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70" r:id="rId6"/>
    <p:sldId id="267" r:id="rId7"/>
    <p:sldId id="281" r:id="rId8"/>
    <p:sldId id="278" r:id="rId9"/>
    <p:sldId id="280" r:id="rId10"/>
    <p:sldId id="282" r:id="rId11"/>
    <p:sldId id="277" r:id="rId12"/>
    <p:sldId id="262" r:id="rId13"/>
    <p:sldId id="265" r:id="rId14"/>
    <p:sldId id="259" r:id="rId15"/>
    <p:sldId id="26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55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8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6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95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46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2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6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94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8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64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202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24D4F5B-9661-4E01-811D-BB9EC336980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5.emf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5132070" y="1697622"/>
            <a:ext cx="5463540" cy="3257016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32070" y="1697622"/>
            <a:ext cx="5463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44" y="1408923"/>
            <a:ext cx="3588901" cy="404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1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8" y="362"/>
            <a:ext cx="5560735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47158" y="97904"/>
            <a:ext cx="5496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লক্ষনীয়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009" y="1281560"/>
            <a:ext cx="6756252" cy="9419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335" y="2223466"/>
            <a:ext cx="3121800" cy="30763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5498" y="2167531"/>
            <a:ext cx="2221844" cy="8721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5498" y="2992772"/>
            <a:ext cx="2221844" cy="6478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5500" y="3752270"/>
            <a:ext cx="2221842" cy="57169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5498" y="4435643"/>
            <a:ext cx="2372763" cy="87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49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31317" y="367054"/>
            <a:ext cx="2729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351445" y="1394800"/>
            <a:ext cx="1675741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সবুজ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75364" y="1394800"/>
            <a:ext cx="1655328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3026029" y="3573624"/>
            <a:ext cx="326572" cy="6020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7768622" y="3573625"/>
            <a:ext cx="302358" cy="669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629" y="2146400"/>
            <a:ext cx="2008470" cy="15019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536" y="2274026"/>
            <a:ext cx="1956629" cy="15802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15694" y="4243431"/>
                <a:ext cx="3547242" cy="1047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২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১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৫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০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৩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৪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১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২</m:t>
                              </m:r>
                            </m:e>
                          </m:eqAr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৫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৫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৬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694" y="4243431"/>
                <a:ext cx="3547242" cy="10470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602264" y="4243431"/>
                <a:ext cx="2591181" cy="1040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৮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৫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৯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২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৪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৩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৭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০</m:t>
                              </m:r>
                            </m:e>
                          </m:eqAr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2264" y="4243431"/>
                <a:ext cx="2591181" cy="10406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815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4" grpId="0" animBg="1"/>
      <p:bldP spid="16" grpId="0" animBg="1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81683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094395" y="1589110"/>
            <a:ext cx="53523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78091" y="3182866"/>
                <a:ext cx="1801118" cy="11882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০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৮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+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৭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৭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091" y="3182866"/>
                <a:ext cx="1801118" cy="11882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6664" y="1655381"/>
            <a:ext cx="6805287" cy="11670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34839" y="3169721"/>
                <a:ext cx="1723365" cy="120135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৩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১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+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৫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৩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৭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৯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৮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৫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839" y="3169721"/>
                <a:ext cx="1723365" cy="12013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645652" y="3169721"/>
                <a:ext cx="1801118" cy="11882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০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০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−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৫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৭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652" y="3169721"/>
                <a:ext cx="1801118" cy="11882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869598" y="3169719"/>
                <a:ext cx="1801118" cy="11882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৭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৫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−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৮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598" y="3169719"/>
                <a:ext cx="1801118" cy="11882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658364" y="3169721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08822" y="3182866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0967" y="3182866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00349" y="3169720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9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4" grpId="0" animBg="1"/>
      <p:bldP spid="15" grpId="0" animBg="1"/>
      <p:bldP spid="6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46793" y="381682"/>
            <a:ext cx="1898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8" b="99309" l="0" r="100000">
                        <a14:foregroundMark x1="78846" y1="16713" x2="79808" y2="66851"/>
                        <a14:foregroundMark x1="68407" y1="23481" x2="69643" y2="28177"/>
                        <a14:foregroundMark x1="71429" y1="11326" x2="92720" y2="19475"/>
                        <a14:foregroundMark x1="70604" y1="75552" x2="74863" y2="88260"/>
                        <a14:foregroundMark x1="3434" y1="91989" x2="15385" y2="82320"/>
                        <a14:foregroundMark x1="10577" y1="59945" x2="20604" y2="55663"/>
                        <a14:foregroundMark x1="7830" y1="58149" x2="17995" y2="53867"/>
                        <a14:foregroundMark x1="54533" y1="72652" x2="43819" y2="78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17" y="76015"/>
            <a:ext cx="1275188" cy="1268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5846" y="1360378"/>
            <a:ext cx="5822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০.০০৫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০.০১০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কোনটি?</a:t>
            </a:r>
          </a:p>
          <a:p>
            <a:pPr marL="342900" indent="-342900">
              <a:buAutoNum type="arabicParenR"/>
            </a:pP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০.০০৫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গ) ০.০১৫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0868" y="2667983"/>
            <a:ext cx="4777274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০.০১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৫৩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       গ) ০.১৫০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0868" y="4058816"/>
            <a:ext cx="4683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৩)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১৫.৮৯ এ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২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২৫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৯৭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গ) ২৫.৭৯৯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7714" y="1960542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15469" y="3353913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১৫৩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15468" y="4747284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৯৭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535845" y="5368211"/>
            <a:ext cx="511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১৫.৮৯ এ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২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৫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৮০১      গ) ২৫.৭৯৯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15467" y="5955989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03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3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25087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22629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45" y="-127847"/>
            <a:ext cx="1522647" cy="152264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12768" y="2219325"/>
            <a:ext cx="558142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1" y="3099200"/>
            <a:ext cx="6941975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1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10281" y="390888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07717" y="3888521"/>
            <a:ext cx="2031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91" y="972634"/>
            <a:ext cx="4223922" cy="26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4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60" y="49319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49190" y="146861"/>
            <a:ext cx="229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442372" y="1097620"/>
            <a:ext cx="5802468" cy="304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Open Book School Supply Icon 23221041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155" y="-104618"/>
            <a:ext cx="1564005" cy="129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27584" y="1982597"/>
            <a:ext cx="57847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 যোগ ও বিয়োগ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199" y="1580470"/>
            <a:ext cx="2831665" cy="3795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237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835565" y="345025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86300" y="486121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1" y="49826"/>
            <a:ext cx="1209688" cy="127157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105488" y="1394800"/>
            <a:ext cx="51812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27584" y="2186976"/>
            <a:ext cx="54117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মোঃইকবাল হোসেন</a:t>
            </a: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শাহাপুর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বরুড়া,কুমিল্লা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মোবাইলঃ০১৮১৪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৮৬৬২১০</a:t>
            </a:r>
            <a:endParaRPr lang="bn-BD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Email:iqbal.jui@gmail.com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114" y="1973424"/>
            <a:ext cx="2273559" cy="22735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9178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494206" y="284140"/>
            <a:ext cx="3203585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50179" y="381682"/>
            <a:ext cx="1691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28950" y="1385289"/>
            <a:ext cx="4895224" cy="1694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91" y="-163053"/>
            <a:ext cx="2571748" cy="17973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2673" y="3904016"/>
            <a:ext cx="7819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 দৈনন্দিন জীবনের সমস্যার সমাধান করতে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0" y="2203488"/>
            <a:ext cx="777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 যোগ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0" y="3050059"/>
            <a:ext cx="7819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ের বিয়োগ করতে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961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493369" y="1209165"/>
            <a:ext cx="7223916" cy="206588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82363" y="1393036"/>
            <a:ext cx="501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8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92129" y="3620277"/>
            <a:ext cx="5973097" cy="707886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 সংখ্যার যোগ ও বিয়োগ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42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67174" y="353690"/>
            <a:ext cx="3897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ধারণা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10864" y="3343184"/>
                <a:ext cx="1177373" cy="12134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eqArr>
                          <m:eqArrPr>
                            <m:ctrlP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eqArrPr>
                          <m:e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  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৪৫</m:t>
                            </m:r>
                          </m:e>
                          <m:e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+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২৩</m:t>
                            </m:r>
                          </m:e>
                        </m:eqArr>
                      </m:num>
                      <m:den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   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৬৮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864" y="3343184"/>
                <a:ext cx="1177373" cy="12134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691951" y="2394382"/>
            <a:ext cx="746696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পূর্ণ সংখ্যার যোগ ও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বিয়োগের সাথে দশমিক ভগ্নাংশের যোগ ও বিয়োগের কোন মিল আছে কি?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951" y="167338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সবাই পূর্ণ সংখ্যার যোগ ও বিয়োগ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26726" y="3343184"/>
                <a:ext cx="1177373" cy="12134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eqArr>
                          <m:eqArrPr>
                            <m:ctrlP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eqArrPr>
                          <m:e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   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৪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.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৫</m:t>
                            </m:r>
                          </m:e>
                          <m:e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+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২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.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৩</m:t>
                            </m:r>
                          </m:e>
                        </m:eqArr>
                      </m:num>
                      <m:den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   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.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726" y="3343184"/>
                <a:ext cx="1177373" cy="12134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691951" y="4950490"/>
            <a:ext cx="892628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হ্যাঁ,আছে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smtClean="0">
                <a:latin typeface="NikoshBAN" panose="02000000000000000000" pitchFamily="2" charset="0"/>
                <a:cs typeface="NikoshBAN" panose="02000000000000000000" pitchFamily="2" charset="0"/>
              </a:rPr>
              <a:t>শু</a:t>
            </a:r>
            <a:r>
              <a:rPr lang="en-US" sz="2400" smtClean="0">
                <a:latin typeface="NikoshBAN" panose="02000000000000000000" pitchFamily="2" charset="0"/>
                <a:cs typeface="NikoshBAN" panose="02000000000000000000" pitchFamily="2" charset="0"/>
              </a:rPr>
              <a:t>ধুমাত্র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54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0" grpId="0" animBg="1"/>
      <p:bldP spid="8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985796" y="284141"/>
            <a:ext cx="6531428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51109" y="353690"/>
            <a:ext cx="68578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যোগ </a:t>
            </a:r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7543" y="147808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4207" y="1677129"/>
            <a:ext cx="8986345" cy="892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640" y="1496870"/>
            <a:ext cx="9257912" cy="9961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4995" y="2621262"/>
            <a:ext cx="2099349" cy="13660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314" y="2569779"/>
            <a:ext cx="2324266" cy="15812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7368" y="4252445"/>
            <a:ext cx="5262329" cy="59388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909849" y="4252445"/>
            <a:ext cx="346841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২৫.৫২+১২.৬৫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33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582955" y="284141"/>
            <a:ext cx="5169158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0" y="383693"/>
            <a:ext cx="5094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যোগ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962" y="1328615"/>
            <a:ext cx="9179941" cy="9694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962" y="2439539"/>
            <a:ext cx="8131238" cy="6977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2707" y="3137338"/>
            <a:ext cx="3336986" cy="13243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6791" y="3184306"/>
            <a:ext cx="6107140" cy="9337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7500" y="4165018"/>
            <a:ext cx="2592776" cy="138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20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8" y="362"/>
            <a:ext cx="5560735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47158" y="97904"/>
            <a:ext cx="5496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বিয়োগ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367" y="933347"/>
            <a:ext cx="10804634" cy="8901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972" y="1766659"/>
            <a:ext cx="1234792" cy="12273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9764" y="1863937"/>
            <a:ext cx="8875984" cy="6441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9764" y="2548506"/>
            <a:ext cx="8875985" cy="12043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7419" y="3793321"/>
            <a:ext cx="1919174" cy="15805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0068" y="3793321"/>
            <a:ext cx="5265680" cy="90475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1444" y="4583590"/>
            <a:ext cx="4224581" cy="42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1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5698</TotalTime>
  <Words>279</Words>
  <Application>Microsoft Office PowerPoint</Application>
  <PresentationFormat>Widescreen</PresentationFormat>
  <Paragraphs>72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Cambria Math</vt:lpstr>
      <vt:lpstr>Century Gothic</vt:lpstr>
      <vt:lpstr>Garamond</vt:lpstr>
      <vt:lpstr>NikoshBAN</vt:lpstr>
      <vt:lpstr>Times New Roman</vt:lpstr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WALTON</cp:lastModifiedBy>
  <cp:revision>216</cp:revision>
  <dcterms:created xsi:type="dcterms:W3CDTF">2026-06-17T13:44:11Z</dcterms:created>
  <dcterms:modified xsi:type="dcterms:W3CDTF">2026-07-16T14:10:35Z</dcterms:modified>
</cp:coreProperties>
</file>