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64" r:id="rId4"/>
    <p:sldId id="265" r:id="rId5"/>
    <p:sldId id="257" r:id="rId6"/>
    <p:sldId id="258" r:id="rId7"/>
    <p:sldId id="259" r:id="rId8"/>
    <p:sldId id="260" r:id="rId9"/>
  </p:sldIdLst>
  <p:sldSz cx="12192000" cy="6858000"/>
  <p:notesSz cx="6858000" cy="9144000"/>
  <p:embeddedFontLst>
    <p:embeddedFont>
      <p:font typeface="NikoshBAN" panose="02000000000000000000" pitchFamily="2" charset="0"/>
      <p:regular r:id="rId11"/>
    </p:embeddedFont>
    <p:embeddedFont>
      <p:font typeface="Play" panose="020B0604020202020204" charset="0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gL1AWs96kwcD4Nx/j0Paxkc6sa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807FF6-EC5B-4389-AEB2-F342CB4EE3AC}">
  <a:tblStyle styleId="{17807FF6-EC5B-4389-AEB2-F342CB4EE3AC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34D90E7-51EA-4A9B-984E-E20181437540}" styleName="Table_1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tcBdr/>
        <a:fill>
          <a:solidFill>
            <a:srgbClr val="CAD1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1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E085A124-86BA-A126-F0C4-DFEB3DC3F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7447CAA7-9B7B-50F1-E22F-8E8F76573D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EE123EEB-8187-A927-B694-ECD26575D7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3323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725E5B8B-1F85-6F69-4399-989E7632B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12B98DD1-E45A-601B-D5A2-7F464E5F34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D4F26D4E-6EF0-C98B-3727-68D57DA8A4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1962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2826900"/>
            <a:ext cx="3975650" cy="4044358"/>
          </a:xfrm>
          <a:custGeom>
            <a:avLst/>
            <a:gdLst/>
            <a:ahLst/>
            <a:cxnLst/>
            <a:rect l="l" t="t" r="r" b="b"/>
            <a:pathLst>
              <a:path w="8108286" h="8197715" extrusionOk="0">
                <a:moveTo>
                  <a:pt x="0" y="0"/>
                </a:moveTo>
                <a:lnTo>
                  <a:pt x="8108286" y="0"/>
                </a:lnTo>
                <a:lnTo>
                  <a:pt x="8108286" y="8197715"/>
                </a:lnTo>
                <a:lnTo>
                  <a:pt x="0" y="8197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35966" b="-351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/>
          <p:nvPr/>
        </p:nvSpPr>
        <p:spPr>
          <a:xfrm flipH="1">
            <a:off x="-1" y="-119029"/>
            <a:ext cx="4635543" cy="1753028"/>
          </a:xfrm>
          <a:custGeom>
            <a:avLst/>
            <a:gdLst/>
            <a:ahLst/>
            <a:cxnLst/>
            <a:rect l="l" t="t" r="r" b="b"/>
            <a:pathLst>
              <a:path w="10257079" h="2629542" extrusionOk="0">
                <a:moveTo>
                  <a:pt x="10257078" y="0"/>
                </a:moveTo>
                <a:lnTo>
                  <a:pt x="0" y="0"/>
                </a:lnTo>
                <a:lnTo>
                  <a:pt x="0" y="2629543"/>
                </a:lnTo>
                <a:lnTo>
                  <a:pt x="10257078" y="2629543"/>
                </a:lnTo>
                <a:lnTo>
                  <a:pt x="10257078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4751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 rot="10800000">
            <a:off x="-34290" y="-72686"/>
            <a:ext cx="3863044" cy="4396067"/>
          </a:xfrm>
          <a:custGeom>
            <a:avLst/>
            <a:gdLst/>
            <a:ahLst/>
            <a:cxnLst/>
            <a:rect l="l" t="t" r="r" b="b"/>
            <a:pathLst>
              <a:path w="5794566" h="6594100" extrusionOk="0">
                <a:moveTo>
                  <a:pt x="5794565" y="6594101"/>
                </a:moveTo>
                <a:lnTo>
                  <a:pt x="0" y="6594101"/>
                </a:lnTo>
                <a:lnTo>
                  <a:pt x="0" y="0"/>
                </a:lnTo>
                <a:lnTo>
                  <a:pt x="5794565" y="0"/>
                </a:lnTo>
                <a:lnTo>
                  <a:pt x="5794565" y="6594101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/>
          <p:nvPr/>
        </p:nvSpPr>
        <p:spPr>
          <a:xfrm rot="10800000">
            <a:off x="8057575" y="-21635"/>
            <a:ext cx="4134425" cy="3942008"/>
          </a:xfrm>
          <a:custGeom>
            <a:avLst/>
            <a:gdLst/>
            <a:ahLst/>
            <a:cxnLst/>
            <a:rect l="l" t="t" r="r" b="b"/>
            <a:pathLst>
              <a:path w="8516942" h="8610879" extrusionOk="0">
                <a:moveTo>
                  <a:pt x="0" y="0"/>
                </a:moveTo>
                <a:lnTo>
                  <a:pt x="8516942" y="0"/>
                </a:lnTo>
                <a:lnTo>
                  <a:pt x="8516942" y="8610879"/>
                </a:lnTo>
                <a:lnTo>
                  <a:pt x="0" y="8610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37332" b="-4562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-504833" y="5178739"/>
            <a:ext cx="2653221" cy="3228477"/>
          </a:xfrm>
          <a:custGeom>
            <a:avLst/>
            <a:gdLst/>
            <a:ahLst/>
            <a:cxnLst/>
            <a:rect l="l" t="t" r="r" b="b"/>
            <a:pathLst>
              <a:path w="3979831" h="4842715" extrusionOk="0">
                <a:moveTo>
                  <a:pt x="0" y="0"/>
                </a:moveTo>
                <a:lnTo>
                  <a:pt x="3979832" y="0"/>
                </a:lnTo>
                <a:lnTo>
                  <a:pt x="3979832" y="4842715"/>
                </a:lnTo>
                <a:lnTo>
                  <a:pt x="0" y="4842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/>
          <p:nvPr/>
        </p:nvSpPr>
        <p:spPr>
          <a:xfrm rot="-3986407">
            <a:off x="10370663" y="-306030"/>
            <a:ext cx="2557398" cy="3111878"/>
          </a:xfrm>
          <a:custGeom>
            <a:avLst/>
            <a:gdLst/>
            <a:ahLst/>
            <a:cxnLst/>
            <a:rect l="l" t="t" r="r" b="b"/>
            <a:pathLst>
              <a:path w="3836097" h="4667817" extrusionOk="0">
                <a:moveTo>
                  <a:pt x="0" y="0"/>
                </a:moveTo>
                <a:lnTo>
                  <a:pt x="3836097" y="0"/>
                </a:lnTo>
                <a:lnTo>
                  <a:pt x="3836097" y="4667817"/>
                </a:lnTo>
                <a:lnTo>
                  <a:pt x="0" y="46678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897233" y="4655475"/>
            <a:ext cx="1992017" cy="597605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5" y="0"/>
                </a:lnTo>
                <a:lnTo>
                  <a:pt x="2988025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7883762" y="1214556"/>
            <a:ext cx="1992017" cy="597605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6" y="0"/>
                </a:lnTo>
                <a:lnTo>
                  <a:pt x="2988026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" name="Google Shape;96;p1"/>
          <p:cNvGrpSpPr/>
          <p:nvPr/>
        </p:nvGrpSpPr>
        <p:grpSpPr>
          <a:xfrm>
            <a:off x="5143233" y="5792167"/>
            <a:ext cx="2225920" cy="317831"/>
            <a:chOff x="0" y="-38100"/>
            <a:chExt cx="1617808" cy="231001"/>
          </a:xfrm>
        </p:grpSpPr>
        <p:sp>
          <p:nvSpPr>
            <p:cNvPr id="97" name="Google Shape;97;p1"/>
            <p:cNvSpPr/>
            <p:nvPr/>
          </p:nvSpPr>
          <p:spPr>
            <a:xfrm>
              <a:off x="0" y="0"/>
              <a:ext cx="1617808" cy="192901"/>
            </a:xfrm>
            <a:custGeom>
              <a:avLst/>
              <a:gdLst/>
              <a:ahLst/>
              <a:cxnLst/>
              <a:rect l="l" t="t" r="r" b="b"/>
              <a:pathLst>
                <a:path w="1617808" h="192901" extrusionOk="0">
                  <a:moveTo>
                    <a:pt x="83184" y="0"/>
                  </a:moveTo>
                  <a:lnTo>
                    <a:pt x="1534624" y="0"/>
                  </a:lnTo>
                  <a:cubicBezTo>
                    <a:pt x="1580565" y="0"/>
                    <a:pt x="1617808" y="37243"/>
                    <a:pt x="1617808" y="83184"/>
                  </a:cubicBezTo>
                  <a:lnTo>
                    <a:pt x="1617808" y="109717"/>
                  </a:lnTo>
                  <a:cubicBezTo>
                    <a:pt x="1617808" y="155658"/>
                    <a:pt x="1580565" y="192901"/>
                    <a:pt x="1534624" y="192901"/>
                  </a:cubicBezTo>
                  <a:lnTo>
                    <a:pt x="83184" y="192901"/>
                  </a:lnTo>
                  <a:cubicBezTo>
                    <a:pt x="61122" y="192901"/>
                    <a:pt x="39964" y="184137"/>
                    <a:pt x="24364" y="168537"/>
                  </a:cubicBezTo>
                  <a:cubicBezTo>
                    <a:pt x="8764" y="152937"/>
                    <a:pt x="0" y="131779"/>
                    <a:pt x="0" y="109717"/>
                  </a:cubicBezTo>
                  <a:lnTo>
                    <a:pt x="0" y="83184"/>
                  </a:lnTo>
                  <a:cubicBezTo>
                    <a:pt x="0" y="37243"/>
                    <a:pt x="37243" y="0"/>
                    <a:pt x="83184" y="0"/>
                  </a:cubicBezTo>
                  <a:close/>
                </a:path>
              </a:pathLst>
            </a:custGeom>
            <a:solidFill>
              <a:srgbClr val="CDE5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/>
            <p:cNvSpPr txBox="1"/>
            <p:nvPr/>
          </p:nvSpPr>
          <p:spPr>
            <a:xfrm>
              <a:off x="0" y="-38100"/>
              <a:ext cx="1617808" cy="231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47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1"/>
          <p:cNvSpPr txBox="1"/>
          <p:nvPr/>
        </p:nvSpPr>
        <p:spPr>
          <a:xfrm>
            <a:off x="2945100" y="2051788"/>
            <a:ext cx="6930600" cy="2215951"/>
          </a:xfrm>
          <a:prstGeom prst="rect">
            <a:avLst/>
          </a:prstGeom>
          <a:noFill/>
          <a:ln w="571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  <a:sym typeface="Arial"/>
              </a:rPr>
              <a:t>শুভ</a:t>
            </a:r>
            <a:r>
              <a:rPr lang="en-US" sz="138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  <a:sym typeface="Arial"/>
              </a:rPr>
              <a:t> </a:t>
            </a:r>
            <a:r>
              <a:rPr lang="en-US" sz="13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  <a:sym typeface="Arial"/>
              </a:rPr>
              <a:t>সকা</a:t>
            </a:r>
            <a:r>
              <a:rPr lang="en-US" sz="13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138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sz="13800" b="1" dirty="0">
              <a:solidFill>
                <a:schemeClr val="dk1"/>
              </a:solidFill>
              <a:latin typeface="NikoshBAN" panose="02000000000000000000" pitchFamily="2" charset="0"/>
              <a:cs typeface="NikoshBAN" panose="02000000000000000000" pitchFamily="2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D27746DC-3CC9-4A9A-9729-F9FAF0ACD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>
            <a:extLst>
              <a:ext uri="{FF2B5EF4-FFF2-40B4-BE49-F238E27FC236}">
                <a16:creationId xmlns:a16="http://schemas.microsoft.com/office/drawing/2014/main" id="{092A1A5F-9867-D755-AEA8-9ACEE999C0CC}"/>
              </a:ext>
            </a:extLst>
          </p:cNvPr>
          <p:cNvSpPr/>
          <p:nvPr/>
        </p:nvSpPr>
        <p:spPr>
          <a:xfrm>
            <a:off x="0" y="2826900"/>
            <a:ext cx="3975650" cy="4044358"/>
          </a:xfrm>
          <a:custGeom>
            <a:avLst/>
            <a:gdLst/>
            <a:ahLst/>
            <a:cxnLst/>
            <a:rect l="l" t="t" r="r" b="b"/>
            <a:pathLst>
              <a:path w="8108286" h="8197715" extrusionOk="0">
                <a:moveTo>
                  <a:pt x="0" y="0"/>
                </a:moveTo>
                <a:lnTo>
                  <a:pt x="8108286" y="0"/>
                </a:lnTo>
                <a:lnTo>
                  <a:pt x="8108286" y="8197715"/>
                </a:lnTo>
                <a:lnTo>
                  <a:pt x="0" y="8197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35966" b="-351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31DC6EBE-5143-D3AF-FEAD-E48306AD51B8}"/>
              </a:ext>
            </a:extLst>
          </p:cNvPr>
          <p:cNvSpPr/>
          <p:nvPr/>
        </p:nvSpPr>
        <p:spPr>
          <a:xfrm flipH="1">
            <a:off x="-1" y="-119029"/>
            <a:ext cx="4635543" cy="1753028"/>
          </a:xfrm>
          <a:custGeom>
            <a:avLst/>
            <a:gdLst/>
            <a:ahLst/>
            <a:cxnLst/>
            <a:rect l="l" t="t" r="r" b="b"/>
            <a:pathLst>
              <a:path w="10257079" h="2629542" extrusionOk="0">
                <a:moveTo>
                  <a:pt x="10257078" y="0"/>
                </a:moveTo>
                <a:lnTo>
                  <a:pt x="0" y="0"/>
                </a:lnTo>
                <a:lnTo>
                  <a:pt x="0" y="2629543"/>
                </a:lnTo>
                <a:lnTo>
                  <a:pt x="10257078" y="2629543"/>
                </a:lnTo>
                <a:lnTo>
                  <a:pt x="10257078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4751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>
            <a:extLst>
              <a:ext uri="{FF2B5EF4-FFF2-40B4-BE49-F238E27FC236}">
                <a16:creationId xmlns:a16="http://schemas.microsoft.com/office/drawing/2014/main" id="{89C331B0-B63F-FFBF-8A0E-A3706BC4AD15}"/>
              </a:ext>
            </a:extLst>
          </p:cNvPr>
          <p:cNvSpPr/>
          <p:nvPr/>
        </p:nvSpPr>
        <p:spPr>
          <a:xfrm rot="10800000">
            <a:off x="-34290" y="-72686"/>
            <a:ext cx="3863044" cy="4396067"/>
          </a:xfrm>
          <a:custGeom>
            <a:avLst/>
            <a:gdLst/>
            <a:ahLst/>
            <a:cxnLst/>
            <a:rect l="l" t="t" r="r" b="b"/>
            <a:pathLst>
              <a:path w="5794566" h="6594100" extrusionOk="0">
                <a:moveTo>
                  <a:pt x="5794565" y="6594101"/>
                </a:moveTo>
                <a:lnTo>
                  <a:pt x="0" y="6594101"/>
                </a:lnTo>
                <a:lnTo>
                  <a:pt x="0" y="0"/>
                </a:lnTo>
                <a:lnTo>
                  <a:pt x="5794565" y="0"/>
                </a:lnTo>
                <a:lnTo>
                  <a:pt x="5794565" y="6594101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>
            <a:extLst>
              <a:ext uri="{FF2B5EF4-FFF2-40B4-BE49-F238E27FC236}">
                <a16:creationId xmlns:a16="http://schemas.microsoft.com/office/drawing/2014/main" id="{7E3A6C68-5012-26CD-CEFF-ABA1DA6C563D}"/>
              </a:ext>
            </a:extLst>
          </p:cNvPr>
          <p:cNvSpPr/>
          <p:nvPr/>
        </p:nvSpPr>
        <p:spPr>
          <a:xfrm rot="10800000">
            <a:off x="8057575" y="0"/>
            <a:ext cx="4134425" cy="3942008"/>
          </a:xfrm>
          <a:custGeom>
            <a:avLst/>
            <a:gdLst/>
            <a:ahLst/>
            <a:cxnLst/>
            <a:rect l="l" t="t" r="r" b="b"/>
            <a:pathLst>
              <a:path w="8516942" h="8610879" extrusionOk="0">
                <a:moveTo>
                  <a:pt x="0" y="0"/>
                </a:moveTo>
                <a:lnTo>
                  <a:pt x="8516942" y="0"/>
                </a:lnTo>
                <a:lnTo>
                  <a:pt x="8516942" y="8610879"/>
                </a:lnTo>
                <a:lnTo>
                  <a:pt x="0" y="8610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37332" b="-4562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>
            <a:extLst>
              <a:ext uri="{FF2B5EF4-FFF2-40B4-BE49-F238E27FC236}">
                <a16:creationId xmlns:a16="http://schemas.microsoft.com/office/drawing/2014/main" id="{B8EA3E81-A06D-28D2-2BF3-5C81DB7A006E}"/>
              </a:ext>
            </a:extLst>
          </p:cNvPr>
          <p:cNvSpPr/>
          <p:nvPr/>
        </p:nvSpPr>
        <p:spPr>
          <a:xfrm>
            <a:off x="-504833" y="5178739"/>
            <a:ext cx="2653221" cy="3228477"/>
          </a:xfrm>
          <a:custGeom>
            <a:avLst/>
            <a:gdLst/>
            <a:ahLst/>
            <a:cxnLst/>
            <a:rect l="l" t="t" r="r" b="b"/>
            <a:pathLst>
              <a:path w="3979831" h="4842715" extrusionOk="0">
                <a:moveTo>
                  <a:pt x="0" y="0"/>
                </a:moveTo>
                <a:lnTo>
                  <a:pt x="3979832" y="0"/>
                </a:lnTo>
                <a:lnTo>
                  <a:pt x="3979832" y="4842715"/>
                </a:lnTo>
                <a:lnTo>
                  <a:pt x="0" y="4842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>
            <a:extLst>
              <a:ext uri="{FF2B5EF4-FFF2-40B4-BE49-F238E27FC236}">
                <a16:creationId xmlns:a16="http://schemas.microsoft.com/office/drawing/2014/main" id="{D3B4CE7E-A169-DCF6-3280-4DC95A35EE78}"/>
              </a:ext>
            </a:extLst>
          </p:cNvPr>
          <p:cNvSpPr/>
          <p:nvPr/>
        </p:nvSpPr>
        <p:spPr>
          <a:xfrm rot="-3986407">
            <a:off x="10370663" y="-306030"/>
            <a:ext cx="2557398" cy="3111878"/>
          </a:xfrm>
          <a:custGeom>
            <a:avLst/>
            <a:gdLst/>
            <a:ahLst/>
            <a:cxnLst/>
            <a:rect l="l" t="t" r="r" b="b"/>
            <a:pathLst>
              <a:path w="3836097" h="4667817" extrusionOk="0">
                <a:moveTo>
                  <a:pt x="0" y="0"/>
                </a:moveTo>
                <a:lnTo>
                  <a:pt x="3836097" y="0"/>
                </a:lnTo>
                <a:lnTo>
                  <a:pt x="3836097" y="4667817"/>
                </a:lnTo>
                <a:lnTo>
                  <a:pt x="0" y="46678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>
            <a:extLst>
              <a:ext uri="{FF2B5EF4-FFF2-40B4-BE49-F238E27FC236}">
                <a16:creationId xmlns:a16="http://schemas.microsoft.com/office/drawing/2014/main" id="{CE4FE5D8-FA31-0C0E-7B04-C9163EA42833}"/>
              </a:ext>
            </a:extLst>
          </p:cNvPr>
          <p:cNvSpPr/>
          <p:nvPr/>
        </p:nvSpPr>
        <p:spPr>
          <a:xfrm>
            <a:off x="1897233" y="4655475"/>
            <a:ext cx="1992017" cy="597605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5" y="0"/>
                </a:lnTo>
                <a:lnTo>
                  <a:pt x="2988025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CE7DE4B6-AF5C-6B54-BDD2-413FF88573DF}"/>
              </a:ext>
            </a:extLst>
          </p:cNvPr>
          <p:cNvSpPr/>
          <p:nvPr/>
        </p:nvSpPr>
        <p:spPr>
          <a:xfrm>
            <a:off x="7883762" y="1214556"/>
            <a:ext cx="1992017" cy="597605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6" y="0"/>
                </a:lnTo>
                <a:lnTo>
                  <a:pt x="2988026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" name="Google Shape;96;p1">
            <a:extLst>
              <a:ext uri="{FF2B5EF4-FFF2-40B4-BE49-F238E27FC236}">
                <a16:creationId xmlns:a16="http://schemas.microsoft.com/office/drawing/2014/main" id="{565DC2DC-2DF4-A9EC-6C46-74C947C227F8}"/>
              </a:ext>
            </a:extLst>
          </p:cNvPr>
          <p:cNvGrpSpPr/>
          <p:nvPr/>
        </p:nvGrpSpPr>
        <p:grpSpPr>
          <a:xfrm>
            <a:off x="5143233" y="5792167"/>
            <a:ext cx="2225920" cy="317831"/>
            <a:chOff x="0" y="-38100"/>
            <a:chExt cx="1617808" cy="231001"/>
          </a:xfrm>
        </p:grpSpPr>
        <p:sp>
          <p:nvSpPr>
            <p:cNvPr id="97" name="Google Shape;97;p1">
              <a:extLst>
                <a:ext uri="{FF2B5EF4-FFF2-40B4-BE49-F238E27FC236}">
                  <a16:creationId xmlns:a16="http://schemas.microsoft.com/office/drawing/2014/main" id="{AFBB3C03-1B4A-B9A8-52A0-B74B788515EC}"/>
                </a:ext>
              </a:extLst>
            </p:cNvPr>
            <p:cNvSpPr/>
            <p:nvPr/>
          </p:nvSpPr>
          <p:spPr>
            <a:xfrm>
              <a:off x="0" y="0"/>
              <a:ext cx="1617808" cy="192901"/>
            </a:xfrm>
            <a:custGeom>
              <a:avLst/>
              <a:gdLst/>
              <a:ahLst/>
              <a:cxnLst/>
              <a:rect l="l" t="t" r="r" b="b"/>
              <a:pathLst>
                <a:path w="1617808" h="192901" extrusionOk="0">
                  <a:moveTo>
                    <a:pt x="83184" y="0"/>
                  </a:moveTo>
                  <a:lnTo>
                    <a:pt x="1534624" y="0"/>
                  </a:lnTo>
                  <a:cubicBezTo>
                    <a:pt x="1580565" y="0"/>
                    <a:pt x="1617808" y="37243"/>
                    <a:pt x="1617808" y="83184"/>
                  </a:cubicBezTo>
                  <a:lnTo>
                    <a:pt x="1617808" y="109717"/>
                  </a:lnTo>
                  <a:cubicBezTo>
                    <a:pt x="1617808" y="155658"/>
                    <a:pt x="1580565" y="192901"/>
                    <a:pt x="1534624" y="192901"/>
                  </a:cubicBezTo>
                  <a:lnTo>
                    <a:pt x="83184" y="192901"/>
                  </a:lnTo>
                  <a:cubicBezTo>
                    <a:pt x="61122" y="192901"/>
                    <a:pt x="39964" y="184137"/>
                    <a:pt x="24364" y="168537"/>
                  </a:cubicBezTo>
                  <a:cubicBezTo>
                    <a:pt x="8764" y="152937"/>
                    <a:pt x="0" y="131779"/>
                    <a:pt x="0" y="109717"/>
                  </a:cubicBezTo>
                  <a:lnTo>
                    <a:pt x="0" y="83184"/>
                  </a:lnTo>
                  <a:cubicBezTo>
                    <a:pt x="0" y="37243"/>
                    <a:pt x="37243" y="0"/>
                    <a:pt x="83184" y="0"/>
                  </a:cubicBezTo>
                  <a:close/>
                </a:path>
              </a:pathLst>
            </a:custGeom>
            <a:solidFill>
              <a:srgbClr val="CDE5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>
              <a:extLst>
                <a:ext uri="{FF2B5EF4-FFF2-40B4-BE49-F238E27FC236}">
                  <a16:creationId xmlns:a16="http://schemas.microsoft.com/office/drawing/2014/main" id="{23F47FE7-6961-79FE-3DC3-2BADC2669230}"/>
                </a:ext>
              </a:extLst>
            </p:cNvPr>
            <p:cNvSpPr txBox="1"/>
            <p:nvPr/>
          </p:nvSpPr>
          <p:spPr>
            <a:xfrm>
              <a:off x="0" y="-38100"/>
              <a:ext cx="1617808" cy="231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47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1">
            <a:extLst>
              <a:ext uri="{FF2B5EF4-FFF2-40B4-BE49-F238E27FC236}">
                <a16:creationId xmlns:a16="http://schemas.microsoft.com/office/drawing/2014/main" id="{2EA484DC-0939-A735-5C8F-59C710F0CB3A}"/>
              </a:ext>
            </a:extLst>
          </p:cNvPr>
          <p:cNvSpPr txBox="1"/>
          <p:nvPr/>
        </p:nvSpPr>
        <p:spPr>
          <a:xfrm>
            <a:off x="1599105" y="1002016"/>
            <a:ext cx="4889949" cy="2739171"/>
          </a:xfrm>
          <a:prstGeom prst="rect">
            <a:avLst/>
          </a:prstGeom>
          <a:noFill/>
          <a:ln w="571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200" b="1" dirty="0">
              <a:solidFill>
                <a:schemeClr val="accent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পিংকু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কুমার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পাঁচপুকুরিয়া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বাজার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মুরাদনগর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কুমিল্লা</a:t>
            </a:r>
            <a:r>
              <a:rPr lang="en-US" sz="40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sz="4000" b="1" dirty="0">
              <a:solidFill>
                <a:schemeClr val="dk1"/>
              </a:solidFill>
              <a:latin typeface="NikoshBAN" panose="02000000000000000000" pitchFamily="2" charset="0"/>
              <a:cs typeface="NikoshBAN" panose="02000000000000000000" pitchFamily="2" charset="0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6F0B31-A180-B9A7-C80F-303A25B6C8A9}"/>
              </a:ext>
            </a:extLst>
          </p:cNvPr>
          <p:cNvSpPr txBox="1"/>
          <p:nvPr/>
        </p:nvSpPr>
        <p:spPr>
          <a:xfrm>
            <a:off x="6570871" y="2196393"/>
            <a:ext cx="4617797" cy="2062103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ব্যাকরণ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নির্মিতি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ষষ্ঠ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আলোচ্য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পাঠ্যঃ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944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EAD849CC-49A3-47E5-5644-381C819C1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>
            <a:extLst>
              <a:ext uri="{FF2B5EF4-FFF2-40B4-BE49-F238E27FC236}">
                <a16:creationId xmlns:a16="http://schemas.microsoft.com/office/drawing/2014/main" id="{69F4FC61-F414-1BBE-039B-D9C8823E28D4}"/>
              </a:ext>
            </a:extLst>
          </p:cNvPr>
          <p:cNvSpPr/>
          <p:nvPr/>
        </p:nvSpPr>
        <p:spPr>
          <a:xfrm>
            <a:off x="0" y="2826900"/>
            <a:ext cx="3975650" cy="4044358"/>
          </a:xfrm>
          <a:custGeom>
            <a:avLst/>
            <a:gdLst/>
            <a:ahLst/>
            <a:cxnLst/>
            <a:rect l="l" t="t" r="r" b="b"/>
            <a:pathLst>
              <a:path w="8108286" h="8197715" extrusionOk="0">
                <a:moveTo>
                  <a:pt x="0" y="0"/>
                </a:moveTo>
                <a:lnTo>
                  <a:pt x="8108286" y="0"/>
                </a:lnTo>
                <a:lnTo>
                  <a:pt x="8108286" y="8197715"/>
                </a:lnTo>
                <a:lnTo>
                  <a:pt x="0" y="8197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35966" b="-351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5309B6CE-2553-5D31-C929-4818939C8DB5}"/>
              </a:ext>
            </a:extLst>
          </p:cNvPr>
          <p:cNvSpPr/>
          <p:nvPr/>
        </p:nvSpPr>
        <p:spPr>
          <a:xfrm flipH="1">
            <a:off x="-1" y="-119029"/>
            <a:ext cx="4635543" cy="1753028"/>
          </a:xfrm>
          <a:custGeom>
            <a:avLst/>
            <a:gdLst/>
            <a:ahLst/>
            <a:cxnLst/>
            <a:rect l="l" t="t" r="r" b="b"/>
            <a:pathLst>
              <a:path w="10257079" h="2629542" extrusionOk="0">
                <a:moveTo>
                  <a:pt x="10257078" y="0"/>
                </a:moveTo>
                <a:lnTo>
                  <a:pt x="0" y="0"/>
                </a:lnTo>
                <a:lnTo>
                  <a:pt x="0" y="2629543"/>
                </a:lnTo>
                <a:lnTo>
                  <a:pt x="10257078" y="2629543"/>
                </a:lnTo>
                <a:lnTo>
                  <a:pt x="10257078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4751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>
            <a:extLst>
              <a:ext uri="{FF2B5EF4-FFF2-40B4-BE49-F238E27FC236}">
                <a16:creationId xmlns:a16="http://schemas.microsoft.com/office/drawing/2014/main" id="{FF599E1A-B4D5-9C5B-7799-E1783B897EDB}"/>
              </a:ext>
            </a:extLst>
          </p:cNvPr>
          <p:cNvSpPr/>
          <p:nvPr/>
        </p:nvSpPr>
        <p:spPr>
          <a:xfrm rot="10800000">
            <a:off x="-34290" y="-72686"/>
            <a:ext cx="3863044" cy="4396067"/>
          </a:xfrm>
          <a:custGeom>
            <a:avLst/>
            <a:gdLst/>
            <a:ahLst/>
            <a:cxnLst/>
            <a:rect l="l" t="t" r="r" b="b"/>
            <a:pathLst>
              <a:path w="5794566" h="6594100" extrusionOk="0">
                <a:moveTo>
                  <a:pt x="5794565" y="6594101"/>
                </a:moveTo>
                <a:lnTo>
                  <a:pt x="0" y="6594101"/>
                </a:lnTo>
                <a:lnTo>
                  <a:pt x="0" y="0"/>
                </a:lnTo>
                <a:lnTo>
                  <a:pt x="5794565" y="0"/>
                </a:lnTo>
                <a:lnTo>
                  <a:pt x="5794565" y="6594101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>
            <a:extLst>
              <a:ext uri="{FF2B5EF4-FFF2-40B4-BE49-F238E27FC236}">
                <a16:creationId xmlns:a16="http://schemas.microsoft.com/office/drawing/2014/main" id="{C64356EE-AF75-E409-E98A-A16CE12D3633}"/>
              </a:ext>
            </a:extLst>
          </p:cNvPr>
          <p:cNvSpPr/>
          <p:nvPr/>
        </p:nvSpPr>
        <p:spPr>
          <a:xfrm rot="10800000">
            <a:off x="8057575" y="-21635"/>
            <a:ext cx="4134425" cy="3942008"/>
          </a:xfrm>
          <a:custGeom>
            <a:avLst/>
            <a:gdLst/>
            <a:ahLst/>
            <a:cxnLst/>
            <a:rect l="l" t="t" r="r" b="b"/>
            <a:pathLst>
              <a:path w="8516942" h="8610879" extrusionOk="0">
                <a:moveTo>
                  <a:pt x="0" y="0"/>
                </a:moveTo>
                <a:lnTo>
                  <a:pt x="8516942" y="0"/>
                </a:lnTo>
                <a:lnTo>
                  <a:pt x="8516942" y="8610879"/>
                </a:lnTo>
                <a:lnTo>
                  <a:pt x="0" y="8610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37332" b="-4562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>
            <a:extLst>
              <a:ext uri="{FF2B5EF4-FFF2-40B4-BE49-F238E27FC236}">
                <a16:creationId xmlns:a16="http://schemas.microsoft.com/office/drawing/2014/main" id="{F8C392EC-ECD1-5987-6C8E-9AFD03B3A781}"/>
              </a:ext>
            </a:extLst>
          </p:cNvPr>
          <p:cNvSpPr/>
          <p:nvPr/>
        </p:nvSpPr>
        <p:spPr>
          <a:xfrm>
            <a:off x="-504833" y="5178739"/>
            <a:ext cx="2653221" cy="3228477"/>
          </a:xfrm>
          <a:custGeom>
            <a:avLst/>
            <a:gdLst/>
            <a:ahLst/>
            <a:cxnLst/>
            <a:rect l="l" t="t" r="r" b="b"/>
            <a:pathLst>
              <a:path w="3979831" h="4842715" extrusionOk="0">
                <a:moveTo>
                  <a:pt x="0" y="0"/>
                </a:moveTo>
                <a:lnTo>
                  <a:pt x="3979832" y="0"/>
                </a:lnTo>
                <a:lnTo>
                  <a:pt x="3979832" y="4842715"/>
                </a:lnTo>
                <a:lnTo>
                  <a:pt x="0" y="4842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>
            <a:extLst>
              <a:ext uri="{FF2B5EF4-FFF2-40B4-BE49-F238E27FC236}">
                <a16:creationId xmlns:a16="http://schemas.microsoft.com/office/drawing/2014/main" id="{EF85BA96-18DE-4C96-58B3-9AFA28AF3E77}"/>
              </a:ext>
            </a:extLst>
          </p:cNvPr>
          <p:cNvSpPr/>
          <p:nvPr/>
        </p:nvSpPr>
        <p:spPr>
          <a:xfrm rot="-3986407">
            <a:off x="10370663" y="-306030"/>
            <a:ext cx="2557398" cy="3111878"/>
          </a:xfrm>
          <a:custGeom>
            <a:avLst/>
            <a:gdLst/>
            <a:ahLst/>
            <a:cxnLst/>
            <a:rect l="l" t="t" r="r" b="b"/>
            <a:pathLst>
              <a:path w="3836097" h="4667817" extrusionOk="0">
                <a:moveTo>
                  <a:pt x="0" y="0"/>
                </a:moveTo>
                <a:lnTo>
                  <a:pt x="3836097" y="0"/>
                </a:lnTo>
                <a:lnTo>
                  <a:pt x="3836097" y="4667817"/>
                </a:lnTo>
                <a:lnTo>
                  <a:pt x="0" y="46678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>
            <a:extLst>
              <a:ext uri="{FF2B5EF4-FFF2-40B4-BE49-F238E27FC236}">
                <a16:creationId xmlns:a16="http://schemas.microsoft.com/office/drawing/2014/main" id="{8FB5282B-79EA-C448-98CF-A201C1174FFA}"/>
              </a:ext>
            </a:extLst>
          </p:cNvPr>
          <p:cNvSpPr/>
          <p:nvPr/>
        </p:nvSpPr>
        <p:spPr>
          <a:xfrm>
            <a:off x="1897233" y="4655475"/>
            <a:ext cx="1992017" cy="597605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5" y="0"/>
                </a:lnTo>
                <a:lnTo>
                  <a:pt x="2988025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2DF66BE9-128D-D1D3-8D7F-56E9057304B3}"/>
              </a:ext>
            </a:extLst>
          </p:cNvPr>
          <p:cNvSpPr/>
          <p:nvPr/>
        </p:nvSpPr>
        <p:spPr>
          <a:xfrm>
            <a:off x="7883762" y="1214556"/>
            <a:ext cx="1992017" cy="597605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6" y="0"/>
                </a:lnTo>
                <a:lnTo>
                  <a:pt x="2988026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" name="Google Shape;96;p1">
            <a:extLst>
              <a:ext uri="{FF2B5EF4-FFF2-40B4-BE49-F238E27FC236}">
                <a16:creationId xmlns:a16="http://schemas.microsoft.com/office/drawing/2014/main" id="{9ADBD8A9-7832-B93C-96E2-408A9FA3A59E}"/>
              </a:ext>
            </a:extLst>
          </p:cNvPr>
          <p:cNvGrpSpPr/>
          <p:nvPr/>
        </p:nvGrpSpPr>
        <p:grpSpPr>
          <a:xfrm>
            <a:off x="5143233" y="5792167"/>
            <a:ext cx="2225920" cy="317831"/>
            <a:chOff x="0" y="-38100"/>
            <a:chExt cx="1617808" cy="231001"/>
          </a:xfrm>
        </p:grpSpPr>
        <p:sp>
          <p:nvSpPr>
            <p:cNvPr id="97" name="Google Shape;97;p1">
              <a:extLst>
                <a:ext uri="{FF2B5EF4-FFF2-40B4-BE49-F238E27FC236}">
                  <a16:creationId xmlns:a16="http://schemas.microsoft.com/office/drawing/2014/main" id="{8E7AEC47-9C59-E577-77D2-F4F6A46272FE}"/>
                </a:ext>
              </a:extLst>
            </p:cNvPr>
            <p:cNvSpPr/>
            <p:nvPr/>
          </p:nvSpPr>
          <p:spPr>
            <a:xfrm>
              <a:off x="0" y="0"/>
              <a:ext cx="1617808" cy="192901"/>
            </a:xfrm>
            <a:custGeom>
              <a:avLst/>
              <a:gdLst/>
              <a:ahLst/>
              <a:cxnLst/>
              <a:rect l="l" t="t" r="r" b="b"/>
              <a:pathLst>
                <a:path w="1617808" h="192901" extrusionOk="0">
                  <a:moveTo>
                    <a:pt x="83184" y="0"/>
                  </a:moveTo>
                  <a:lnTo>
                    <a:pt x="1534624" y="0"/>
                  </a:lnTo>
                  <a:cubicBezTo>
                    <a:pt x="1580565" y="0"/>
                    <a:pt x="1617808" y="37243"/>
                    <a:pt x="1617808" y="83184"/>
                  </a:cubicBezTo>
                  <a:lnTo>
                    <a:pt x="1617808" y="109717"/>
                  </a:lnTo>
                  <a:cubicBezTo>
                    <a:pt x="1617808" y="155658"/>
                    <a:pt x="1580565" y="192901"/>
                    <a:pt x="1534624" y="192901"/>
                  </a:cubicBezTo>
                  <a:lnTo>
                    <a:pt x="83184" y="192901"/>
                  </a:lnTo>
                  <a:cubicBezTo>
                    <a:pt x="61122" y="192901"/>
                    <a:pt x="39964" y="184137"/>
                    <a:pt x="24364" y="168537"/>
                  </a:cubicBezTo>
                  <a:cubicBezTo>
                    <a:pt x="8764" y="152937"/>
                    <a:pt x="0" y="131779"/>
                    <a:pt x="0" y="109717"/>
                  </a:cubicBezTo>
                  <a:lnTo>
                    <a:pt x="0" y="83184"/>
                  </a:lnTo>
                  <a:cubicBezTo>
                    <a:pt x="0" y="37243"/>
                    <a:pt x="37243" y="0"/>
                    <a:pt x="83184" y="0"/>
                  </a:cubicBezTo>
                  <a:close/>
                </a:path>
              </a:pathLst>
            </a:custGeom>
            <a:solidFill>
              <a:srgbClr val="CDE5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>
              <a:extLst>
                <a:ext uri="{FF2B5EF4-FFF2-40B4-BE49-F238E27FC236}">
                  <a16:creationId xmlns:a16="http://schemas.microsoft.com/office/drawing/2014/main" id="{48591156-E742-56E2-8AF8-A0198C76E4DF}"/>
                </a:ext>
              </a:extLst>
            </p:cNvPr>
            <p:cNvSpPr txBox="1"/>
            <p:nvPr/>
          </p:nvSpPr>
          <p:spPr>
            <a:xfrm>
              <a:off x="0" y="-38100"/>
              <a:ext cx="1617808" cy="231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47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1">
            <a:extLst>
              <a:ext uri="{FF2B5EF4-FFF2-40B4-BE49-F238E27FC236}">
                <a16:creationId xmlns:a16="http://schemas.microsoft.com/office/drawing/2014/main" id="{0012EA2C-0C05-CA22-19D7-ECB73CEB1F21}"/>
              </a:ext>
            </a:extLst>
          </p:cNvPr>
          <p:cNvSpPr txBox="1"/>
          <p:nvPr/>
        </p:nvSpPr>
        <p:spPr>
          <a:xfrm>
            <a:off x="2558894" y="1900032"/>
            <a:ext cx="8207945" cy="2554505"/>
          </a:xfrm>
          <a:prstGeom prst="rect">
            <a:avLst/>
          </a:prstGeom>
          <a:noFill/>
          <a:ln w="571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স্বরবর্ণ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স্বরবর্ণ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স্বরবর্ণের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রূপের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75295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FF69CE-968A-6984-1FF6-F0FBA7E6D242}"/>
              </a:ext>
            </a:extLst>
          </p:cNvPr>
          <p:cNvSpPr txBox="1"/>
          <p:nvPr/>
        </p:nvSpPr>
        <p:spPr>
          <a:xfrm>
            <a:off x="702024" y="576372"/>
            <a:ext cx="3550920" cy="64633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স্বরবর্ণ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F5FC62-144C-D657-C8BC-80C6491FDC22}"/>
              </a:ext>
            </a:extLst>
          </p:cNvPr>
          <p:cNvSpPr txBox="1"/>
          <p:nvPr/>
        </p:nvSpPr>
        <p:spPr>
          <a:xfrm>
            <a:off x="702024" y="1957726"/>
            <a:ext cx="1129284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ফুসফুস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তাড়িত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বাতাস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গহবরে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কোথাও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বাধা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গুলোকে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স্বরবর্ণ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A3D189-2B8E-A693-C622-956767467575}"/>
              </a:ext>
            </a:extLst>
          </p:cNvPr>
          <p:cNvSpPr txBox="1"/>
          <p:nvPr/>
        </p:nvSpPr>
        <p:spPr>
          <a:xfrm>
            <a:off x="702024" y="3981771"/>
            <a:ext cx="11292840" cy="1200329"/>
          </a:xfrm>
          <a:prstGeom prst="rect">
            <a:avLst/>
          </a:prstGeom>
          <a:solidFill>
            <a:schemeClr val="bg2">
              <a:lumMod val="25000"/>
              <a:lumOff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স্বরবর্ণ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১১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যথাঃ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অ 	আ 	ই 	ঈ 	উ 	ঊ 	ঋ 	এ 	ঐ 	ও 	ঔ</a:t>
            </a:r>
          </a:p>
        </p:txBody>
      </p:sp>
    </p:spTree>
    <p:extLst>
      <p:ext uri="{BB962C8B-B14F-4D97-AF65-F5344CB8AC3E}">
        <p14:creationId xmlns:p14="http://schemas.microsoft.com/office/powerpoint/2010/main" val="216384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/>
          <p:cNvSpPr/>
          <p:nvPr/>
        </p:nvSpPr>
        <p:spPr>
          <a:xfrm>
            <a:off x="0" y="275080"/>
            <a:ext cx="1410722" cy="709523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6" y="0"/>
                </a:lnTo>
                <a:lnTo>
                  <a:pt x="2988026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41203" t="1577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"/>
          <p:cNvSpPr/>
          <p:nvPr/>
        </p:nvSpPr>
        <p:spPr>
          <a:xfrm flipH="1">
            <a:off x="9433120" y="0"/>
            <a:ext cx="2758880" cy="2655516"/>
          </a:xfrm>
          <a:custGeom>
            <a:avLst/>
            <a:gdLst/>
            <a:ahLst/>
            <a:cxnLst/>
            <a:rect l="l" t="t" r="r" b="b"/>
            <a:pathLst>
              <a:path w="17366288" h="4452085" extrusionOk="0">
                <a:moveTo>
                  <a:pt x="17366288" y="0"/>
                </a:moveTo>
                <a:lnTo>
                  <a:pt x="0" y="0"/>
                </a:lnTo>
                <a:lnTo>
                  <a:pt x="0" y="4452085"/>
                </a:lnTo>
                <a:lnTo>
                  <a:pt x="17366288" y="4452085"/>
                </a:lnTo>
                <a:lnTo>
                  <a:pt x="17366288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319639" t="-1176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/>
          <p:nvPr/>
        </p:nvSpPr>
        <p:spPr>
          <a:xfrm rot="10800000">
            <a:off x="-1" y="4494496"/>
            <a:ext cx="6734053" cy="2729417"/>
          </a:xfrm>
          <a:custGeom>
            <a:avLst/>
            <a:gdLst/>
            <a:ahLst/>
            <a:cxnLst/>
            <a:rect l="l" t="t" r="r" b="b"/>
            <a:pathLst>
              <a:path w="10257079" h="2629542" extrusionOk="0">
                <a:moveTo>
                  <a:pt x="10257079" y="2629542"/>
                </a:moveTo>
                <a:lnTo>
                  <a:pt x="0" y="2629542"/>
                </a:lnTo>
                <a:lnTo>
                  <a:pt x="0" y="0"/>
                </a:lnTo>
                <a:lnTo>
                  <a:pt x="10257079" y="0"/>
                </a:lnTo>
                <a:lnTo>
                  <a:pt x="10257079" y="2629542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5810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/>
          <p:nvPr/>
        </p:nvSpPr>
        <p:spPr>
          <a:xfrm rot="2492130">
            <a:off x="-2458289" y="2223653"/>
            <a:ext cx="4916576" cy="4541686"/>
          </a:xfrm>
          <a:custGeom>
            <a:avLst/>
            <a:gdLst/>
            <a:ahLst/>
            <a:cxnLst/>
            <a:rect l="l" t="t" r="r" b="b"/>
            <a:pathLst>
              <a:path w="4736668" h="4375497" extrusionOk="0">
                <a:moveTo>
                  <a:pt x="0" y="0"/>
                </a:moveTo>
                <a:lnTo>
                  <a:pt x="4736667" y="0"/>
                </a:lnTo>
                <a:lnTo>
                  <a:pt x="4736667" y="4375497"/>
                </a:lnTo>
                <a:lnTo>
                  <a:pt x="0" y="43754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11300514" y="275080"/>
            <a:ext cx="1992017" cy="597605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5" y="0"/>
                </a:lnTo>
                <a:lnTo>
                  <a:pt x="2988025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2" name="Google Shape;112;p2"/>
          <p:cNvGraphicFramePr/>
          <p:nvPr>
            <p:extLst>
              <p:ext uri="{D42A27DB-BD31-4B8C-83A1-F6EECF244321}">
                <p14:modId xmlns:p14="http://schemas.microsoft.com/office/powerpoint/2010/main" val="1369727778"/>
              </p:ext>
            </p:extLst>
          </p:nvPr>
        </p:nvGraphicFramePr>
        <p:xfrm>
          <a:off x="2268169" y="1260793"/>
          <a:ext cx="9390432" cy="4541590"/>
        </p:xfrm>
        <a:graphic>
          <a:graphicData uri="http://schemas.openxmlformats.org/drawingml/2006/table">
            <a:tbl>
              <a:tblPr firstRow="1" bandRow="1">
                <a:noFill/>
                <a:tableStyleId>{17807FF6-EC5B-4389-AEB2-F342CB4EE3AC}</a:tableStyleId>
              </a:tblPr>
              <a:tblGrid>
                <a:gridCol w="2014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6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9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04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0793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4000" u="none" strike="noStrike" cap="none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বর্ণ</a:t>
                      </a:r>
                      <a:r>
                        <a:rPr lang="en-US" sz="4000" u="none" strike="noStrike" cap="none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ও </a:t>
                      </a:r>
                      <a:r>
                        <a:rPr lang="en-US" sz="4000" u="none" strike="noStrike" cap="none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কার</a:t>
                      </a:r>
                      <a:r>
                        <a:rPr lang="en-US" sz="4000" u="none" strike="noStrike" cap="none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4000" u="none" strike="noStrike" cap="none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চিহ্ন</a:t>
                      </a:r>
                      <a:endParaRPr sz="4000" u="none" strike="noStrike" cap="none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EF2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4000" u="none" strike="noStrike" cap="none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নতুন</a:t>
                      </a:r>
                      <a:r>
                        <a:rPr lang="en-US" sz="4000" u="none" strike="noStrike" cap="none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4000" u="none" strike="noStrike" cap="none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শব্দ</a:t>
                      </a:r>
                      <a:endParaRPr sz="1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E2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59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strike="noStrike" cap="none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আ-</a:t>
                      </a:r>
                      <a:r>
                        <a:rPr lang="en-US" sz="3600" u="none" strike="noStrike" cap="none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কার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া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বাবা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মা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59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ই-</a:t>
                      </a: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কার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ি 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বিষয়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নিশি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59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ঈ-</a:t>
                      </a: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কার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ী 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শিক্ষার্থী</a:t>
                      </a: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শীত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59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উ-</a:t>
                      </a: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কার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ু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টুপি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ভুল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159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ঊ-</a:t>
                      </a: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কার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ূ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দূর</a:t>
                      </a: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ভূমি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159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এ-</a:t>
                      </a: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কার</a:t>
                      </a: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ে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জেলে</a:t>
                      </a:r>
                      <a:endParaRPr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 err="1"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মেলা</a:t>
                      </a:r>
                      <a:endParaRPr lang="en-US" sz="3600" dirty="0"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3" name="Google Shape;113;p2"/>
          <p:cNvSpPr txBox="1"/>
          <p:nvPr/>
        </p:nvSpPr>
        <p:spPr>
          <a:xfrm>
            <a:off x="2767927" y="245088"/>
            <a:ext cx="7175400" cy="646290"/>
          </a:xfrm>
          <a:prstGeom prst="rect">
            <a:avLst/>
          </a:prstGeom>
          <a:solidFill>
            <a:schemeClr val="accent6">
              <a:alpha val="53000"/>
            </a:schemeClr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  <a:sym typeface="Arial"/>
              </a:rPr>
              <a:t>স্বরবর্ণের</a:t>
            </a:r>
            <a:r>
              <a:rPr lang="en-US" sz="36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  <a:sym typeface="Arial"/>
              </a:rPr>
              <a:t> </a:t>
            </a:r>
            <a:r>
              <a:rPr lang="en-US" sz="36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  <a:sym typeface="Arial"/>
              </a:rPr>
              <a:t>সংক্ষিপ্ত</a:t>
            </a:r>
            <a:r>
              <a:rPr lang="en-US" sz="36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  <a:sym typeface="Arial"/>
              </a:rPr>
              <a:t> </a:t>
            </a:r>
            <a:r>
              <a:rPr lang="en-US" sz="36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  <a:sym typeface="Arial"/>
              </a:rPr>
              <a:t>রূপ</a:t>
            </a:r>
            <a:endParaRPr sz="3600" b="1" dirty="0">
              <a:solidFill>
                <a:schemeClr val="dk1"/>
              </a:solidFill>
              <a:latin typeface="NikoshBAN" panose="02000000000000000000" pitchFamily="2" charset="0"/>
              <a:cs typeface="NikoshBAN" panose="02000000000000000000" pitchFamily="2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/>
          <p:nvPr/>
        </p:nvSpPr>
        <p:spPr>
          <a:xfrm rot="-5400000">
            <a:off x="504462" y="3460234"/>
            <a:ext cx="2635193" cy="4160340"/>
          </a:xfrm>
          <a:custGeom>
            <a:avLst/>
            <a:gdLst/>
            <a:ahLst/>
            <a:cxnLst/>
            <a:rect l="l" t="t" r="r" b="b"/>
            <a:pathLst>
              <a:path w="8108286" h="8197715" extrusionOk="0">
                <a:moveTo>
                  <a:pt x="0" y="0"/>
                </a:moveTo>
                <a:lnTo>
                  <a:pt x="8108286" y="0"/>
                </a:lnTo>
                <a:lnTo>
                  <a:pt x="8108286" y="8197716"/>
                </a:lnTo>
                <a:lnTo>
                  <a:pt x="0" y="8197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04658" t="-3134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-89300" y="4605090"/>
            <a:ext cx="2656537" cy="3232512"/>
          </a:xfrm>
          <a:custGeom>
            <a:avLst/>
            <a:gdLst/>
            <a:ahLst/>
            <a:cxnLst/>
            <a:rect l="l" t="t" r="r" b="b"/>
            <a:pathLst>
              <a:path w="3979831" h="4842715" extrusionOk="0">
                <a:moveTo>
                  <a:pt x="0" y="0"/>
                </a:moveTo>
                <a:lnTo>
                  <a:pt x="3979832" y="0"/>
                </a:lnTo>
                <a:lnTo>
                  <a:pt x="3979832" y="4842715"/>
                </a:lnTo>
                <a:lnTo>
                  <a:pt x="0" y="4842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7530118" y="0"/>
            <a:ext cx="4560800" cy="1690444"/>
          </a:xfrm>
          <a:custGeom>
            <a:avLst/>
            <a:gdLst/>
            <a:ahLst/>
            <a:cxnLst/>
            <a:rect l="l" t="t" r="r" b="b"/>
            <a:pathLst>
              <a:path w="10989880" h="2817406" extrusionOk="0">
                <a:moveTo>
                  <a:pt x="0" y="0"/>
                </a:moveTo>
                <a:lnTo>
                  <a:pt x="10989880" y="0"/>
                </a:lnTo>
                <a:lnTo>
                  <a:pt x="10989880" y="2817406"/>
                </a:lnTo>
                <a:lnTo>
                  <a:pt x="0" y="28174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11302" r="-6022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-89300" y="0"/>
            <a:ext cx="1405047" cy="4237898"/>
          </a:xfrm>
          <a:custGeom>
            <a:avLst/>
            <a:gdLst/>
            <a:ahLst/>
            <a:cxnLst/>
            <a:rect l="l" t="t" r="r" b="b"/>
            <a:pathLst>
              <a:path w="4569257" h="6975964" extrusionOk="0">
                <a:moveTo>
                  <a:pt x="0" y="0"/>
                </a:moveTo>
                <a:lnTo>
                  <a:pt x="4569256" y="0"/>
                </a:lnTo>
                <a:lnTo>
                  <a:pt x="4569256" y="6975964"/>
                </a:lnTo>
                <a:lnTo>
                  <a:pt x="0" y="69759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15927" t="-965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9035750" y="4733763"/>
            <a:ext cx="3049979" cy="2127669"/>
          </a:xfrm>
          <a:custGeom>
            <a:avLst/>
            <a:gdLst/>
            <a:ahLst/>
            <a:cxnLst/>
            <a:rect l="l" t="t" r="r" b="b"/>
            <a:pathLst>
              <a:path w="4569257" h="6975964" extrusionOk="0">
                <a:moveTo>
                  <a:pt x="0" y="0"/>
                </a:moveTo>
                <a:lnTo>
                  <a:pt x="4569257" y="0"/>
                </a:lnTo>
                <a:lnTo>
                  <a:pt x="4569257" y="6975964"/>
                </a:lnTo>
                <a:lnTo>
                  <a:pt x="0" y="69759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1892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9424883" y="708138"/>
            <a:ext cx="1994507" cy="598352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6" y="0"/>
                </a:lnTo>
                <a:lnTo>
                  <a:pt x="2988026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-161931" y="1562314"/>
            <a:ext cx="1994507" cy="598352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6" y="0"/>
                </a:lnTo>
                <a:lnTo>
                  <a:pt x="2988026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2AC4C1-13DC-9895-3AC6-A538424AFA7A}"/>
              </a:ext>
            </a:extLst>
          </p:cNvPr>
          <p:cNvSpPr txBox="1"/>
          <p:nvPr/>
        </p:nvSpPr>
        <p:spPr>
          <a:xfrm>
            <a:off x="3746090" y="1306490"/>
            <a:ext cx="2349910" cy="707886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8A5A41-0F22-E8F9-C627-BEFC7A29D0DD}"/>
              </a:ext>
            </a:extLst>
          </p:cNvPr>
          <p:cNvSpPr txBox="1"/>
          <p:nvPr/>
        </p:nvSpPr>
        <p:spPr>
          <a:xfrm>
            <a:off x="1388378" y="2182925"/>
            <a:ext cx="350808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স্বরবর্ণ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ক) ১০টি 	খ) ১১টি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গ) ১২টি 	ঘ) ১৩টি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1E0F54-63BB-0261-2D47-BD6C49CD872A}"/>
              </a:ext>
            </a:extLst>
          </p:cNvPr>
          <p:cNvSpPr txBox="1"/>
          <p:nvPr/>
        </p:nvSpPr>
        <p:spPr>
          <a:xfrm>
            <a:off x="5188197" y="2160666"/>
            <a:ext cx="59025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স্বরবর্ণের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রূপকে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	খ)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গ)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অনুবর্ণ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	ঘ)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A9FB31-F70C-EAC4-8999-A3E34C4AE6DC}"/>
              </a:ext>
            </a:extLst>
          </p:cNvPr>
          <p:cNvSpPr txBox="1"/>
          <p:nvPr/>
        </p:nvSpPr>
        <p:spPr>
          <a:xfrm>
            <a:off x="3491853" y="3981850"/>
            <a:ext cx="62311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ক) ৯টি 		খ) ১২টি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গ) ১১টি  		ঘ) ১০টি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/>
          <p:nvPr/>
        </p:nvSpPr>
        <p:spPr>
          <a:xfrm rot="5400000">
            <a:off x="269913" y="-253413"/>
            <a:ext cx="3070532" cy="3577358"/>
          </a:xfrm>
          <a:custGeom>
            <a:avLst/>
            <a:gdLst/>
            <a:ahLst/>
            <a:cxnLst/>
            <a:rect l="l" t="t" r="r" b="b"/>
            <a:pathLst>
              <a:path w="8108286" h="8197715" extrusionOk="0">
                <a:moveTo>
                  <a:pt x="0" y="0"/>
                </a:moveTo>
                <a:lnTo>
                  <a:pt x="8108286" y="0"/>
                </a:lnTo>
                <a:lnTo>
                  <a:pt x="8108286" y="8197715"/>
                </a:lnTo>
                <a:lnTo>
                  <a:pt x="0" y="8197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76044" b="-5277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4"/>
          <p:cNvSpPr/>
          <p:nvPr/>
        </p:nvSpPr>
        <p:spPr>
          <a:xfrm rot="8210000">
            <a:off x="500242" y="-281121"/>
            <a:ext cx="2653221" cy="3228477"/>
          </a:xfrm>
          <a:custGeom>
            <a:avLst/>
            <a:gdLst/>
            <a:ahLst/>
            <a:cxnLst/>
            <a:rect l="l" t="t" r="r" b="b"/>
            <a:pathLst>
              <a:path w="3979831" h="4842715" extrusionOk="0">
                <a:moveTo>
                  <a:pt x="0" y="0"/>
                </a:moveTo>
                <a:lnTo>
                  <a:pt x="3979831" y="0"/>
                </a:lnTo>
                <a:lnTo>
                  <a:pt x="3979831" y="4842716"/>
                </a:lnTo>
                <a:lnTo>
                  <a:pt x="0" y="4842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4"/>
          <p:cNvSpPr/>
          <p:nvPr/>
        </p:nvSpPr>
        <p:spPr>
          <a:xfrm rot="10800000">
            <a:off x="-1" y="5295686"/>
            <a:ext cx="5102896" cy="1562314"/>
          </a:xfrm>
          <a:custGeom>
            <a:avLst/>
            <a:gdLst/>
            <a:ahLst/>
            <a:cxnLst/>
            <a:rect l="l" t="t" r="r" b="b"/>
            <a:pathLst>
              <a:path w="10257079" h="2629542" extrusionOk="0">
                <a:moveTo>
                  <a:pt x="10257079" y="2629542"/>
                </a:moveTo>
                <a:lnTo>
                  <a:pt x="0" y="2629542"/>
                </a:lnTo>
                <a:lnTo>
                  <a:pt x="0" y="0"/>
                </a:lnTo>
                <a:lnTo>
                  <a:pt x="10257079" y="0"/>
                </a:lnTo>
                <a:lnTo>
                  <a:pt x="10257079" y="2629542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12207" r="-3400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4"/>
          <p:cNvSpPr/>
          <p:nvPr/>
        </p:nvSpPr>
        <p:spPr>
          <a:xfrm rot="10800000" flipH="1">
            <a:off x="6716484" y="5141572"/>
            <a:ext cx="5475516" cy="1562314"/>
          </a:xfrm>
          <a:custGeom>
            <a:avLst/>
            <a:gdLst/>
            <a:ahLst/>
            <a:cxnLst/>
            <a:rect l="l" t="t" r="r" b="b"/>
            <a:pathLst>
              <a:path w="11372959" h="2915613" extrusionOk="0">
                <a:moveTo>
                  <a:pt x="0" y="2915613"/>
                </a:moveTo>
                <a:lnTo>
                  <a:pt x="11372959" y="2915613"/>
                </a:lnTo>
                <a:lnTo>
                  <a:pt x="11372959" y="0"/>
                </a:lnTo>
                <a:lnTo>
                  <a:pt x="0" y="0"/>
                </a:lnTo>
                <a:lnTo>
                  <a:pt x="0" y="2915613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24414" r="-3847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9727497" y="0"/>
            <a:ext cx="2448002" cy="2591929"/>
          </a:xfrm>
          <a:custGeom>
            <a:avLst/>
            <a:gdLst/>
            <a:ahLst/>
            <a:cxnLst/>
            <a:rect l="l" t="t" r="r" b="b"/>
            <a:pathLst>
              <a:path w="5418026" h="5004901" extrusionOk="0">
                <a:moveTo>
                  <a:pt x="0" y="0"/>
                </a:moveTo>
                <a:lnTo>
                  <a:pt x="5418026" y="0"/>
                </a:lnTo>
                <a:lnTo>
                  <a:pt x="5418026" y="5004902"/>
                </a:lnTo>
                <a:lnTo>
                  <a:pt x="0" y="5004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28730" r="-475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-12998" y="5387454"/>
            <a:ext cx="1992017" cy="535275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6" y="0"/>
                </a:lnTo>
                <a:lnTo>
                  <a:pt x="2988026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9955490" y="5387454"/>
            <a:ext cx="1992017" cy="597605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6" y="0"/>
                </a:lnTo>
                <a:lnTo>
                  <a:pt x="2988026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3898776" y="505653"/>
            <a:ext cx="4882825" cy="1146166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1" algn="ctr"/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ea typeface="Pinyon Script"/>
                <a:cs typeface="NikoshBAN" panose="02000000000000000000" pitchFamily="2" charset="0"/>
                <a:sym typeface="Pinyon Script"/>
              </a:rPr>
              <a:t>বাড়ির</a:t>
            </a:r>
            <a:r>
              <a:rPr lang="en-US" sz="4400" b="1" dirty="0">
                <a:solidFill>
                  <a:schemeClr val="tx1"/>
                </a:solidFill>
                <a:latin typeface="NikoshBAN" panose="02000000000000000000" pitchFamily="2" charset="0"/>
                <a:ea typeface="Pinyon Script"/>
                <a:cs typeface="NikoshBAN" panose="02000000000000000000" pitchFamily="2" charset="0"/>
                <a:sym typeface="Pinyon Script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ea typeface="Pinyon Script"/>
                <a:cs typeface="NikoshBAN" panose="02000000000000000000" pitchFamily="2" charset="0"/>
                <a:sym typeface="Pinyon Script"/>
              </a:rPr>
              <a:t>কাজ</a:t>
            </a:r>
            <a:endParaRPr sz="4400" b="1" dirty="0">
              <a:solidFill>
                <a:schemeClr val="tx1"/>
              </a:solidFill>
              <a:latin typeface="NikoshBAN" panose="02000000000000000000" pitchFamily="2" charset="0"/>
              <a:ea typeface="Pinyon Script"/>
              <a:cs typeface="NikoshBAN" panose="02000000000000000000" pitchFamily="2" charset="0"/>
              <a:sym typeface="Pinyon Scrip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9" name="Google Shape;139;p4"/>
          <p:cNvGraphicFramePr/>
          <p:nvPr>
            <p:extLst>
              <p:ext uri="{D42A27DB-BD31-4B8C-83A1-F6EECF244321}">
                <p14:modId xmlns:p14="http://schemas.microsoft.com/office/powerpoint/2010/main" val="534346768"/>
              </p:ext>
            </p:extLst>
          </p:nvPr>
        </p:nvGraphicFramePr>
        <p:xfrm>
          <a:off x="827223" y="3037050"/>
          <a:ext cx="11120284" cy="762010"/>
        </p:xfrm>
        <a:graphic>
          <a:graphicData uri="http://schemas.openxmlformats.org/drawingml/2006/table">
            <a:tbl>
              <a:tblPr firstRow="1" bandRow="1">
                <a:noFill/>
                <a:tableStyleId>{934D90E7-51EA-4A9B-984E-E20181437540}</a:tableStyleId>
              </a:tblPr>
              <a:tblGrid>
                <a:gridCol w="11120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8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dirty="0" err="1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স্বরবর্ণের</a:t>
                      </a:r>
                      <a:r>
                        <a:rPr lang="en-US" sz="4400" dirty="0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সংক্ষিপ্ত</a:t>
                      </a:r>
                      <a:r>
                        <a:rPr lang="en-US" sz="4400" dirty="0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রূপ</a:t>
                      </a:r>
                      <a:r>
                        <a:rPr lang="en-US" sz="4400" dirty="0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ব্যবহার</a:t>
                      </a:r>
                      <a:r>
                        <a:rPr lang="en-US" sz="4400" dirty="0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করে</a:t>
                      </a:r>
                      <a:r>
                        <a:rPr lang="en-US" sz="4400" dirty="0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নতুন</a:t>
                      </a:r>
                      <a:r>
                        <a:rPr lang="en-US" sz="4400" dirty="0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২০টি </a:t>
                      </a:r>
                      <a:r>
                        <a:rPr lang="en-US" sz="4400" dirty="0" err="1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শব্দ</a:t>
                      </a:r>
                      <a:r>
                        <a:rPr lang="en-US" sz="4400" dirty="0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তৈরি</a:t>
                      </a:r>
                      <a:r>
                        <a:rPr lang="en-US" sz="4400" dirty="0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4400" dirty="0" err="1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করো</a:t>
                      </a:r>
                      <a:r>
                        <a:rPr lang="en-US" sz="4400" dirty="0">
                          <a:solidFill>
                            <a:srgbClr val="000000"/>
                          </a:solidFill>
                          <a:latin typeface="NikoshBAN" panose="02000000000000000000" pitchFamily="2" charset="0"/>
                          <a:ea typeface="Arial"/>
                          <a:cs typeface="NikoshBAN" panose="02000000000000000000" pitchFamily="2" charset="0"/>
                          <a:sym typeface="Arial"/>
                        </a:rPr>
                        <a:t>।</a:t>
                      </a:r>
                      <a:endParaRPr sz="4400" dirty="0">
                        <a:solidFill>
                          <a:srgbClr val="000000"/>
                        </a:solidFill>
                        <a:latin typeface="NikoshBAN" panose="02000000000000000000" pitchFamily="2" charset="0"/>
                        <a:ea typeface="Arial"/>
                        <a:cs typeface="NikoshBAN" panose="02000000000000000000" pitchFamily="2" charset="0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/>
          <p:nvPr/>
        </p:nvSpPr>
        <p:spPr>
          <a:xfrm rot="10800000">
            <a:off x="0" y="4960817"/>
            <a:ext cx="5867522" cy="1693920"/>
          </a:xfrm>
          <a:custGeom>
            <a:avLst/>
            <a:gdLst/>
            <a:ahLst/>
            <a:cxnLst/>
            <a:rect l="l" t="t" r="r" b="b"/>
            <a:pathLst>
              <a:path w="11797159" h="3024363" extrusionOk="0">
                <a:moveTo>
                  <a:pt x="11797159" y="3024362"/>
                </a:moveTo>
                <a:lnTo>
                  <a:pt x="0" y="3024362"/>
                </a:lnTo>
                <a:lnTo>
                  <a:pt x="0" y="0"/>
                </a:lnTo>
                <a:lnTo>
                  <a:pt x="11797159" y="0"/>
                </a:lnTo>
                <a:lnTo>
                  <a:pt x="11797159" y="3024362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9028" r="-3403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63815" y="3576577"/>
            <a:ext cx="2997002" cy="2768481"/>
          </a:xfrm>
          <a:custGeom>
            <a:avLst/>
            <a:gdLst/>
            <a:ahLst/>
            <a:cxnLst/>
            <a:rect l="l" t="t" r="r" b="b"/>
            <a:pathLst>
              <a:path w="4495503" h="4152721" extrusionOk="0">
                <a:moveTo>
                  <a:pt x="0" y="0"/>
                </a:moveTo>
                <a:lnTo>
                  <a:pt x="4495503" y="0"/>
                </a:lnTo>
                <a:lnTo>
                  <a:pt x="4495503" y="4152720"/>
                </a:lnTo>
                <a:lnTo>
                  <a:pt x="0" y="41527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5"/>
          <p:cNvSpPr/>
          <p:nvPr/>
        </p:nvSpPr>
        <p:spPr>
          <a:xfrm flipH="1">
            <a:off x="9781054" y="0"/>
            <a:ext cx="2410946" cy="3429000"/>
          </a:xfrm>
          <a:custGeom>
            <a:avLst/>
            <a:gdLst/>
            <a:ahLst/>
            <a:cxnLst/>
            <a:rect l="l" t="t" r="r" b="b"/>
            <a:pathLst>
              <a:path w="5794566" h="6594100" extrusionOk="0">
                <a:moveTo>
                  <a:pt x="5794565" y="0"/>
                </a:moveTo>
                <a:lnTo>
                  <a:pt x="0" y="0"/>
                </a:lnTo>
                <a:lnTo>
                  <a:pt x="0" y="6594100"/>
                </a:lnTo>
                <a:lnTo>
                  <a:pt x="5794565" y="6594100"/>
                </a:lnTo>
                <a:lnTo>
                  <a:pt x="5794565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60228" t="-28201" b="-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5"/>
          <p:cNvSpPr/>
          <p:nvPr/>
        </p:nvSpPr>
        <p:spPr>
          <a:xfrm rot="5400000">
            <a:off x="525216" y="-514983"/>
            <a:ext cx="2702760" cy="3753189"/>
          </a:xfrm>
          <a:custGeom>
            <a:avLst/>
            <a:gdLst/>
            <a:ahLst/>
            <a:cxnLst/>
            <a:rect l="l" t="t" r="r" b="b"/>
            <a:pathLst>
              <a:path w="8108286" h="8197715" extrusionOk="0">
                <a:moveTo>
                  <a:pt x="0" y="0"/>
                </a:moveTo>
                <a:lnTo>
                  <a:pt x="8108286" y="0"/>
                </a:lnTo>
                <a:lnTo>
                  <a:pt x="8108286" y="8197716"/>
                </a:lnTo>
                <a:lnTo>
                  <a:pt x="0" y="8197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00000" b="-4561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5"/>
          <p:cNvSpPr/>
          <p:nvPr/>
        </p:nvSpPr>
        <p:spPr>
          <a:xfrm rot="8210000">
            <a:off x="-15088" y="83101"/>
            <a:ext cx="2549889" cy="2231033"/>
          </a:xfrm>
          <a:custGeom>
            <a:avLst/>
            <a:gdLst/>
            <a:ahLst/>
            <a:cxnLst/>
            <a:rect l="l" t="t" r="r" b="b"/>
            <a:pathLst>
              <a:path w="3979831" h="4842715" extrusionOk="0">
                <a:moveTo>
                  <a:pt x="0" y="0"/>
                </a:moveTo>
                <a:lnTo>
                  <a:pt x="3979832" y="0"/>
                </a:lnTo>
                <a:lnTo>
                  <a:pt x="3979832" y="4842715"/>
                </a:lnTo>
                <a:lnTo>
                  <a:pt x="0" y="4842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4052" b="-4470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5"/>
          <p:cNvSpPr/>
          <p:nvPr/>
        </p:nvSpPr>
        <p:spPr>
          <a:xfrm rot="-5400000">
            <a:off x="8933816" y="3099584"/>
            <a:ext cx="2380440" cy="4135926"/>
          </a:xfrm>
          <a:custGeom>
            <a:avLst/>
            <a:gdLst/>
            <a:ahLst/>
            <a:cxnLst/>
            <a:rect l="l" t="t" r="r" b="b"/>
            <a:pathLst>
              <a:path w="8108286" h="8197715" extrusionOk="0">
                <a:moveTo>
                  <a:pt x="0" y="0"/>
                </a:moveTo>
                <a:lnTo>
                  <a:pt x="8108286" y="0"/>
                </a:lnTo>
                <a:lnTo>
                  <a:pt x="8108286" y="8197715"/>
                </a:lnTo>
                <a:lnTo>
                  <a:pt x="0" y="8197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27077" b="-3213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5"/>
          <p:cNvSpPr/>
          <p:nvPr/>
        </p:nvSpPr>
        <p:spPr>
          <a:xfrm rot="-2589999">
            <a:off x="9873342" y="3549841"/>
            <a:ext cx="2653221" cy="3228477"/>
          </a:xfrm>
          <a:custGeom>
            <a:avLst/>
            <a:gdLst/>
            <a:ahLst/>
            <a:cxnLst/>
            <a:rect l="l" t="t" r="r" b="b"/>
            <a:pathLst>
              <a:path w="3979831" h="4842715" extrusionOk="0">
                <a:moveTo>
                  <a:pt x="0" y="0"/>
                </a:moveTo>
                <a:lnTo>
                  <a:pt x="3979832" y="0"/>
                </a:lnTo>
                <a:lnTo>
                  <a:pt x="3979832" y="4842715"/>
                </a:lnTo>
                <a:lnTo>
                  <a:pt x="0" y="4842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8132021" y="300580"/>
            <a:ext cx="1992017" cy="597605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6" y="0"/>
                </a:lnTo>
                <a:lnTo>
                  <a:pt x="2988026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2838784" y="5164080"/>
            <a:ext cx="1992017" cy="597605"/>
          </a:xfrm>
          <a:custGeom>
            <a:avLst/>
            <a:gdLst/>
            <a:ahLst/>
            <a:cxnLst/>
            <a:rect l="l" t="t" r="r" b="b"/>
            <a:pathLst>
              <a:path w="2988026" h="896408" extrusionOk="0">
                <a:moveTo>
                  <a:pt x="0" y="0"/>
                </a:moveTo>
                <a:lnTo>
                  <a:pt x="2988026" y="0"/>
                </a:lnTo>
                <a:lnTo>
                  <a:pt x="2988026" y="896408"/>
                </a:lnTo>
                <a:lnTo>
                  <a:pt x="0" y="896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 txBox="1"/>
          <p:nvPr/>
        </p:nvSpPr>
        <p:spPr>
          <a:xfrm>
            <a:off x="1259858" y="2110676"/>
            <a:ext cx="9672284" cy="2646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600" b="1" dirty="0" err="1">
                <a:solidFill>
                  <a:schemeClr val="dk1"/>
                </a:solidFill>
                <a:latin typeface="NikoshBAN" panose="02000000000000000000" pitchFamily="2" charset="0"/>
                <a:ea typeface="Pinyon Script"/>
                <a:cs typeface="NikoshBAN" panose="02000000000000000000" pitchFamily="2" charset="0"/>
                <a:sym typeface="Pinyon Script"/>
              </a:rPr>
              <a:t>ধন্যবাদ</a:t>
            </a:r>
            <a:endParaRPr sz="16600" b="1" dirty="0">
              <a:solidFill>
                <a:schemeClr val="dk1"/>
              </a:solidFill>
              <a:latin typeface="NikoshBAN" panose="02000000000000000000" pitchFamily="2" charset="0"/>
              <a:ea typeface="Pinyon Script"/>
              <a:cs typeface="NikoshBAN" panose="02000000000000000000" pitchFamily="2" charset="0"/>
              <a:sym typeface="Pinyon Scrip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234</Words>
  <Application>Microsoft Office PowerPoint</Application>
  <PresentationFormat>Widescreen</PresentationFormat>
  <Paragraphs>60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Wingdings</vt:lpstr>
      <vt:lpstr>Calibri</vt:lpstr>
      <vt:lpstr>NikoshBAN</vt:lpstr>
      <vt:lpstr>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Shazzad</dc:creator>
  <cp:lastModifiedBy>pinku kumar</cp:lastModifiedBy>
  <cp:revision>8</cp:revision>
  <dcterms:created xsi:type="dcterms:W3CDTF">2025-12-12T13:04:37Z</dcterms:created>
  <dcterms:modified xsi:type="dcterms:W3CDTF">2026-07-16T17:36:41Z</dcterms:modified>
</cp:coreProperties>
</file>