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3"/>
    <p:sldId id="282" r:id="rId4"/>
    <p:sldId id="283" r:id="rId5"/>
    <p:sldId id="272" r:id="rId6"/>
    <p:sldId id="284" r:id="rId7"/>
    <p:sldId id="288" r:id="rId8"/>
    <p:sldId id="292" r:id="rId9"/>
    <p:sldId id="293" r:id="rId10"/>
    <p:sldId id="295" r:id="rId11"/>
    <p:sldId id="299" r:id="rId12"/>
    <p:sldId id="297" r:id="rId13"/>
    <p:sldId id="298" r:id="rId14"/>
    <p:sldId id="355" r:id="rId15"/>
    <p:sldId id="271" r:id="rId16"/>
    <p:sldId id="303" r:id="rId17"/>
    <p:sldId id="307" r:id="rId18"/>
    <p:sldId id="310" r:id="rId19"/>
    <p:sldId id="315" r:id="rId20"/>
    <p:sldId id="317" r:id="rId21"/>
    <p:sldId id="318" r:id="rId22"/>
    <p:sldId id="328" r:id="rId23"/>
    <p:sldId id="327" r:id="rId24"/>
    <p:sldId id="326" r:id="rId25"/>
    <p:sldId id="325" r:id="rId26"/>
    <p:sldId id="329" r:id="rId27"/>
    <p:sldId id="330" r:id="rId28"/>
    <p:sldId id="331" r:id="rId29"/>
    <p:sldId id="332" r:id="rId30"/>
    <p:sldId id="337" r:id="rId31"/>
    <p:sldId id="334" r:id="rId32"/>
    <p:sldId id="335" r:id="rId33"/>
    <p:sldId id="338" r:id="rId34"/>
    <p:sldId id="340" r:id="rId35"/>
    <p:sldId id="343" r:id="rId36"/>
    <p:sldId id="344" r:id="rId37"/>
    <p:sldId id="345" r:id="rId38"/>
    <p:sldId id="346" r:id="rId39"/>
    <p:sldId id="347" r:id="rId40"/>
    <p:sldId id="348" r:id="rId41"/>
    <p:sldId id="349" r:id="rId42"/>
    <p:sldId id="350" r:id="rId43"/>
    <p:sldId id="351" r:id="rId44"/>
    <p:sldId id="352" r:id="rId45"/>
    <p:sldId id="356" r:id="rId46"/>
    <p:sldId id="357" r:id="rId47"/>
    <p:sldId id="358" r:id="rId48"/>
    <p:sldId id="359" r:id="rId49"/>
    <p:sldId id="360" r:id="rId50"/>
    <p:sldId id="361" r:id="rId51"/>
    <p:sldId id="362" r:id="rId52"/>
    <p:sldId id="363" r:id="rId53"/>
    <p:sldId id="364" r:id="rId54"/>
    <p:sldId id="365" r:id="rId55"/>
    <p:sldId id="366" r:id="rId56"/>
    <p:sldId id="367" r:id="rId57"/>
    <p:sldId id="353" r:id="rId58"/>
    <p:sldId id="368" r:id="rId59"/>
    <p:sldId id="369" r:id="rId60"/>
    <p:sldId id="370" r:id="rId61"/>
    <p:sldId id="371" r:id="rId62"/>
    <p:sldId id="372" r:id="rId63"/>
  </p:sldIdLst>
  <p:sldSz cx="12192000" cy="6858000"/>
  <p:notesSz cx="6858000" cy="9144000"/>
  <p:embeddedFontLst>
    <p:embeddedFont>
      <p:font typeface="SutonnyMJ" charset="0"/>
      <p:regular r:id="rId68"/>
      <p:bold r:id="rId69"/>
      <p:italic r:id="rId70"/>
      <p:boldItalic r:id="rId71"/>
    </p:embeddedFont>
    <p:embeddedFont>
      <p:font typeface="TonnyBanglaOMJ" panose="01010600010101010101" charset="0"/>
      <p:regular r:id="rId72"/>
    </p:embeddedFont>
    <p:embeddedFont>
      <p:font typeface="Manrope ExtraBold" charset="0"/>
      <p:bold r:id="rId73"/>
    </p:embeddedFont>
    <p:embeddedFont>
      <p:font typeface="Lato" panose="020F0502020204030203" charset="0"/>
      <p:regular r:id="rId74"/>
    </p:embeddedFont>
    <p:embeddedFont>
      <p:font typeface="Calibri" panose="020F0502020204030204" charset="0"/>
      <p:regular r:id="rId75"/>
      <p:bold r:id="rId76"/>
      <p:italic r:id="rId77"/>
      <p:boldItalic r:id="rId78"/>
    </p:embeddedFont>
  </p:embeddedFontLst>
  <p:custDataLst>
    <p:tags r:id="rId7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9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009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9" Type="http://schemas.openxmlformats.org/officeDocument/2006/relationships/tags" Target="tags/tag538.xml"/><Relationship Id="rId78" Type="http://schemas.openxmlformats.org/officeDocument/2006/relationships/font" Target="fonts/font11.fntdata"/><Relationship Id="rId77" Type="http://schemas.openxmlformats.org/officeDocument/2006/relationships/font" Target="fonts/font10.fntdata"/><Relationship Id="rId76" Type="http://schemas.openxmlformats.org/officeDocument/2006/relationships/font" Target="fonts/font9.fntdata"/><Relationship Id="rId75" Type="http://schemas.openxmlformats.org/officeDocument/2006/relationships/font" Target="fonts/font8.fntdata"/><Relationship Id="rId74" Type="http://schemas.openxmlformats.org/officeDocument/2006/relationships/font" Target="fonts/font7.fntdata"/><Relationship Id="rId73" Type="http://schemas.openxmlformats.org/officeDocument/2006/relationships/font" Target="fonts/font6.fntdata"/><Relationship Id="rId72" Type="http://schemas.openxmlformats.org/officeDocument/2006/relationships/font" Target="fonts/font5.fntdata"/><Relationship Id="rId71" Type="http://schemas.openxmlformats.org/officeDocument/2006/relationships/font" Target="fonts/font4.fntdata"/><Relationship Id="rId70" Type="http://schemas.openxmlformats.org/officeDocument/2006/relationships/font" Target="fonts/font3.fntdata"/><Relationship Id="rId7" Type="http://schemas.openxmlformats.org/officeDocument/2006/relationships/slide" Target="slides/slide5.xml"/><Relationship Id="rId69" Type="http://schemas.openxmlformats.org/officeDocument/2006/relationships/font" Target="fonts/font2.fntdata"/><Relationship Id="rId68" Type="http://schemas.openxmlformats.org/officeDocument/2006/relationships/font" Target="fonts/font1.fntdata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notesMaster" Target="notesMasters/notesMaster1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2.xml"/><Relationship Id="rId8" Type="http://schemas.openxmlformats.org/officeDocument/2006/relationships/tags" Target="../tags/tag61.xml"/><Relationship Id="rId7" Type="http://schemas.openxmlformats.org/officeDocument/2006/relationships/tags" Target="../tags/tag60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image" Target="../media/image4.png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image" Target="../media/image2.png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image" Target="../media/image3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/>
          <p:cNvSpPr/>
          <p:nvPr userDrawn="1">
            <p:custDataLst>
              <p:tags r:id="rId2"/>
            </p:custDataLst>
          </p:nvPr>
        </p:nvSpPr>
        <p:spPr>
          <a:xfrm>
            <a:off x="6055961" y="826274"/>
            <a:ext cx="5909293" cy="5793934"/>
          </a:xfrm>
          <a:custGeom>
            <a:avLst/>
            <a:gdLst>
              <a:gd name="connsiteX0" fmla="*/ 3879682 w 5909293"/>
              <a:gd name="connsiteY0" fmla="*/ 175 h 5793934"/>
              <a:gd name="connsiteX1" fmla="*/ 4334567 w 5909293"/>
              <a:gd name="connsiteY1" fmla="*/ 60453 h 5793934"/>
              <a:gd name="connsiteX2" fmla="*/ 5246308 w 5909293"/>
              <a:gd name="connsiteY2" fmla="*/ 1122598 h 5793934"/>
              <a:gd name="connsiteX3" fmla="*/ 5872742 w 5909293"/>
              <a:gd name="connsiteY3" fmla="*/ 3288868 h 5793934"/>
              <a:gd name="connsiteX4" fmla="*/ 5819651 w 5909293"/>
              <a:gd name="connsiteY4" fmla="*/ 4125030 h 5793934"/>
              <a:gd name="connsiteX5" fmla="*/ 5157837 w 5909293"/>
              <a:gd name="connsiteY5" fmla="*/ 4912778 h 5793934"/>
              <a:gd name="connsiteX6" fmla="*/ 3379536 w 5909293"/>
              <a:gd name="connsiteY6" fmla="*/ 5735681 h 5793934"/>
              <a:gd name="connsiteX7" fmla="*/ 2078353 w 5909293"/>
              <a:gd name="connsiteY7" fmla="*/ 5726438 h 5793934"/>
              <a:gd name="connsiteX8" fmla="*/ 1489530 w 5909293"/>
              <a:gd name="connsiteY8" fmla="*/ 5363600 h 5793934"/>
              <a:gd name="connsiteX9" fmla="*/ 1035251 w 5909293"/>
              <a:gd name="connsiteY9" fmla="*/ 4220617 h 5793934"/>
              <a:gd name="connsiteX10" fmla="*/ 602247 w 5909293"/>
              <a:gd name="connsiteY10" fmla="*/ 3634929 h 5793934"/>
              <a:gd name="connsiteX11" fmla="*/ 169546 w 5909293"/>
              <a:gd name="connsiteY11" fmla="*/ 2942699 h 5793934"/>
              <a:gd name="connsiteX12" fmla="*/ 652478 w 5909293"/>
              <a:gd name="connsiteY12" fmla="*/ 842508 h 5793934"/>
              <a:gd name="connsiteX13" fmla="*/ 1316613 w 5909293"/>
              <a:gd name="connsiteY13" fmla="*/ 445895 h 5793934"/>
              <a:gd name="connsiteX14" fmla="*/ 1375567 w 5909293"/>
              <a:gd name="connsiteY14" fmla="*/ 424437 h 5793934"/>
              <a:gd name="connsiteX15" fmla="*/ 3408460 w 5909293"/>
              <a:gd name="connsiteY15" fmla="*/ 39296 h 5793934"/>
              <a:gd name="connsiteX16" fmla="*/ 3879682 w 5909293"/>
              <a:gd name="connsiteY16" fmla="*/ 175 h 5793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09293" h="5793934">
                <a:moveTo>
                  <a:pt x="3879682" y="175"/>
                </a:moveTo>
                <a:cubicBezTo>
                  <a:pt x="4036099" y="-1809"/>
                  <a:pt x="4189792" y="12773"/>
                  <a:pt x="4334567" y="60453"/>
                </a:cubicBezTo>
                <a:cubicBezTo>
                  <a:pt x="4813657" y="215756"/>
                  <a:pt x="5066087" y="681130"/>
                  <a:pt x="5246308" y="1122598"/>
                </a:cubicBezTo>
                <a:cubicBezTo>
                  <a:pt x="5530593" y="1818660"/>
                  <a:pt x="5740779" y="2546018"/>
                  <a:pt x="5872742" y="3288868"/>
                </a:cubicBezTo>
                <a:cubicBezTo>
                  <a:pt x="5918136" y="3538857"/>
                  <a:pt x="5941127" y="3794404"/>
                  <a:pt x="5819651" y="4125030"/>
                </a:cubicBezTo>
                <a:cubicBezTo>
                  <a:pt x="5698175" y="4455657"/>
                  <a:pt x="5555500" y="4602769"/>
                  <a:pt x="5157837" y="4912778"/>
                </a:cubicBezTo>
                <a:cubicBezTo>
                  <a:pt x="4760174" y="5222787"/>
                  <a:pt x="3749504" y="5653807"/>
                  <a:pt x="3379536" y="5735681"/>
                </a:cubicBezTo>
                <a:cubicBezTo>
                  <a:pt x="3009569" y="5817556"/>
                  <a:pt x="2330918" y="5811898"/>
                  <a:pt x="2078353" y="5726438"/>
                </a:cubicBezTo>
                <a:cubicBezTo>
                  <a:pt x="1825789" y="5640979"/>
                  <a:pt x="1633575" y="5511056"/>
                  <a:pt x="1489530" y="5363600"/>
                </a:cubicBezTo>
                <a:cubicBezTo>
                  <a:pt x="1194462" y="5065173"/>
                  <a:pt x="1220104" y="4592041"/>
                  <a:pt x="1035251" y="4220617"/>
                </a:cubicBezTo>
                <a:cubicBezTo>
                  <a:pt x="929927" y="4002824"/>
                  <a:pt x="753122" y="3825759"/>
                  <a:pt x="602247" y="3634929"/>
                </a:cubicBezTo>
                <a:cubicBezTo>
                  <a:pt x="430739" y="3418728"/>
                  <a:pt x="291908" y="3187171"/>
                  <a:pt x="169546" y="2942699"/>
                </a:cubicBezTo>
                <a:cubicBezTo>
                  <a:pt x="-176217" y="2249976"/>
                  <a:pt x="17688" y="1398039"/>
                  <a:pt x="652478" y="842508"/>
                </a:cubicBezTo>
                <a:cubicBezTo>
                  <a:pt x="844971" y="671207"/>
                  <a:pt x="1070014" y="535650"/>
                  <a:pt x="1316613" y="445895"/>
                </a:cubicBezTo>
                <a:cubicBezTo>
                  <a:pt x="1336025" y="438830"/>
                  <a:pt x="1354717" y="432026"/>
                  <a:pt x="1375567" y="424437"/>
                </a:cubicBezTo>
                <a:cubicBezTo>
                  <a:pt x="2029851" y="208795"/>
                  <a:pt x="2725822" y="123350"/>
                  <a:pt x="3408460" y="39296"/>
                </a:cubicBezTo>
                <a:cubicBezTo>
                  <a:pt x="3564127" y="20711"/>
                  <a:pt x="3723266" y="2160"/>
                  <a:pt x="3879682" y="17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7" name="图片 26" descr="无人机5资源 1@600x-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34330" y="1677670"/>
            <a:ext cx="6643370" cy="51803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702945" y="882015"/>
            <a:ext cx="7170420" cy="2575560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accent1"/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sym typeface="+mn-ea"/>
              </a:rPr>
              <a:t>Click to add title</a:t>
            </a:r>
            <a:endParaRPr lang="en-US" dirty="0">
              <a:latin typeface="+mj-lt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01675" y="3740150"/>
            <a:ext cx="2880995" cy="58039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lt1">
                    <a:lumMod val="100000"/>
                  </a:schemeClr>
                </a:solidFill>
                <a:latin typeface="+mn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8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9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2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325" y="1296000"/>
            <a:ext cx="10806113" cy="576000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4" name="标题 3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/>
          <p:cNvSpPr/>
          <p:nvPr userDrawn="1">
            <p:custDataLst>
              <p:tags r:id="rId2"/>
            </p:custDataLst>
          </p:nvPr>
        </p:nvSpPr>
        <p:spPr>
          <a:xfrm>
            <a:off x="6217227" y="854899"/>
            <a:ext cx="5597566" cy="5917440"/>
          </a:xfrm>
          <a:custGeom>
            <a:avLst/>
            <a:gdLst>
              <a:gd name="connsiteX0" fmla="*/ 3604196 w 5597566"/>
              <a:gd name="connsiteY0" fmla="*/ 127 h 5917440"/>
              <a:gd name="connsiteX1" fmla="*/ 5020674 w 5597566"/>
              <a:gd name="connsiteY1" fmla="*/ 776538 h 5917440"/>
              <a:gd name="connsiteX2" fmla="*/ 5376373 w 5597566"/>
              <a:gd name="connsiteY2" fmla="*/ 1444944 h 5917440"/>
              <a:gd name="connsiteX3" fmla="*/ 5557177 w 5597566"/>
              <a:gd name="connsiteY3" fmla="*/ 2184215 h 5917440"/>
              <a:gd name="connsiteX4" fmla="*/ 5545132 w 5597566"/>
              <a:gd name="connsiteY4" fmla="*/ 3578297 h 5917440"/>
              <a:gd name="connsiteX5" fmla="*/ 5202018 w 5597566"/>
              <a:gd name="connsiteY5" fmla="*/ 4624938 h 5917440"/>
              <a:gd name="connsiteX6" fmla="*/ 4250176 w 5597566"/>
              <a:gd name="connsiteY6" fmla="*/ 5603523 h 5917440"/>
              <a:gd name="connsiteX7" fmla="*/ 2275095 w 5597566"/>
              <a:gd name="connsiteY7" fmla="*/ 5916586 h 5917440"/>
              <a:gd name="connsiteX8" fmla="*/ 1243715 w 5597566"/>
              <a:gd name="connsiteY8" fmla="*/ 5698027 h 5917440"/>
              <a:gd name="connsiteX9" fmla="*/ 473239 w 5597566"/>
              <a:gd name="connsiteY9" fmla="*/ 4857811 h 5917440"/>
              <a:gd name="connsiteX10" fmla="*/ 2965 w 5597566"/>
              <a:gd name="connsiteY10" fmla="*/ 3098601 h 5917440"/>
              <a:gd name="connsiteX11" fmla="*/ 230813 w 5597566"/>
              <a:gd name="connsiteY11" fmla="*/ 1734249 h 5917440"/>
              <a:gd name="connsiteX12" fmla="*/ 812883 w 5597566"/>
              <a:gd name="connsiteY12" fmla="*/ 1085274 h 5917440"/>
              <a:gd name="connsiteX13" fmla="*/ 1676967 w 5597566"/>
              <a:gd name="connsiteY13" fmla="*/ 805643 h 5917440"/>
              <a:gd name="connsiteX14" fmla="*/ 2325887 w 5597566"/>
              <a:gd name="connsiteY14" fmla="*/ 463589 h 5917440"/>
              <a:gd name="connsiteX15" fmla="*/ 3063384 w 5597566"/>
              <a:gd name="connsiteY15" fmla="*/ 102968 h 5917440"/>
              <a:gd name="connsiteX16" fmla="*/ 3604196 w 5597566"/>
              <a:gd name="connsiteY16" fmla="*/ 127 h 591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597566" h="5917440">
                <a:moveTo>
                  <a:pt x="3604196" y="127"/>
                </a:moveTo>
                <a:cubicBezTo>
                  <a:pt x="4143157" y="-6764"/>
                  <a:pt x="4661253" y="268656"/>
                  <a:pt x="5020674" y="776538"/>
                </a:cubicBezTo>
                <a:cubicBezTo>
                  <a:pt x="5168497" y="981494"/>
                  <a:pt x="5331334" y="1331311"/>
                  <a:pt x="5376373" y="1444944"/>
                </a:cubicBezTo>
                <a:cubicBezTo>
                  <a:pt x="5421411" y="1558578"/>
                  <a:pt x="5504481" y="1740109"/>
                  <a:pt x="5557177" y="2184215"/>
                </a:cubicBezTo>
                <a:cubicBezTo>
                  <a:pt x="5609665" y="2627494"/>
                  <a:pt x="5616351" y="3186831"/>
                  <a:pt x="5545132" y="3578297"/>
                </a:cubicBezTo>
                <a:cubicBezTo>
                  <a:pt x="5473912" y="3969764"/>
                  <a:pt x="5394269" y="4263968"/>
                  <a:pt x="5202018" y="4624938"/>
                </a:cubicBezTo>
                <a:cubicBezTo>
                  <a:pt x="5009767" y="4985909"/>
                  <a:pt x="4703629" y="5471999"/>
                  <a:pt x="4250176" y="5603523"/>
                </a:cubicBezTo>
                <a:cubicBezTo>
                  <a:pt x="3536157" y="5811445"/>
                  <a:pt x="2766119" y="5928695"/>
                  <a:pt x="2275095" y="5916586"/>
                </a:cubicBezTo>
                <a:cubicBezTo>
                  <a:pt x="1784072" y="5904476"/>
                  <a:pt x="1514679" y="5867884"/>
                  <a:pt x="1243715" y="5698027"/>
                </a:cubicBezTo>
                <a:cubicBezTo>
                  <a:pt x="972750" y="5528171"/>
                  <a:pt x="727468" y="5320256"/>
                  <a:pt x="473239" y="4857811"/>
                </a:cubicBezTo>
                <a:cubicBezTo>
                  <a:pt x="219012" y="4395366"/>
                  <a:pt x="30316" y="3702028"/>
                  <a:pt x="2965" y="3098601"/>
                </a:cubicBezTo>
                <a:cubicBezTo>
                  <a:pt x="-24592" y="2494347"/>
                  <a:pt x="146889" y="1926640"/>
                  <a:pt x="230813" y="1734249"/>
                </a:cubicBezTo>
                <a:cubicBezTo>
                  <a:pt x="314738" y="1541857"/>
                  <a:pt x="467003" y="1260322"/>
                  <a:pt x="812883" y="1085274"/>
                </a:cubicBezTo>
                <a:cubicBezTo>
                  <a:pt x="1157935" y="910432"/>
                  <a:pt x="1292205" y="948179"/>
                  <a:pt x="1676967" y="805643"/>
                </a:cubicBezTo>
                <a:cubicBezTo>
                  <a:pt x="1902150" y="724878"/>
                  <a:pt x="2122194" y="591756"/>
                  <a:pt x="2325887" y="463589"/>
                </a:cubicBezTo>
                <a:cubicBezTo>
                  <a:pt x="2636399" y="263066"/>
                  <a:pt x="2810049" y="197787"/>
                  <a:pt x="3063384" y="102968"/>
                </a:cubicBezTo>
                <a:cubicBezTo>
                  <a:pt x="3242571" y="36089"/>
                  <a:pt x="3424543" y="2424"/>
                  <a:pt x="3604196" y="127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6" t="-1" r="15418" b="631"/>
          <a:stretch>
            <a:fillRect/>
          </a:stretch>
        </p:blipFill>
        <p:spPr>
          <a:xfrm>
            <a:off x="5990590" y="2422525"/>
            <a:ext cx="5417185" cy="443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695325" y="1304926"/>
            <a:ext cx="5400675" cy="2152650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defRPr sz="5400"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02000" y="3740785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lt1">
                    <a:lumMod val="100000"/>
                  </a:schemeClr>
                </a:solidFill>
                <a:latin typeface="+mn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695325" y="1276350"/>
            <a:ext cx="10799475" cy="4901565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7" name="标题 6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200" b="1" i="0" u="none" strike="noStrike" kern="1200" cap="none" spc="0" normalizeH="0" baseline="0" noProof="1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dirty="0"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/>
          <p:cNvSpPr/>
          <p:nvPr>
            <p:custDataLst>
              <p:tags r:id="rId2"/>
            </p:custDataLst>
          </p:nvPr>
        </p:nvSpPr>
        <p:spPr bwMode="auto">
          <a:xfrm>
            <a:off x="837565" y="3313430"/>
            <a:ext cx="3971925" cy="3523615"/>
          </a:xfrm>
          <a:custGeom>
            <a:avLst/>
            <a:gdLst>
              <a:gd name="T0" fmla="*/ 1557 w 2458"/>
              <a:gd name="T1" fmla="*/ 0 h 2180"/>
              <a:gd name="T2" fmla="*/ 1529 w 2458"/>
              <a:gd name="T3" fmla="*/ 0 h 2180"/>
              <a:gd name="T4" fmla="*/ 618 w 2458"/>
              <a:gd name="T5" fmla="*/ 140 h 2180"/>
              <a:gd name="T6" fmla="*/ 233 w 2458"/>
              <a:gd name="T7" fmla="*/ 281 h 2180"/>
              <a:gd name="T8" fmla="*/ 13 w 2458"/>
              <a:gd name="T9" fmla="*/ 831 h 2180"/>
              <a:gd name="T10" fmla="*/ 81 w 2458"/>
              <a:gd name="T11" fmla="*/ 1775 h 2180"/>
              <a:gd name="T12" fmla="*/ 215 w 2458"/>
              <a:gd name="T13" fmla="*/ 2066 h 2180"/>
              <a:gd name="T14" fmla="*/ 645 w 2458"/>
              <a:gd name="T15" fmla="*/ 2180 h 2180"/>
              <a:gd name="T16" fmla="*/ 1805 w 2458"/>
              <a:gd name="T17" fmla="*/ 2180 h 2180"/>
              <a:gd name="T18" fmla="*/ 2036 w 2458"/>
              <a:gd name="T19" fmla="*/ 2135 h 2180"/>
              <a:gd name="T20" fmla="*/ 2235 w 2458"/>
              <a:gd name="T21" fmla="*/ 1964 h 2180"/>
              <a:gd name="T22" fmla="*/ 2251 w 2458"/>
              <a:gd name="T23" fmla="*/ 1448 h 2180"/>
              <a:gd name="T24" fmla="*/ 2343 w 2458"/>
              <a:gd name="T25" fmla="*/ 1155 h 2180"/>
              <a:gd name="T26" fmla="*/ 2419 w 2458"/>
              <a:gd name="T27" fmla="*/ 820 h 2180"/>
              <a:gd name="T28" fmla="*/ 1896 w 2458"/>
              <a:gd name="T29" fmla="*/ 61 h 2180"/>
              <a:gd name="T30" fmla="*/ 1557 w 2458"/>
              <a:gd name="T31" fmla="*/ 0 h 2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58" h="2180">
                <a:moveTo>
                  <a:pt x="1557" y="0"/>
                </a:moveTo>
                <a:cubicBezTo>
                  <a:pt x="1548" y="0"/>
                  <a:pt x="1539" y="0"/>
                  <a:pt x="1529" y="0"/>
                </a:cubicBezTo>
                <a:cubicBezTo>
                  <a:pt x="1222" y="9"/>
                  <a:pt x="917" y="75"/>
                  <a:pt x="618" y="140"/>
                </a:cubicBezTo>
                <a:cubicBezTo>
                  <a:pt x="482" y="170"/>
                  <a:pt x="340" y="202"/>
                  <a:pt x="233" y="281"/>
                </a:cubicBezTo>
                <a:cubicBezTo>
                  <a:pt x="56" y="411"/>
                  <a:pt x="21" y="631"/>
                  <a:pt x="13" y="831"/>
                </a:cubicBezTo>
                <a:cubicBezTo>
                  <a:pt x="0" y="1146"/>
                  <a:pt x="23" y="1463"/>
                  <a:pt x="81" y="1775"/>
                </a:cubicBezTo>
                <a:cubicBezTo>
                  <a:pt x="100" y="1880"/>
                  <a:pt x="128" y="1991"/>
                  <a:pt x="215" y="2066"/>
                </a:cubicBezTo>
                <a:cubicBezTo>
                  <a:pt x="323" y="2159"/>
                  <a:pt x="491" y="2172"/>
                  <a:pt x="645" y="2180"/>
                </a:cubicBezTo>
                <a:cubicBezTo>
                  <a:pt x="1805" y="2180"/>
                  <a:pt x="1805" y="2180"/>
                  <a:pt x="1805" y="2180"/>
                </a:cubicBezTo>
                <a:cubicBezTo>
                  <a:pt x="1884" y="2180"/>
                  <a:pt x="1963" y="2165"/>
                  <a:pt x="2036" y="2135"/>
                </a:cubicBezTo>
                <a:cubicBezTo>
                  <a:pt x="2124" y="2098"/>
                  <a:pt x="2197" y="2043"/>
                  <a:pt x="2235" y="1964"/>
                </a:cubicBezTo>
                <a:cubicBezTo>
                  <a:pt x="2313" y="1804"/>
                  <a:pt x="2230" y="1621"/>
                  <a:pt x="2251" y="1448"/>
                </a:cubicBezTo>
                <a:cubicBezTo>
                  <a:pt x="2262" y="1347"/>
                  <a:pt x="2309" y="1252"/>
                  <a:pt x="2343" y="1155"/>
                </a:cubicBezTo>
                <a:cubicBezTo>
                  <a:pt x="2382" y="1045"/>
                  <a:pt x="2405" y="934"/>
                  <a:pt x="2419" y="820"/>
                </a:cubicBezTo>
                <a:cubicBezTo>
                  <a:pt x="2458" y="497"/>
                  <a:pt x="2247" y="189"/>
                  <a:pt x="1896" y="61"/>
                </a:cubicBezTo>
                <a:cubicBezTo>
                  <a:pt x="1789" y="21"/>
                  <a:pt x="1674" y="0"/>
                  <a:pt x="1557" y="0"/>
                </a:cubicBezTo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837565" y="565150"/>
            <a:ext cx="3507105" cy="1081405"/>
          </a:xfrm>
        </p:spPr>
        <p:txBody>
          <a:bodyPr wrap="square" anchor="ctr" anchorCtr="0">
            <a:normAutofit/>
          </a:bodyPr>
          <a:lstStyle>
            <a:lvl1pPr algn="l">
              <a:defRPr sz="4800">
                <a:solidFill>
                  <a:schemeClr val="accent1"/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r="27352"/>
          <a:stretch>
            <a:fillRect/>
          </a:stretch>
        </p:blipFill>
        <p:spPr>
          <a:xfrm>
            <a:off x="1198245" y="2017395"/>
            <a:ext cx="3556000" cy="483171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/>
          <p:nvPr userDrawn="1">
            <p:custDataLst>
              <p:tags r:id="rId2"/>
            </p:custDataLst>
          </p:nvPr>
        </p:nvSpPr>
        <p:spPr bwMode="auto">
          <a:xfrm rot="6240000" flipH="1">
            <a:off x="1155700" y="2376170"/>
            <a:ext cx="2943225" cy="3514725"/>
          </a:xfrm>
          <a:custGeom>
            <a:avLst/>
            <a:gdLst>
              <a:gd name="connsiteX0" fmla="*/ 4417 w 6611"/>
              <a:gd name="connsiteY0" fmla="*/ 31 h 6706"/>
              <a:gd name="connsiteX1" fmla="*/ 3525 w 6611"/>
              <a:gd name="connsiteY1" fmla="*/ 35 h 6706"/>
              <a:gd name="connsiteX2" fmla="*/ 1943 w 6611"/>
              <a:gd name="connsiteY2" fmla="*/ 444 h 6706"/>
              <a:gd name="connsiteX3" fmla="*/ 850 w 6611"/>
              <a:gd name="connsiteY3" fmla="*/ 1131 h 6706"/>
              <a:gd name="connsiteX4" fmla="*/ 7 w 6611"/>
              <a:gd name="connsiteY4" fmla="*/ 2491 h 6706"/>
              <a:gd name="connsiteX5" fmla="*/ 211 w 6611"/>
              <a:gd name="connsiteY5" fmla="*/ 4826 h 6706"/>
              <a:gd name="connsiteX6" fmla="*/ 752 w 6611"/>
              <a:gd name="connsiteY6" fmla="*/ 5937 h 6706"/>
              <a:gd name="connsiteX7" fmla="*/ 1926 w 6611"/>
              <a:gd name="connsiteY7" fmla="*/ 6575 h 6706"/>
              <a:gd name="connsiteX8" fmla="*/ 4060 w 6611"/>
              <a:gd name="connsiteY8" fmla="*/ 6611 h 6706"/>
              <a:gd name="connsiteX9" fmla="*/ 5547 w 6611"/>
              <a:gd name="connsiteY9" fmla="*/ 5965 h 6706"/>
              <a:gd name="connsiteX10" fmla="*/ 6120 w 6611"/>
              <a:gd name="connsiteY10" fmla="*/ 5119 h 6706"/>
              <a:gd name="connsiteX11" fmla="*/ 6193 w 6611"/>
              <a:gd name="connsiteY11" fmla="*/ 4057 h 6706"/>
              <a:gd name="connsiteX12" fmla="*/ 6398 w 6611"/>
              <a:gd name="connsiteY12" fmla="*/ 3222 h 6706"/>
              <a:gd name="connsiteX13" fmla="*/ 6599 w 6611"/>
              <a:gd name="connsiteY13" fmla="*/ 2281 h 6706"/>
              <a:gd name="connsiteX14" fmla="*/ 5278 w 6611"/>
              <a:gd name="connsiteY14" fmla="*/ 246 h 6706"/>
              <a:gd name="connsiteX15" fmla="*/ 4417 w 6611"/>
              <a:gd name="connsiteY15" fmla="*/ 31 h 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0" t="0" r="r" b="b"/>
            <a:pathLst>
              <a:path w="6612" h="6706">
                <a:moveTo>
                  <a:pt x="4417" y="31"/>
                </a:moveTo>
                <a:cubicBezTo>
                  <a:pt x="4275" y="12"/>
                  <a:pt x="4045" y="-31"/>
                  <a:pt x="3525" y="35"/>
                </a:cubicBezTo>
                <a:cubicBezTo>
                  <a:pt x="3006" y="101"/>
                  <a:pt x="2368" y="252"/>
                  <a:pt x="1943" y="444"/>
                </a:cubicBezTo>
                <a:cubicBezTo>
                  <a:pt x="1518" y="636"/>
                  <a:pt x="1206" y="810"/>
                  <a:pt x="850" y="1131"/>
                </a:cubicBezTo>
                <a:cubicBezTo>
                  <a:pt x="494" y="1452"/>
                  <a:pt x="28" y="1938"/>
                  <a:pt x="7" y="2491"/>
                </a:cubicBezTo>
                <a:cubicBezTo>
                  <a:pt x="-27" y="3362"/>
                  <a:pt x="58" y="4271"/>
                  <a:pt x="211" y="4826"/>
                </a:cubicBezTo>
                <a:cubicBezTo>
                  <a:pt x="364" y="5381"/>
                  <a:pt x="482" y="5677"/>
                  <a:pt x="752" y="5937"/>
                </a:cubicBezTo>
                <a:cubicBezTo>
                  <a:pt x="1022" y="6197"/>
                  <a:pt x="1328" y="6417"/>
                  <a:pt x="1926" y="6575"/>
                </a:cubicBezTo>
                <a:cubicBezTo>
                  <a:pt x="2524" y="6733"/>
                  <a:pt x="3366" y="6751"/>
                  <a:pt x="4060" y="6611"/>
                </a:cubicBezTo>
                <a:cubicBezTo>
                  <a:pt x="4755" y="6471"/>
                  <a:pt x="5352" y="6115"/>
                  <a:pt x="5547" y="5965"/>
                </a:cubicBezTo>
                <a:cubicBezTo>
                  <a:pt x="5742" y="5815"/>
                  <a:pt x="6019" y="5562"/>
                  <a:pt x="6120" y="5119"/>
                </a:cubicBezTo>
                <a:cubicBezTo>
                  <a:pt x="6221" y="4677"/>
                  <a:pt x="6140" y="4535"/>
                  <a:pt x="6193" y="4057"/>
                </a:cubicBezTo>
                <a:cubicBezTo>
                  <a:pt x="6221" y="3778"/>
                  <a:pt x="6310" y="3490"/>
                  <a:pt x="6398" y="3222"/>
                </a:cubicBezTo>
                <a:cubicBezTo>
                  <a:pt x="6538" y="2812"/>
                  <a:pt x="6563" y="2596"/>
                  <a:pt x="6599" y="2281"/>
                </a:cubicBezTo>
                <a:cubicBezTo>
                  <a:pt x="6700" y="1390"/>
                  <a:pt x="6184" y="599"/>
                  <a:pt x="5278" y="246"/>
                </a:cubicBezTo>
                <a:cubicBezTo>
                  <a:pt x="5003" y="136"/>
                  <a:pt x="4559" y="50"/>
                  <a:pt x="4417" y="31"/>
                </a:cubicBezTo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7" name="图片 6" descr="D:\工作文件\临时素材\无人机5资源-1@600x-8.png无人机5资源-1@600x-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 l="150" r="150"/>
          <a:stretch>
            <a:fillRect/>
          </a:stretch>
        </p:blipFill>
        <p:spPr>
          <a:xfrm>
            <a:off x="869950" y="1550035"/>
            <a:ext cx="3757930" cy="32626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461000" y="3408045"/>
            <a:ext cx="5892800" cy="176149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400" spc="0" baseline="0">
                <a:solidFill>
                  <a:schemeClr val="accent1"/>
                </a:solidFill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5461000" y="2364740"/>
            <a:ext cx="5892800" cy="960120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b" anchorCtr="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spcBef>
                <a:spcPts val="0"/>
              </a:spcBef>
              <a:buNone/>
              <a:defRPr sz="4800" b="1" u="none" strike="noStrike" kern="1200" cap="none" spc="0" normalizeH="0" baseline="0">
                <a:solidFill>
                  <a:schemeClr val="accent1"/>
                </a:solidFill>
                <a:uFillTx/>
                <a:latin typeface="+mn-lt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4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5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6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>
            <a:lvl1pPr>
              <a:defRPr lang="en-US" dirty="0">
                <a:latin typeface="+mj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695325" y="1276350"/>
            <a:ext cx="5324475" cy="4901250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4"/>
            </p:custDataLst>
          </p:nvPr>
        </p:nvSpPr>
        <p:spPr>
          <a:xfrm>
            <a:off x="6172200" y="1276350"/>
            <a:ext cx="5322600" cy="4901250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326" y="1276350"/>
            <a:ext cx="5302250" cy="463385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95326" y="2061275"/>
            <a:ext cx="5302250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276350"/>
            <a:ext cx="5329238" cy="463385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j-lt"/>
                <a:sym typeface="Arial" panose="020B0604020202020204" pitchFamily="34" charset="0"/>
              </a:defRPr>
            </a:lvl1pPr>
            <a:lvl2pPr marL="457200" indent="0">
              <a:buNone/>
              <a:defRPr sz="20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600" b="1">
                <a:latin typeface="+mj-lt"/>
              </a:defRPr>
            </a:lvl4pPr>
            <a:lvl5pPr marL="1828800" indent="0">
              <a:buNone/>
              <a:defRPr sz="1600" b="1">
                <a:latin typeface="+mj-lt"/>
              </a:defRPr>
            </a:lvl5pPr>
            <a:lvl6pPr marL="2286000" indent="0">
              <a:buNone/>
              <a:defRPr sz="1600" b="1">
                <a:latin typeface="+mj-lt"/>
              </a:defRPr>
            </a:lvl6pPr>
            <a:lvl7pPr marL="2743200" indent="0">
              <a:buNone/>
              <a:defRPr sz="1600" b="1">
                <a:latin typeface="+mj-lt"/>
              </a:defRPr>
            </a:lvl7pPr>
            <a:lvl8pPr marL="3200400" indent="0">
              <a:buNone/>
              <a:defRPr sz="1600" b="1">
                <a:latin typeface="+mj-lt"/>
              </a:defRPr>
            </a:lvl8pPr>
            <a:lvl9pPr marL="3657600" indent="0">
              <a:buNone/>
              <a:defRPr sz="1600" b="1">
                <a:latin typeface="+mj-lt"/>
              </a:defRPr>
            </a:lvl9pPr>
          </a:lstStyle>
          <a:p>
            <a:pPr lvl="0"/>
            <a:r>
              <a:rPr lang="en-US" dirty="0">
                <a:latin typeface="+mj-lt"/>
              </a:rPr>
              <a:t>Click to add text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0" y="2061275"/>
            <a:ext cx="5329238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  <p:sp>
        <p:nvSpPr>
          <p:cNvPr id="13" name="标题 12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>
                <a:latin typeface="+mj-lt"/>
              </a:rPr>
              <a:t>Click to add title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lt"/>
                <a:sym typeface="Arial" panose="020B0604020202020204" pitchFamily="34" charset="0"/>
              </a:defRPr>
            </a:lvl1pPr>
          </a:lstStyle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695325" y="360000"/>
            <a:ext cx="10806113" cy="5817600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sym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480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dirty="0">
                <a:latin typeface="+mj-lt"/>
              </a:rPr>
              <a:t>Click to add title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325" y="1283335"/>
            <a:ext cx="10801350" cy="489458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325" y="6356350"/>
            <a:ext cx="2886075" cy="36512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884200" cy="36512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BE5F26B5-172A-4DC2-B0B7-181CFC56B87C}" type="slidenum">
              <a:rPr lang="en-US" smtClean="0"/>
            </a:fld>
            <a:endParaRPr 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0.xml"/><Relationship Id="rId2" Type="http://schemas.openxmlformats.org/officeDocument/2006/relationships/image" Target="../media/image5.png"/><Relationship Id="rId1" Type="http://schemas.openxmlformats.org/officeDocument/2006/relationships/tags" Target="../tags/tag6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1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3" Type="http://schemas.openxmlformats.org/officeDocument/2006/relationships/slideLayout" Target="../slideLayouts/slideLayout8.xml"/><Relationship Id="rId12" Type="http://schemas.openxmlformats.org/officeDocument/2006/relationships/tags" Target="../tags/tag184.xml"/><Relationship Id="rId11" Type="http://schemas.openxmlformats.org/officeDocument/2006/relationships/tags" Target="../tags/tag183.xml"/><Relationship Id="rId10" Type="http://schemas.openxmlformats.org/officeDocument/2006/relationships/tags" Target="../tags/tag182.xml"/><Relationship Id="rId1" Type="http://schemas.openxmlformats.org/officeDocument/2006/relationships/tags" Target="../tags/tag17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93.xml"/><Relationship Id="rId8" Type="http://schemas.openxmlformats.org/officeDocument/2006/relationships/tags" Target="../tags/tag192.xml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198.xml"/><Relationship Id="rId13" Type="http://schemas.openxmlformats.org/officeDocument/2006/relationships/tags" Target="../tags/tag197.xml"/><Relationship Id="rId12" Type="http://schemas.openxmlformats.org/officeDocument/2006/relationships/tags" Target="../tags/tag196.xml"/><Relationship Id="rId11" Type="http://schemas.openxmlformats.org/officeDocument/2006/relationships/tags" Target="../tags/tag195.xml"/><Relationship Id="rId10" Type="http://schemas.openxmlformats.org/officeDocument/2006/relationships/tags" Target="../tags/tag194.xml"/><Relationship Id="rId1" Type="http://schemas.openxmlformats.org/officeDocument/2006/relationships/tags" Target="../tags/tag18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7" Type="http://schemas.openxmlformats.org/officeDocument/2006/relationships/slideLayout" Target="../slideLayouts/slideLayout8.xml"/><Relationship Id="rId16" Type="http://schemas.openxmlformats.org/officeDocument/2006/relationships/tags" Target="../tags/tag214.xml"/><Relationship Id="rId15" Type="http://schemas.openxmlformats.org/officeDocument/2006/relationships/tags" Target="../tags/tag213.xml"/><Relationship Id="rId14" Type="http://schemas.openxmlformats.org/officeDocument/2006/relationships/tags" Target="../tags/tag212.xml"/><Relationship Id="rId13" Type="http://schemas.openxmlformats.org/officeDocument/2006/relationships/tags" Target="../tags/tag211.xml"/><Relationship Id="rId12" Type="http://schemas.openxmlformats.org/officeDocument/2006/relationships/tags" Target="../tags/tag210.xml"/><Relationship Id="rId11" Type="http://schemas.openxmlformats.org/officeDocument/2006/relationships/tags" Target="../tags/tag209.xml"/><Relationship Id="rId10" Type="http://schemas.openxmlformats.org/officeDocument/2006/relationships/tags" Target="../tags/tag208.xml"/><Relationship Id="rId1" Type="http://schemas.openxmlformats.org/officeDocument/2006/relationships/tags" Target="../tags/tag19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8" Type="http://schemas.openxmlformats.org/officeDocument/2006/relationships/slideLayout" Target="../slideLayouts/slideLayout8.xml"/><Relationship Id="rId17" Type="http://schemas.openxmlformats.org/officeDocument/2006/relationships/tags" Target="../tags/tag231.xml"/><Relationship Id="rId16" Type="http://schemas.openxmlformats.org/officeDocument/2006/relationships/tags" Target="../tags/tag230.xml"/><Relationship Id="rId15" Type="http://schemas.openxmlformats.org/officeDocument/2006/relationships/tags" Target="../tags/tag229.xml"/><Relationship Id="rId14" Type="http://schemas.openxmlformats.org/officeDocument/2006/relationships/tags" Target="../tags/tag228.xml"/><Relationship Id="rId13" Type="http://schemas.openxmlformats.org/officeDocument/2006/relationships/tags" Target="../tags/tag227.xml"/><Relationship Id="rId12" Type="http://schemas.openxmlformats.org/officeDocument/2006/relationships/tags" Target="../tags/tag226.xml"/><Relationship Id="rId11" Type="http://schemas.openxmlformats.org/officeDocument/2006/relationships/tags" Target="../tags/tag225.xml"/><Relationship Id="rId10" Type="http://schemas.openxmlformats.org/officeDocument/2006/relationships/tags" Target="../tags/tag224.xml"/><Relationship Id="rId1" Type="http://schemas.openxmlformats.org/officeDocument/2006/relationships/tags" Target="../tags/tag21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245.xml"/><Relationship Id="rId13" Type="http://schemas.openxmlformats.org/officeDocument/2006/relationships/tags" Target="../tags/tag244.xml"/><Relationship Id="rId12" Type="http://schemas.openxmlformats.org/officeDocument/2006/relationships/tags" Target="../tags/tag243.xml"/><Relationship Id="rId11" Type="http://schemas.openxmlformats.org/officeDocument/2006/relationships/tags" Target="../tags/tag242.xml"/><Relationship Id="rId10" Type="http://schemas.openxmlformats.org/officeDocument/2006/relationships/tags" Target="../tags/tag241.xml"/><Relationship Id="rId1" Type="http://schemas.openxmlformats.org/officeDocument/2006/relationships/tags" Target="../tags/tag23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54.xml"/><Relationship Id="rId8" Type="http://schemas.openxmlformats.org/officeDocument/2006/relationships/tags" Target="../tags/tag253.xml"/><Relationship Id="rId7" Type="http://schemas.openxmlformats.org/officeDocument/2006/relationships/tags" Target="../tags/tag252.xml"/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259.xml"/><Relationship Id="rId13" Type="http://schemas.openxmlformats.org/officeDocument/2006/relationships/tags" Target="../tags/tag258.xml"/><Relationship Id="rId12" Type="http://schemas.openxmlformats.org/officeDocument/2006/relationships/tags" Target="../tags/tag257.xml"/><Relationship Id="rId11" Type="http://schemas.openxmlformats.org/officeDocument/2006/relationships/tags" Target="../tags/tag256.xml"/><Relationship Id="rId10" Type="http://schemas.openxmlformats.org/officeDocument/2006/relationships/tags" Target="../tags/tag255.xml"/><Relationship Id="rId1" Type="http://schemas.openxmlformats.org/officeDocument/2006/relationships/tags" Target="../tags/tag24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68.xml"/><Relationship Id="rId8" Type="http://schemas.openxmlformats.org/officeDocument/2006/relationships/tags" Target="../tags/tag267.xml"/><Relationship Id="rId7" Type="http://schemas.openxmlformats.org/officeDocument/2006/relationships/tags" Target="../tags/tag266.xml"/><Relationship Id="rId6" Type="http://schemas.openxmlformats.org/officeDocument/2006/relationships/tags" Target="../tags/tag265.xml"/><Relationship Id="rId5" Type="http://schemas.openxmlformats.org/officeDocument/2006/relationships/tags" Target="../tags/tag264.xml"/><Relationship Id="rId4" Type="http://schemas.openxmlformats.org/officeDocument/2006/relationships/tags" Target="../tags/tag263.xml"/><Relationship Id="rId3" Type="http://schemas.openxmlformats.org/officeDocument/2006/relationships/tags" Target="../tags/tag262.xml"/><Relationship Id="rId2" Type="http://schemas.openxmlformats.org/officeDocument/2006/relationships/tags" Target="../tags/tag261.xml"/><Relationship Id="rId12" Type="http://schemas.openxmlformats.org/officeDocument/2006/relationships/slideLayout" Target="../slideLayouts/slideLayout8.xml"/><Relationship Id="rId11" Type="http://schemas.openxmlformats.org/officeDocument/2006/relationships/tags" Target="../tags/tag269.xml"/><Relationship Id="rId10" Type="http://schemas.openxmlformats.org/officeDocument/2006/relationships/image" Target="../media/image7.jpeg"/><Relationship Id="rId1" Type="http://schemas.openxmlformats.org/officeDocument/2006/relationships/tags" Target="../tags/tag26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78.xml"/><Relationship Id="rId8" Type="http://schemas.openxmlformats.org/officeDocument/2006/relationships/tags" Target="../tags/tag277.xml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slideLayout" Target="../slideLayouts/slideLayout8.xml"/><Relationship Id="rId11" Type="http://schemas.openxmlformats.org/officeDocument/2006/relationships/tags" Target="../tags/tag280.xml"/><Relationship Id="rId10" Type="http://schemas.openxmlformats.org/officeDocument/2006/relationships/tags" Target="../tags/tag279.xml"/><Relationship Id="rId1" Type="http://schemas.openxmlformats.org/officeDocument/2006/relationships/tags" Target="../tags/tag270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1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09.xml"/><Relationship Id="rId8" Type="http://schemas.openxmlformats.org/officeDocument/2006/relationships/tags" Target="../tags/tag308.xml"/><Relationship Id="rId7" Type="http://schemas.openxmlformats.org/officeDocument/2006/relationships/tags" Target="../tags/tag307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2" Type="http://schemas.openxmlformats.org/officeDocument/2006/relationships/slideLayout" Target="../slideLayouts/slideLayout8.xml"/><Relationship Id="rId11" Type="http://schemas.openxmlformats.org/officeDocument/2006/relationships/tags" Target="../tags/tag311.xml"/><Relationship Id="rId10" Type="http://schemas.openxmlformats.org/officeDocument/2006/relationships/tags" Target="../tags/tag310.xml"/><Relationship Id="rId1" Type="http://schemas.openxmlformats.org/officeDocument/2006/relationships/tags" Target="../tags/tag301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324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tags" Target="../tags/tag3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331.xml"/><Relationship Id="rId6" Type="http://schemas.openxmlformats.org/officeDocument/2006/relationships/tags" Target="../tags/tag330.xml"/><Relationship Id="rId5" Type="http://schemas.openxmlformats.org/officeDocument/2006/relationships/tags" Target="../tags/tag329.xml"/><Relationship Id="rId4" Type="http://schemas.openxmlformats.org/officeDocument/2006/relationships/tags" Target="../tags/tag328.xml"/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40.xml"/><Relationship Id="rId8" Type="http://schemas.openxmlformats.org/officeDocument/2006/relationships/tags" Target="../tags/tag339.xml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2" Type="http://schemas.openxmlformats.org/officeDocument/2006/relationships/slideLayout" Target="../slideLayouts/slideLayout8.xml"/><Relationship Id="rId11" Type="http://schemas.openxmlformats.org/officeDocument/2006/relationships/tags" Target="../tags/tag342.xml"/><Relationship Id="rId10" Type="http://schemas.openxmlformats.org/officeDocument/2006/relationships/tags" Target="../tags/tag341.xml"/><Relationship Id="rId1" Type="http://schemas.openxmlformats.org/officeDocument/2006/relationships/tags" Target="../tags/tag332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355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362.xml"/><Relationship Id="rId6" Type="http://schemas.openxmlformats.org/officeDocument/2006/relationships/tags" Target="../tags/tag361.xml"/><Relationship Id="rId5" Type="http://schemas.openxmlformats.org/officeDocument/2006/relationships/tags" Target="../tags/tag360.xml"/><Relationship Id="rId4" Type="http://schemas.openxmlformats.org/officeDocument/2006/relationships/tags" Target="../tags/tag359.xml"/><Relationship Id="rId3" Type="http://schemas.openxmlformats.org/officeDocument/2006/relationships/tags" Target="../tags/tag358.xml"/><Relationship Id="rId2" Type="http://schemas.openxmlformats.org/officeDocument/2006/relationships/tags" Target="../tags/tag357.xml"/><Relationship Id="rId1" Type="http://schemas.openxmlformats.org/officeDocument/2006/relationships/tags" Target="../tags/tag356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370.xml"/><Relationship Id="rId7" Type="http://schemas.openxmlformats.org/officeDocument/2006/relationships/tags" Target="../tags/tag369.xml"/><Relationship Id="rId6" Type="http://schemas.openxmlformats.org/officeDocument/2006/relationships/tags" Target="../tags/tag368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3" Type="http://schemas.openxmlformats.org/officeDocument/2006/relationships/tags" Target="../tags/tag365.xml"/><Relationship Id="rId2" Type="http://schemas.openxmlformats.org/officeDocument/2006/relationships/tags" Target="../tags/tag364.xml"/><Relationship Id="rId1" Type="http://schemas.openxmlformats.org/officeDocument/2006/relationships/tags" Target="../tags/tag36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tags" Target="../tags/tag72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383.xml"/><Relationship Id="rId7" Type="http://schemas.openxmlformats.org/officeDocument/2006/relationships/tags" Target="../tags/tag382.xml"/><Relationship Id="rId6" Type="http://schemas.openxmlformats.org/officeDocument/2006/relationships/tags" Target="../tags/tag381.xml"/><Relationship Id="rId5" Type="http://schemas.openxmlformats.org/officeDocument/2006/relationships/tags" Target="../tags/tag380.xml"/><Relationship Id="rId4" Type="http://schemas.openxmlformats.org/officeDocument/2006/relationships/tags" Target="../tags/tag379.xml"/><Relationship Id="rId3" Type="http://schemas.openxmlformats.org/officeDocument/2006/relationships/tags" Target="../tags/tag378.xml"/><Relationship Id="rId2" Type="http://schemas.openxmlformats.org/officeDocument/2006/relationships/tags" Target="../tags/tag377.xml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391.xml"/><Relationship Id="rId8" Type="http://schemas.openxmlformats.org/officeDocument/2006/relationships/image" Target="../media/image8.jpeg"/><Relationship Id="rId7" Type="http://schemas.openxmlformats.org/officeDocument/2006/relationships/tags" Target="../tags/tag390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4" Type="http://schemas.openxmlformats.org/officeDocument/2006/relationships/tags" Target="../tags/tag387.xml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384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399.xml"/><Relationship Id="rId8" Type="http://schemas.openxmlformats.org/officeDocument/2006/relationships/tags" Target="../tags/tag398.xml"/><Relationship Id="rId7" Type="http://schemas.openxmlformats.org/officeDocument/2006/relationships/tags" Target="../tags/tag397.xml"/><Relationship Id="rId6" Type="http://schemas.openxmlformats.org/officeDocument/2006/relationships/tags" Target="../tags/tag396.xml"/><Relationship Id="rId5" Type="http://schemas.openxmlformats.org/officeDocument/2006/relationships/image" Target="../media/image9.jpeg"/><Relationship Id="rId4" Type="http://schemas.openxmlformats.org/officeDocument/2006/relationships/tags" Target="../tags/tag395.xml"/><Relationship Id="rId3" Type="http://schemas.openxmlformats.org/officeDocument/2006/relationships/tags" Target="../tags/tag394.xml"/><Relationship Id="rId2" Type="http://schemas.openxmlformats.org/officeDocument/2006/relationships/tags" Target="../tags/tag393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392.xml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" Type="http://schemas.openxmlformats.org/officeDocument/2006/relationships/tags" Target="../tags/tag401.xml"/><Relationship Id="rId2" Type="http://schemas.openxmlformats.org/officeDocument/2006/relationships/image" Target="../media/image10.jpeg"/><Relationship Id="rId1" Type="http://schemas.openxmlformats.org/officeDocument/2006/relationships/tags" Target="../tags/tag400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06.xml"/><Relationship Id="rId3" Type="http://schemas.openxmlformats.org/officeDocument/2006/relationships/tags" Target="../tags/tag405.xml"/><Relationship Id="rId2" Type="http://schemas.openxmlformats.org/officeDocument/2006/relationships/image" Target="../media/image9.jpeg"/><Relationship Id="rId1" Type="http://schemas.openxmlformats.org/officeDocument/2006/relationships/tags" Target="../tags/tag404.xml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09.xml"/><Relationship Id="rId3" Type="http://schemas.openxmlformats.org/officeDocument/2006/relationships/tags" Target="../tags/tag408.xml"/><Relationship Id="rId2" Type="http://schemas.openxmlformats.org/officeDocument/2006/relationships/image" Target="../media/image11.jpeg"/><Relationship Id="rId1" Type="http://schemas.openxmlformats.org/officeDocument/2006/relationships/tags" Target="../tags/tag407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image" Target="../media/image12.jpeg"/><Relationship Id="rId4" Type="http://schemas.openxmlformats.org/officeDocument/2006/relationships/tags" Target="../tags/tag413.xml"/><Relationship Id="rId3" Type="http://schemas.openxmlformats.org/officeDocument/2006/relationships/tags" Target="../tags/tag412.xml"/><Relationship Id="rId2" Type="http://schemas.openxmlformats.org/officeDocument/2006/relationships/tags" Target="../tags/tag411.xml"/><Relationship Id="rId13" Type="http://schemas.openxmlformats.org/officeDocument/2006/relationships/slideLayout" Target="../slideLayouts/slideLayout8.xml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tags" Target="../tags/tag41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tags" Target="../tags/tag426.xml"/><Relationship Id="rId6" Type="http://schemas.openxmlformats.org/officeDocument/2006/relationships/tags" Target="../tags/tag425.xml"/><Relationship Id="rId5" Type="http://schemas.openxmlformats.org/officeDocument/2006/relationships/tags" Target="../tags/tag424.xml"/><Relationship Id="rId4" Type="http://schemas.openxmlformats.org/officeDocument/2006/relationships/tags" Target="../tags/tag423.xml"/><Relationship Id="rId3" Type="http://schemas.openxmlformats.org/officeDocument/2006/relationships/tags" Target="../tags/tag422.xml"/><Relationship Id="rId2" Type="http://schemas.openxmlformats.org/officeDocument/2006/relationships/image" Target="../media/image13.jpeg"/><Relationship Id="rId1" Type="http://schemas.openxmlformats.org/officeDocument/2006/relationships/tags" Target="../tags/tag421.xml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29.xml"/><Relationship Id="rId3" Type="http://schemas.openxmlformats.org/officeDocument/2006/relationships/tags" Target="../tags/tag428.xml"/><Relationship Id="rId2" Type="http://schemas.openxmlformats.org/officeDocument/2006/relationships/image" Target="../media/image14.jpeg"/><Relationship Id="rId1" Type="http://schemas.openxmlformats.org/officeDocument/2006/relationships/tags" Target="../tags/tag42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84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32.xml"/><Relationship Id="rId3" Type="http://schemas.openxmlformats.org/officeDocument/2006/relationships/tags" Target="../tags/tag431.xml"/><Relationship Id="rId2" Type="http://schemas.openxmlformats.org/officeDocument/2006/relationships/image" Target="../media/image15.jpeg"/><Relationship Id="rId1" Type="http://schemas.openxmlformats.org/officeDocument/2006/relationships/tags" Target="../tags/tag430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440.xml"/><Relationship Id="rId8" Type="http://schemas.openxmlformats.org/officeDocument/2006/relationships/tags" Target="../tags/tag439.xml"/><Relationship Id="rId7" Type="http://schemas.openxmlformats.org/officeDocument/2006/relationships/tags" Target="../tags/tag438.xml"/><Relationship Id="rId6" Type="http://schemas.openxmlformats.org/officeDocument/2006/relationships/tags" Target="../tags/tag437.xml"/><Relationship Id="rId5" Type="http://schemas.openxmlformats.org/officeDocument/2006/relationships/image" Target="../media/image16.jpeg"/><Relationship Id="rId4" Type="http://schemas.openxmlformats.org/officeDocument/2006/relationships/tags" Target="../tags/tag436.xml"/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3" Type="http://schemas.openxmlformats.org/officeDocument/2006/relationships/slideLayout" Target="../slideLayouts/slideLayout8.xml"/><Relationship Id="rId12" Type="http://schemas.openxmlformats.org/officeDocument/2006/relationships/tags" Target="../tags/tag443.xml"/><Relationship Id="rId11" Type="http://schemas.openxmlformats.org/officeDocument/2006/relationships/tags" Target="../tags/tag442.xml"/><Relationship Id="rId10" Type="http://schemas.openxmlformats.org/officeDocument/2006/relationships/tags" Target="../tags/tag441.xml"/><Relationship Id="rId1" Type="http://schemas.openxmlformats.org/officeDocument/2006/relationships/tags" Target="../tags/tag433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450.xml"/><Relationship Id="rId7" Type="http://schemas.openxmlformats.org/officeDocument/2006/relationships/tags" Target="../tags/tag449.xml"/><Relationship Id="rId6" Type="http://schemas.openxmlformats.org/officeDocument/2006/relationships/tags" Target="../tags/tag448.xml"/><Relationship Id="rId5" Type="http://schemas.openxmlformats.org/officeDocument/2006/relationships/tags" Target="../tags/tag447.xml"/><Relationship Id="rId4" Type="http://schemas.openxmlformats.org/officeDocument/2006/relationships/tags" Target="../tags/tag446.xml"/><Relationship Id="rId3" Type="http://schemas.openxmlformats.org/officeDocument/2006/relationships/tags" Target="../tags/tag445.xml"/><Relationship Id="rId2" Type="http://schemas.openxmlformats.org/officeDocument/2006/relationships/image" Target="../media/image17.jpeg"/><Relationship Id="rId1" Type="http://schemas.openxmlformats.org/officeDocument/2006/relationships/tags" Target="../tags/tag444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tags" Target="../tags/tag457.xml"/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3" Type="http://schemas.openxmlformats.org/officeDocument/2006/relationships/tags" Target="../tags/tag452.xml"/><Relationship Id="rId2" Type="http://schemas.openxmlformats.org/officeDocument/2006/relationships/image" Target="../media/image18.jpeg"/><Relationship Id="rId1" Type="http://schemas.openxmlformats.org/officeDocument/2006/relationships/tags" Target="../tags/tag451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465.xml"/><Relationship Id="rId8" Type="http://schemas.openxmlformats.org/officeDocument/2006/relationships/image" Target="../media/image19.jpeg"/><Relationship Id="rId7" Type="http://schemas.openxmlformats.org/officeDocument/2006/relationships/tags" Target="../tags/tag464.xml"/><Relationship Id="rId6" Type="http://schemas.openxmlformats.org/officeDocument/2006/relationships/tags" Target="../tags/tag463.xml"/><Relationship Id="rId5" Type="http://schemas.openxmlformats.org/officeDocument/2006/relationships/tags" Target="../tags/tag462.xml"/><Relationship Id="rId4" Type="http://schemas.openxmlformats.org/officeDocument/2006/relationships/tags" Target="../tags/tag461.xml"/><Relationship Id="rId3" Type="http://schemas.openxmlformats.org/officeDocument/2006/relationships/tags" Target="../tags/tag460.xml"/><Relationship Id="rId2" Type="http://schemas.openxmlformats.org/officeDocument/2006/relationships/tags" Target="../tags/tag459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458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image" Target="../media/image20.jpeg"/><Relationship Id="rId4" Type="http://schemas.openxmlformats.org/officeDocument/2006/relationships/tags" Target="../tags/tag469.xml"/><Relationship Id="rId3" Type="http://schemas.openxmlformats.org/officeDocument/2006/relationships/tags" Target="../tags/tag468.xml"/><Relationship Id="rId2" Type="http://schemas.openxmlformats.org/officeDocument/2006/relationships/tags" Target="../tags/tag467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466.xml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76.xml"/><Relationship Id="rId3" Type="http://schemas.openxmlformats.org/officeDocument/2006/relationships/tags" Target="../tags/tag475.xml"/><Relationship Id="rId2" Type="http://schemas.openxmlformats.org/officeDocument/2006/relationships/image" Target="../media/image10.jpeg"/><Relationship Id="rId1" Type="http://schemas.openxmlformats.org/officeDocument/2006/relationships/tags" Target="../tags/tag474.xml"/></Relationships>
</file>

<file path=ppt/slides/_rels/slide4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79.xml"/><Relationship Id="rId3" Type="http://schemas.openxmlformats.org/officeDocument/2006/relationships/tags" Target="../tags/tag478.xml"/><Relationship Id="rId2" Type="http://schemas.openxmlformats.org/officeDocument/2006/relationships/image" Target="../media/image21.png"/><Relationship Id="rId1" Type="http://schemas.openxmlformats.org/officeDocument/2006/relationships/tags" Target="../tags/tag477.xml"/></Relationships>
</file>

<file path=ppt/slides/_rels/slide4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82.xml"/><Relationship Id="rId3" Type="http://schemas.openxmlformats.org/officeDocument/2006/relationships/tags" Target="../tags/tag481.xml"/><Relationship Id="rId2" Type="http://schemas.openxmlformats.org/officeDocument/2006/relationships/image" Target="../media/image22.jpeg"/><Relationship Id="rId1" Type="http://schemas.openxmlformats.org/officeDocument/2006/relationships/tags" Target="../tags/tag480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490.xml"/><Relationship Id="rId8" Type="http://schemas.openxmlformats.org/officeDocument/2006/relationships/tags" Target="../tags/tag489.xml"/><Relationship Id="rId7" Type="http://schemas.openxmlformats.org/officeDocument/2006/relationships/tags" Target="../tags/tag488.xml"/><Relationship Id="rId6" Type="http://schemas.openxmlformats.org/officeDocument/2006/relationships/tags" Target="../tags/tag487.xml"/><Relationship Id="rId5" Type="http://schemas.openxmlformats.org/officeDocument/2006/relationships/image" Target="../media/image23.png"/><Relationship Id="rId4" Type="http://schemas.openxmlformats.org/officeDocument/2006/relationships/tags" Target="../tags/tag486.xml"/><Relationship Id="rId3" Type="http://schemas.openxmlformats.org/officeDocument/2006/relationships/tags" Target="../tags/tag485.xml"/><Relationship Id="rId2" Type="http://schemas.openxmlformats.org/officeDocument/2006/relationships/tags" Target="../tags/tag484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48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3" Type="http://schemas.openxmlformats.org/officeDocument/2006/relationships/slideLayout" Target="../slideLayouts/slideLayout8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tags" Target="../tags/tag93.xml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93.xml"/><Relationship Id="rId3" Type="http://schemas.openxmlformats.org/officeDocument/2006/relationships/tags" Target="../tags/tag492.xml"/><Relationship Id="rId2" Type="http://schemas.openxmlformats.org/officeDocument/2006/relationships/image" Target="../media/image24.jpeg"/><Relationship Id="rId1" Type="http://schemas.openxmlformats.org/officeDocument/2006/relationships/tags" Target="../tags/tag491.xml"/></Relationships>
</file>

<file path=ppt/slides/_rels/slide5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96.xml"/><Relationship Id="rId3" Type="http://schemas.openxmlformats.org/officeDocument/2006/relationships/tags" Target="../tags/tag495.xml"/><Relationship Id="rId2" Type="http://schemas.openxmlformats.org/officeDocument/2006/relationships/image" Target="../media/image14.jpeg"/><Relationship Id="rId1" Type="http://schemas.openxmlformats.org/officeDocument/2006/relationships/tags" Target="../tags/tag494.xml"/></Relationships>
</file>

<file path=ppt/slides/_rels/slide5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499.xml"/><Relationship Id="rId3" Type="http://schemas.openxmlformats.org/officeDocument/2006/relationships/tags" Target="../tags/tag498.xml"/><Relationship Id="rId2" Type="http://schemas.openxmlformats.org/officeDocument/2006/relationships/image" Target="../media/image23.png"/><Relationship Id="rId1" Type="http://schemas.openxmlformats.org/officeDocument/2006/relationships/tags" Target="../tags/tag497.xml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tags" Target="../tags/tag507.xml"/><Relationship Id="rId8" Type="http://schemas.openxmlformats.org/officeDocument/2006/relationships/tags" Target="../tags/tag506.xml"/><Relationship Id="rId7" Type="http://schemas.openxmlformats.org/officeDocument/2006/relationships/tags" Target="../tags/tag505.xml"/><Relationship Id="rId6" Type="http://schemas.openxmlformats.org/officeDocument/2006/relationships/tags" Target="../tags/tag504.xml"/><Relationship Id="rId5" Type="http://schemas.openxmlformats.org/officeDocument/2006/relationships/image" Target="../media/image25.png"/><Relationship Id="rId4" Type="http://schemas.openxmlformats.org/officeDocument/2006/relationships/tags" Target="../tags/tag503.xml"/><Relationship Id="rId3" Type="http://schemas.openxmlformats.org/officeDocument/2006/relationships/tags" Target="../tags/tag502.xml"/><Relationship Id="rId2" Type="http://schemas.openxmlformats.org/officeDocument/2006/relationships/tags" Target="../tags/tag501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500.xml"/></Relationships>
</file>

<file path=ppt/slides/_rels/slide5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10.xml"/><Relationship Id="rId3" Type="http://schemas.openxmlformats.org/officeDocument/2006/relationships/tags" Target="../tags/tag509.xml"/><Relationship Id="rId2" Type="http://schemas.openxmlformats.org/officeDocument/2006/relationships/image" Target="../media/image25.png"/><Relationship Id="rId1" Type="http://schemas.openxmlformats.org/officeDocument/2006/relationships/tags" Target="../tags/tag508.xml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13.xml"/><Relationship Id="rId3" Type="http://schemas.openxmlformats.org/officeDocument/2006/relationships/tags" Target="../tags/tag512.xml"/><Relationship Id="rId2" Type="http://schemas.openxmlformats.org/officeDocument/2006/relationships/image" Target="../media/image26.jpeg"/><Relationship Id="rId1" Type="http://schemas.openxmlformats.org/officeDocument/2006/relationships/tags" Target="../tags/tag511.xml"/></Relationships>
</file>

<file path=ppt/slides/_rels/slide5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16.xml"/><Relationship Id="rId3" Type="http://schemas.openxmlformats.org/officeDocument/2006/relationships/tags" Target="../tags/tag515.xml"/><Relationship Id="rId2" Type="http://schemas.openxmlformats.org/officeDocument/2006/relationships/image" Target="../media/image27.jpeg"/><Relationship Id="rId1" Type="http://schemas.openxmlformats.org/officeDocument/2006/relationships/tags" Target="../tags/tag514.xml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tags" Target="../tags/tag524.xml"/><Relationship Id="rId8" Type="http://schemas.openxmlformats.org/officeDocument/2006/relationships/tags" Target="../tags/tag523.xml"/><Relationship Id="rId7" Type="http://schemas.openxmlformats.org/officeDocument/2006/relationships/tags" Target="../tags/tag522.xml"/><Relationship Id="rId6" Type="http://schemas.openxmlformats.org/officeDocument/2006/relationships/tags" Target="../tags/tag521.xml"/><Relationship Id="rId5" Type="http://schemas.openxmlformats.org/officeDocument/2006/relationships/image" Target="../media/image25.png"/><Relationship Id="rId4" Type="http://schemas.openxmlformats.org/officeDocument/2006/relationships/tags" Target="../tags/tag520.xml"/><Relationship Id="rId3" Type="http://schemas.openxmlformats.org/officeDocument/2006/relationships/tags" Target="../tags/tag519.xml"/><Relationship Id="rId2" Type="http://schemas.openxmlformats.org/officeDocument/2006/relationships/tags" Target="../tags/tag518.xml"/><Relationship Id="rId11" Type="http://schemas.openxmlformats.org/officeDocument/2006/relationships/slideLayout" Target="../slideLayouts/slideLayout8.xml"/><Relationship Id="rId10" Type="http://schemas.openxmlformats.org/officeDocument/2006/relationships/tags" Target="../tags/tag525.xml"/><Relationship Id="rId1" Type="http://schemas.openxmlformats.org/officeDocument/2006/relationships/tags" Target="../tags/tag517.xml"/></Relationships>
</file>

<file path=ppt/slides/_rels/slide5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28.xml"/><Relationship Id="rId3" Type="http://schemas.openxmlformats.org/officeDocument/2006/relationships/tags" Target="../tags/tag527.xml"/><Relationship Id="rId2" Type="http://schemas.openxmlformats.org/officeDocument/2006/relationships/image" Target="../media/image25.png"/><Relationship Id="rId1" Type="http://schemas.openxmlformats.org/officeDocument/2006/relationships/tags" Target="../tags/tag526.xml"/></Relationships>
</file>

<file path=ppt/slides/_rels/slide5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31.xml"/><Relationship Id="rId3" Type="http://schemas.openxmlformats.org/officeDocument/2006/relationships/tags" Target="../tags/tag530.xml"/><Relationship Id="rId2" Type="http://schemas.openxmlformats.org/officeDocument/2006/relationships/image" Target="../media/image26.jpeg"/><Relationship Id="rId1" Type="http://schemas.openxmlformats.org/officeDocument/2006/relationships/tags" Target="../tags/tag52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4" Type="http://schemas.openxmlformats.org/officeDocument/2006/relationships/slideLayout" Target="../slideLayouts/slideLayout8.xml"/><Relationship Id="rId23" Type="http://schemas.openxmlformats.org/officeDocument/2006/relationships/tags" Target="../tags/tag126.xml"/><Relationship Id="rId22" Type="http://schemas.openxmlformats.org/officeDocument/2006/relationships/tags" Target="../tags/tag125.xml"/><Relationship Id="rId21" Type="http://schemas.openxmlformats.org/officeDocument/2006/relationships/tags" Target="../tags/tag124.xml"/><Relationship Id="rId20" Type="http://schemas.openxmlformats.org/officeDocument/2006/relationships/tags" Target="../tags/tag123.xml"/><Relationship Id="rId2" Type="http://schemas.openxmlformats.org/officeDocument/2006/relationships/tags" Target="../tags/tag105.xml"/><Relationship Id="rId19" Type="http://schemas.openxmlformats.org/officeDocument/2006/relationships/tags" Target="../tags/tag122.xml"/><Relationship Id="rId18" Type="http://schemas.openxmlformats.org/officeDocument/2006/relationships/tags" Target="../tags/tag121.xml"/><Relationship Id="rId17" Type="http://schemas.openxmlformats.org/officeDocument/2006/relationships/tags" Target="../tags/tag120.xml"/><Relationship Id="rId16" Type="http://schemas.openxmlformats.org/officeDocument/2006/relationships/tags" Target="../tags/tag119.xml"/><Relationship Id="rId15" Type="http://schemas.openxmlformats.org/officeDocument/2006/relationships/tags" Target="../tags/tag118.xml"/><Relationship Id="rId14" Type="http://schemas.openxmlformats.org/officeDocument/2006/relationships/tags" Target="../tags/tag117.xml"/><Relationship Id="rId13" Type="http://schemas.openxmlformats.org/officeDocument/2006/relationships/tags" Target="../tags/tag116.xml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34.xml"/><Relationship Id="rId3" Type="http://schemas.openxmlformats.org/officeDocument/2006/relationships/tags" Target="../tags/tag533.xml"/><Relationship Id="rId2" Type="http://schemas.openxmlformats.org/officeDocument/2006/relationships/image" Target="../media/image27.jpeg"/><Relationship Id="rId1" Type="http://schemas.openxmlformats.org/officeDocument/2006/relationships/tags" Target="../tags/tag532.xml"/></Relationships>
</file>

<file path=ppt/slides/_rels/slide6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537.xml"/><Relationship Id="rId3" Type="http://schemas.openxmlformats.org/officeDocument/2006/relationships/tags" Target="../tags/tag536.xml"/><Relationship Id="rId2" Type="http://schemas.openxmlformats.org/officeDocument/2006/relationships/image" Target="../media/image26.jpeg"/><Relationship Id="rId1" Type="http://schemas.openxmlformats.org/officeDocument/2006/relationships/tags" Target="../tags/tag53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4" Type="http://schemas.openxmlformats.org/officeDocument/2006/relationships/slideLayout" Target="../slideLayouts/slideLayout8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tags" Target="../tags/tag12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153.xml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tags" Target="../tags/tag150.xml"/><Relationship Id="rId10" Type="http://schemas.openxmlformats.org/officeDocument/2006/relationships/tags" Target="../tags/tag149.xml"/><Relationship Id="rId1" Type="http://schemas.openxmlformats.org/officeDocument/2006/relationships/tags" Target="../tags/tag14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0" Type="http://schemas.openxmlformats.org/officeDocument/2006/relationships/slideLayout" Target="../slideLayouts/slideLayout8.xml"/><Relationship Id="rId2" Type="http://schemas.openxmlformats.org/officeDocument/2006/relationships/tags" Target="../tags/tag155.xml"/><Relationship Id="rId19" Type="http://schemas.openxmlformats.org/officeDocument/2006/relationships/tags" Target="../tags/tag172.xml"/><Relationship Id="rId18" Type="http://schemas.openxmlformats.org/officeDocument/2006/relationships/tags" Target="../tags/tag171.xml"/><Relationship Id="rId17" Type="http://schemas.openxmlformats.org/officeDocument/2006/relationships/tags" Target="../tags/tag170.xml"/><Relationship Id="rId16" Type="http://schemas.openxmlformats.org/officeDocument/2006/relationships/tags" Target="../tags/tag169.xml"/><Relationship Id="rId15" Type="http://schemas.openxmlformats.org/officeDocument/2006/relationships/tags" Target="../tags/tag168.xml"/><Relationship Id="rId14" Type="http://schemas.openxmlformats.org/officeDocument/2006/relationships/tags" Target="../tags/tag167.xml"/><Relationship Id="rId13" Type="http://schemas.openxmlformats.org/officeDocument/2006/relationships/tags" Target="../tags/tag166.xml"/><Relationship Id="rId12" Type="http://schemas.openxmlformats.org/officeDocument/2006/relationships/tags" Target="../tags/tag165.xml"/><Relationship Id="rId11" Type="http://schemas.openxmlformats.org/officeDocument/2006/relationships/tags" Target="../tags/tag164.xml"/><Relationship Id="rId10" Type="http://schemas.openxmlformats.org/officeDocument/2006/relationships/tags" Target="../tags/tag163.xml"/><Relationship Id="rId1" Type="http://schemas.openxmlformats.org/officeDocument/2006/relationships/tags" Target="../tags/tag1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3"/>
          <p:cNvSpPr txBox="1"/>
          <p:nvPr/>
        </p:nvSpPr>
        <p:spPr>
          <a:xfrm>
            <a:off x="4126865" y="2720340"/>
            <a:ext cx="478790" cy="279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SutonnyMJ" charset="0"/>
                <a:cs typeface="SutonnyMJ" charset="0"/>
              </a:rPr>
              <a:t>¯^vMZg</a:t>
            </a:r>
            <a:endParaRPr lang="en-US" sz="900" dirty="0" err="1" smtClean="0">
              <a:solidFill>
                <a:schemeClr val="bg2">
                  <a:lumMod val="50000"/>
                </a:schemeClr>
              </a:solidFill>
              <a:latin typeface="SutonnyMJ" charset="0"/>
              <a:cs typeface="SutonnyMJ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7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n-US" sz="2800">
                <a:latin typeface="SutonnyMJ" charset="0"/>
                <a:cs typeface="SutonnyMJ" charset="0"/>
              </a:rPr>
              <a:t>Dbœvq‡bi c‡_</a:t>
            </a:r>
            <a:endParaRPr lang="en-US" sz="2800">
              <a:latin typeface="SutonnyMJ" charset="0"/>
              <a:cs typeface="SutonnyMJ" charset="0"/>
            </a:endParaRPr>
          </a:p>
        </p:txBody>
      </p:sp>
      <p:pic>
        <p:nvPicPr>
          <p:cNvPr id="9" name="Picture 8" descr="Screenshot 2026-07-10 230618"/>
          <p:cNvPicPr>
            <a:picLocks noChangeAspect="1"/>
          </p:cNvPicPr>
          <p:nvPr/>
        </p:nvPicPr>
        <p:blipFill>
          <a:blip r:embed="rId2"/>
          <a:srcRect l="3750" t="41934" r="3503" b="38470"/>
          <a:stretch>
            <a:fillRect/>
          </a:stretch>
        </p:blipFill>
        <p:spPr>
          <a:xfrm>
            <a:off x="144780" y="2290445"/>
            <a:ext cx="5739765" cy="11385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" name="矩形 3"/>
          <p:cNvSpPr/>
          <p:nvPr>
            <p:custDataLst>
              <p:tags r:id="rId1"/>
            </p:custDataLst>
          </p:nvPr>
        </p:nvSpPr>
        <p:spPr>
          <a:xfrm>
            <a:off x="684530" y="2862580"/>
            <a:ext cx="4938395" cy="2971165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lstStyle/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প্রধান শিক্ষকের সাথে যৌথ স্বাক্ষরে ব্যাংকের হিসাব পরিচালনা করা।</a:t>
            </a:r>
            <a:endParaRPr lang="en-US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75" name="文本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94080" y="715645"/>
            <a:ext cx="2879725" cy="558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sp>
        <p:nvSpPr>
          <p:cNvPr id="3" name="椭圆 1"/>
          <p:cNvSpPr/>
          <p:nvPr>
            <p:custDataLst>
              <p:tags r:id="rId3"/>
            </p:custDataLst>
          </p:nvPr>
        </p:nvSpPr>
        <p:spPr>
          <a:xfrm>
            <a:off x="7319645" y="1384438"/>
            <a:ext cx="4289759" cy="428975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40000"/>
                    <a:lumOff val="60000"/>
                    <a:alpha val="100000"/>
                  </a:schemeClr>
                </a:gs>
                <a:gs pos="17000">
                  <a:schemeClr val="accent1">
                    <a:alpha val="0"/>
                  </a:schemeClr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 sz="1600">
              <a:solidFill>
                <a:schemeClr val="lt1"/>
              </a:solidFill>
              <a:sym typeface="+mn-lt"/>
            </a:endParaRPr>
          </a:p>
        </p:txBody>
      </p:sp>
      <p:sp>
        <p:nvSpPr>
          <p:cNvPr id="7" name="椭圆 15"/>
          <p:cNvSpPr/>
          <p:nvPr>
            <p:custDataLst>
              <p:tags r:id="rId4"/>
            </p:custDataLst>
          </p:nvPr>
        </p:nvSpPr>
        <p:spPr>
          <a:xfrm>
            <a:off x="11201446" y="4602392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9" name="椭圆 3"/>
          <p:cNvSpPr/>
          <p:nvPr>
            <p:custDataLst>
              <p:tags r:id="rId5"/>
            </p:custDataLst>
          </p:nvPr>
        </p:nvSpPr>
        <p:spPr>
          <a:xfrm>
            <a:off x="7477396" y="1580289"/>
            <a:ext cx="3899327" cy="389932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2" name="椭圆 21"/>
          <p:cNvSpPr/>
          <p:nvPr>
            <p:custDataLst>
              <p:tags r:id="rId6"/>
            </p:custDataLst>
          </p:nvPr>
        </p:nvSpPr>
        <p:spPr>
          <a:xfrm>
            <a:off x="7665135" y="1768028"/>
            <a:ext cx="3523018" cy="3523018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5000"/>
                </a:schemeClr>
              </a:gs>
              <a:gs pos="100000">
                <a:schemeClr val="accent1">
                  <a:alpha val="1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7878626" y="1981519"/>
            <a:ext cx="3096867" cy="309686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1" name="椭圆 7"/>
          <p:cNvSpPr/>
          <p:nvPr>
            <p:custDataLst>
              <p:tags r:id="rId8"/>
            </p:custDataLst>
          </p:nvPr>
        </p:nvSpPr>
        <p:spPr>
          <a:xfrm>
            <a:off x="8082150" y="2195010"/>
            <a:ext cx="2679022" cy="2679022"/>
          </a:xfrm>
          <a:prstGeom prst="ellipse">
            <a:avLst/>
          </a:prstGeom>
          <a:solidFill>
            <a:schemeClr val="tx2">
              <a:lumMod val="75000"/>
              <a:lumOff val="25000"/>
              <a:alpha val="17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64795" tIns="117474" rIns="264160" bIns="118111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sz="1600" b="1" spc="100" dirty="0">
              <a:solidFill>
                <a:schemeClr val="bg2"/>
              </a:solidFill>
              <a:effectLst/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9"/>
            </p:custDataLst>
          </p:nvPr>
        </p:nvSpPr>
        <p:spPr>
          <a:xfrm>
            <a:off x="8082150" y="2195010"/>
            <a:ext cx="2679022" cy="2679022"/>
          </a:xfrm>
          <a:prstGeom prst="ellipse">
            <a:avLst/>
          </a:prstGeom>
          <a:gradFill>
            <a:gsLst>
              <a:gs pos="74000">
                <a:schemeClr val="accent1">
                  <a:alpha val="100000"/>
                </a:schemeClr>
              </a:gs>
              <a:gs pos="0">
                <a:schemeClr val="accent1">
                  <a:alpha val="1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082280" y="2194560"/>
            <a:ext cx="2764790" cy="2693670"/>
            <a:chOff x="7717" y="2386"/>
            <a:chExt cx="4354" cy="4242"/>
          </a:xfrm>
        </p:grpSpPr>
        <p:sp>
          <p:nvSpPr>
            <p:cNvPr id="12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7717" y="2386"/>
              <a:ext cx="4354" cy="4243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as-IN" sz="2800" b="1" dirty="0"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as-IN" sz="2800" b="1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যৌথ ব্যাংক হিসাব পরিচালনা</a:t>
              </a:r>
              <a:endParaRPr lang="as-IN" sz="28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5" name="对象5"/>
            <p:cNvSpPr/>
            <p:nvPr>
              <p:custDataLst>
                <p:tags r:id="rId11"/>
              </p:custDataLst>
            </p:nvPr>
          </p:nvSpPr>
          <p:spPr>
            <a:xfrm>
              <a:off x="9318" y="2506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01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9" name="任意多边形: 形状 88"/>
          <p:cNvSpPr/>
          <p:nvPr>
            <p:custDataLst>
              <p:tags r:id="rId1"/>
            </p:custDataLst>
          </p:nvPr>
        </p:nvSpPr>
        <p:spPr>
          <a:xfrm>
            <a:off x="4791875" y="2182982"/>
            <a:ext cx="877065" cy="128535"/>
          </a:xfrm>
          <a:custGeom>
            <a:avLst/>
            <a:gdLst>
              <a:gd name="connsiteX0" fmla="*/ 0 w 1104900"/>
              <a:gd name="connsiteY0" fmla="*/ 161925 h 161925"/>
              <a:gd name="connsiteX1" fmla="*/ 123825 w 1104900"/>
              <a:gd name="connsiteY1" fmla="*/ 0 h 161925"/>
              <a:gd name="connsiteX2" fmla="*/ 1104900 w 1104900"/>
              <a:gd name="connsiteY2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4900" h="161925">
                <a:moveTo>
                  <a:pt x="0" y="161925"/>
                </a:moveTo>
                <a:lnTo>
                  <a:pt x="123825" y="0"/>
                </a:lnTo>
                <a:lnTo>
                  <a:pt x="1104900" y="0"/>
                </a:ln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866280" y="1676877"/>
            <a:ext cx="4793402" cy="126190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 শিক্ষকদের সরকারি বেতনের অংশ (এমপিও বিল) থেকে প্রদত্ত বেতন-ভাতাদির বিলে যৌথ স্বাক্ষর প্রদান।</a:t>
            </a:r>
            <a:endParaRPr lang="as-IN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5866028" y="4511237"/>
            <a:ext cx="4793299" cy="10806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80000"/>
          </a:bodyPr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নিজস্ব তহবিল থেকে প্রদত্ত বেতন-ভাতাদির বিলে যৌথ স্বাক্ষর প্রদান।</a:t>
            </a:r>
            <a:endParaRPr lang="as-IN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17" name="任意多边形: 形状 116"/>
          <p:cNvSpPr/>
          <p:nvPr>
            <p:custDataLst>
              <p:tags r:id="rId4"/>
            </p:custDataLst>
          </p:nvPr>
        </p:nvSpPr>
        <p:spPr>
          <a:xfrm>
            <a:off x="3750990" y="1816530"/>
            <a:ext cx="1319215" cy="1322976"/>
          </a:xfrm>
          <a:custGeom>
            <a:avLst/>
            <a:gdLst>
              <a:gd name="connsiteX0" fmla="*/ 646514 w 1731840"/>
              <a:gd name="connsiteY0" fmla="*/ 4426 h 1736777"/>
              <a:gd name="connsiteX1" fmla="*/ 649356 w 1731840"/>
              <a:gd name="connsiteY1" fmla="*/ 5000 h 1736777"/>
              <a:gd name="connsiteX2" fmla="*/ 666957 w 1731840"/>
              <a:gd name="connsiteY2" fmla="*/ 16867 h 1736777"/>
              <a:gd name="connsiteX3" fmla="*/ 624590 w 1731840"/>
              <a:gd name="connsiteY3" fmla="*/ 0 h 1736777"/>
              <a:gd name="connsiteX4" fmla="*/ 646513 w 1731840"/>
              <a:gd name="connsiteY4" fmla="*/ 4426 h 1736777"/>
              <a:gd name="connsiteX5" fmla="*/ 666956 w 1731840"/>
              <a:gd name="connsiteY5" fmla="*/ 16867 h 1736777"/>
              <a:gd name="connsiteX6" fmla="*/ 669578 w 1731840"/>
              <a:gd name="connsiteY6" fmla="*/ 18635 h 1736777"/>
              <a:gd name="connsiteX7" fmla="*/ 672337 w 1731840"/>
              <a:gd name="connsiteY7" fmla="*/ 22727 h 1736777"/>
              <a:gd name="connsiteX8" fmla="*/ 672339 w 1731840"/>
              <a:gd name="connsiteY8" fmla="*/ 22728 h 1736777"/>
              <a:gd name="connsiteX9" fmla="*/ 669579 w 1731840"/>
              <a:gd name="connsiteY9" fmla="*/ 18635 h 1736777"/>
              <a:gd name="connsiteX10" fmla="*/ 666957 w 1731840"/>
              <a:gd name="connsiteY10" fmla="*/ 16867 h 1736777"/>
              <a:gd name="connsiteX11" fmla="*/ 692182 w 1731840"/>
              <a:gd name="connsiteY11" fmla="*/ 32218 h 1736777"/>
              <a:gd name="connsiteX12" fmla="*/ 703770 w 1731840"/>
              <a:gd name="connsiteY12" fmla="*/ 37760 h 1736777"/>
              <a:gd name="connsiteX13" fmla="*/ 706453 w 1731840"/>
              <a:gd name="connsiteY13" fmla="*/ 40903 h 1736777"/>
              <a:gd name="connsiteX14" fmla="*/ 723028 w 1731840"/>
              <a:gd name="connsiteY14" fmla="*/ 50990 h 1736777"/>
              <a:gd name="connsiteX15" fmla="*/ 1654884 w 1731840"/>
              <a:gd name="connsiteY15" fmla="*/ 1104059 h 1736777"/>
              <a:gd name="connsiteX16" fmla="*/ 1717391 w 1731840"/>
              <a:gd name="connsiteY16" fmla="*/ 1238183 h 1736777"/>
              <a:gd name="connsiteX17" fmla="*/ 1713206 w 1731840"/>
              <a:gd name="connsiteY17" fmla="*/ 1231976 h 1736777"/>
              <a:gd name="connsiteX18" fmla="*/ 1694846 w 1731840"/>
              <a:gd name="connsiteY18" fmla="*/ 1219597 h 1736777"/>
              <a:gd name="connsiteX19" fmla="*/ 1694846 w 1731840"/>
              <a:gd name="connsiteY19" fmla="*/ 1219598 h 1736777"/>
              <a:gd name="connsiteX20" fmla="*/ 1713205 w 1731840"/>
              <a:gd name="connsiteY20" fmla="*/ 1231976 h 1736777"/>
              <a:gd name="connsiteX21" fmla="*/ 1717390 w 1731840"/>
              <a:gd name="connsiteY21" fmla="*/ 1238183 h 1736777"/>
              <a:gd name="connsiteX22" fmla="*/ 1729071 w 1731840"/>
              <a:gd name="connsiteY22" fmla="*/ 1263247 h 1736777"/>
              <a:gd name="connsiteX23" fmla="*/ 1731840 w 1731840"/>
              <a:gd name="connsiteY23" fmla="*/ 1276964 h 1736777"/>
              <a:gd name="connsiteX24" fmla="*/ 1713205 w 1731840"/>
              <a:gd name="connsiteY24" fmla="*/ 1321952 h 1736777"/>
              <a:gd name="connsiteX25" fmla="*/ 1694215 w 1731840"/>
              <a:gd name="connsiteY25" fmla="*/ 1334756 h 1736777"/>
              <a:gd name="connsiteX26" fmla="*/ 1690695 w 1731840"/>
              <a:gd name="connsiteY26" fmla="*/ 1336049 h 1736777"/>
              <a:gd name="connsiteX27" fmla="*/ 1668218 w 1731840"/>
              <a:gd name="connsiteY27" fmla="*/ 1340587 h 1736777"/>
              <a:gd name="connsiteX28" fmla="*/ 1690696 w 1731840"/>
              <a:gd name="connsiteY28" fmla="*/ 1336049 h 1736777"/>
              <a:gd name="connsiteX29" fmla="*/ 631186 w 1731840"/>
              <a:gd name="connsiteY29" fmla="*/ 1725172 h 1736777"/>
              <a:gd name="connsiteX30" fmla="*/ 603204 w 1731840"/>
              <a:gd name="connsiteY30" fmla="*/ 1735449 h 1736777"/>
              <a:gd name="connsiteX31" fmla="*/ 596624 w 1731840"/>
              <a:gd name="connsiteY31" fmla="*/ 1736777 h 1736777"/>
              <a:gd name="connsiteX32" fmla="*/ 551636 w 1731840"/>
              <a:gd name="connsiteY32" fmla="*/ 1718142 h 1736777"/>
              <a:gd name="connsiteX33" fmla="*/ 539742 w 1731840"/>
              <a:gd name="connsiteY33" fmla="*/ 1700501 h 1736777"/>
              <a:gd name="connsiteX34" fmla="*/ 537638 w 1731840"/>
              <a:gd name="connsiteY34" fmla="*/ 1696119 h 1736777"/>
              <a:gd name="connsiteX35" fmla="*/ 513285 w 1731840"/>
              <a:gd name="connsiteY35" fmla="*/ 1645408 h 1736777"/>
              <a:gd name="connsiteX36" fmla="*/ 164965 w 1731840"/>
              <a:gd name="connsiteY36" fmla="*/ 1211146 h 1736777"/>
              <a:gd name="connsiteX37" fmla="*/ 57318 w 1731840"/>
              <a:gd name="connsiteY37" fmla="*/ 1128366 h 1736777"/>
              <a:gd name="connsiteX38" fmla="*/ 48926 w 1731840"/>
              <a:gd name="connsiteY38" fmla="*/ 1123611 h 1736777"/>
              <a:gd name="connsiteX39" fmla="*/ 47984 w 1731840"/>
              <a:gd name="connsiteY39" fmla="*/ 1121189 h 1736777"/>
              <a:gd name="connsiteX40" fmla="*/ 39333 w 1731840"/>
              <a:gd name="connsiteY40" fmla="*/ 1114536 h 1736777"/>
              <a:gd name="connsiteX41" fmla="*/ 17328 w 1731840"/>
              <a:gd name="connsiteY41" fmla="*/ 1097614 h 1736777"/>
              <a:gd name="connsiteX42" fmla="*/ 15895 w 1731840"/>
              <a:gd name="connsiteY42" fmla="*/ 1096741 h 1736777"/>
              <a:gd name="connsiteX43" fmla="*/ 5000 w 1731840"/>
              <a:gd name="connsiteY43" fmla="*/ 1080582 h 1736777"/>
              <a:gd name="connsiteX44" fmla="*/ 0 w 1731840"/>
              <a:gd name="connsiteY44" fmla="*/ 1055817 h 1736777"/>
              <a:gd name="connsiteX45" fmla="*/ 4917 w 1731840"/>
              <a:gd name="connsiteY45" fmla="*/ 1031461 h 1736777"/>
              <a:gd name="connsiteX46" fmla="*/ 5926 w 1731840"/>
              <a:gd name="connsiteY46" fmla="*/ 1029679 h 1736777"/>
              <a:gd name="connsiteX47" fmla="*/ 565669 w 1731840"/>
              <a:gd name="connsiteY47" fmla="*/ 40336 h 1736777"/>
              <a:gd name="connsiteX48" fmla="*/ 565669 w 1731840"/>
              <a:gd name="connsiteY48" fmla="*/ 40333 h 1736777"/>
              <a:gd name="connsiteX49" fmla="*/ 565967 w 1731840"/>
              <a:gd name="connsiteY49" fmla="*/ 38858 h 1736777"/>
              <a:gd name="connsiteX50" fmla="*/ 569303 w 1731840"/>
              <a:gd name="connsiteY50" fmla="*/ 33910 h 1736777"/>
              <a:gd name="connsiteX51" fmla="*/ 579602 w 1731840"/>
              <a:gd name="connsiteY51" fmla="*/ 18635 h 1736777"/>
              <a:gd name="connsiteX52" fmla="*/ 624590 w 1731840"/>
              <a:gd name="connsiteY52" fmla="*/ 0 h 173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31840" h="1736777">
                <a:moveTo>
                  <a:pt x="646514" y="4426"/>
                </a:moveTo>
                <a:lnTo>
                  <a:pt x="649356" y="5000"/>
                </a:lnTo>
                <a:lnTo>
                  <a:pt x="666957" y="16867"/>
                </a:lnTo>
                <a:close/>
                <a:moveTo>
                  <a:pt x="624590" y="0"/>
                </a:moveTo>
                <a:lnTo>
                  <a:pt x="646513" y="4426"/>
                </a:lnTo>
                <a:lnTo>
                  <a:pt x="666956" y="16867"/>
                </a:lnTo>
                <a:lnTo>
                  <a:pt x="669578" y="18635"/>
                </a:lnTo>
                <a:lnTo>
                  <a:pt x="672337" y="22727"/>
                </a:lnTo>
                <a:lnTo>
                  <a:pt x="672339" y="22728"/>
                </a:lnTo>
                <a:lnTo>
                  <a:pt x="669579" y="18635"/>
                </a:lnTo>
                <a:lnTo>
                  <a:pt x="666957" y="16867"/>
                </a:lnTo>
                <a:lnTo>
                  <a:pt x="692182" y="32218"/>
                </a:lnTo>
                <a:lnTo>
                  <a:pt x="703770" y="37760"/>
                </a:lnTo>
                <a:lnTo>
                  <a:pt x="706453" y="40903"/>
                </a:lnTo>
                <a:lnTo>
                  <a:pt x="723028" y="50990"/>
                </a:lnTo>
                <a:cubicBezTo>
                  <a:pt x="1115601" y="316665"/>
                  <a:pt x="1437579" y="679068"/>
                  <a:pt x="1654884" y="1104059"/>
                </a:cubicBezTo>
                <a:lnTo>
                  <a:pt x="1717391" y="1238183"/>
                </a:lnTo>
                <a:lnTo>
                  <a:pt x="1713206" y="1231976"/>
                </a:lnTo>
                <a:lnTo>
                  <a:pt x="1694846" y="1219597"/>
                </a:lnTo>
                <a:lnTo>
                  <a:pt x="1694846" y="1219598"/>
                </a:lnTo>
                <a:lnTo>
                  <a:pt x="1713205" y="1231976"/>
                </a:lnTo>
                <a:lnTo>
                  <a:pt x="1717390" y="1238183"/>
                </a:lnTo>
                <a:lnTo>
                  <a:pt x="1729071" y="1263247"/>
                </a:lnTo>
                <a:lnTo>
                  <a:pt x="1731840" y="1276964"/>
                </a:lnTo>
                <a:cubicBezTo>
                  <a:pt x="1731840" y="1294533"/>
                  <a:pt x="1724719" y="1310439"/>
                  <a:pt x="1713205" y="1321952"/>
                </a:cubicBezTo>
                <a:lnTo>
                  <a:pt x="1694215" y="1334756"/>
                </a:lnTo>
                <a:lnTo>
                  <a:pt x="1690695" y="1336049"/>
                </a:lnTo>
                <a:lnTo>
                  <a:pt x="1668218" y="1340587"/>
                </a:lnTo>
                <a:lnTo>
                  <a:pt x="1690696" y="1336049"/>
                </a:lnTo>
                <a:lnTo>
                  <a:pt x="631186" y="1725172"/>
                </a:lnTo>
                <a:lnTo>
                  <a:pt x="603204" y="1735449"/>
                </a:lnTo>
                <a:lnTo>
                  <a:pt x="596624" y="1736777"/>
                </a:lnTo>
                <a:cubicBezTo>
                  <a:pt x="579055" y="1736777"/>
                  <a:pt x="563149" y="1729656"/>
                  <a:pt x="551636" y="1718142"/>
                </a:cubicBezTo>
                <a:lnTo>
                  <a:pt x="539742" y="1700501"/>
                </a:lnTo>
                <a:lnTo>
                  <a:pt x="537638" y="1696119"/>
                </a:lnTo>
                <a:lnTo>
                  <a:pt x="513285" y="1645408"/>
                </a:lnTo>
                <a:cubicBezTo>
                  <a:pt x="423867" y="1480289"/>
                  <a:pt x="305479" y="1333247"/>
                  <a:pt x="164965" y="1211146"/>
                </a:cubicBezTo>
                <a:lnTo>
                  <a:pt x="57318" y="1128366"/>
                </a:lnTo>
                <a:lnTo>
                  <a:pt x="48926" y="1123611"/>
                </a:lnTo>
                <a:lnTo>
                  <a:pt x="47984" y="1121189"/>
                </a:lnTo>
                <a:lnTo>
                  <a:pt x="39333" y="1114536"/>
                </a:lnTo>
                <a:lnTo>
                  <a:pt x="17328" y="1097614"/>
                </a:lnTo>
                <a:lnTo>
                  <a:pt x="15895" y="1096741"/>
                </a:lnTo>
                <a:lnTo>
                  <a:pt x="5000" y="1080582"/>
                </a:lnTo>
                <a:cubicBezTo>
                  <a:pt x="1780" y="1072970"/>
                  <a:pt x="0" y="1064602"/>
                  <a:pt x="0" y="1055817"/>
                </a:cubicBezTo>
                <a:lnTo>
                  <a:pt x="4917" y="1031461"/>
                </a:lnTo>
                <a:lnTo>
                  <a:pt x="5926" y="1029679"/>
                </a:lnTo>
                <a:lnTo>
                  <a:pt x="565669" y="40336"/>
                </a:lnTo>
                <a:lnTo>
                  <a:pt x="565669" y="40333"/>
                </a:lnTo>
                <a:lnTo>
                  <a:pt x="565967" y="38858"/>
                </a:lnTo>
                <a:lnTo>
                  <a:pt x="569303" y="33910"/>
                </a:lnTo>
                <a:lnTo>
                  <a:pt x="579602" y="18635"/>
                </a:lnTo>
                <a:cubicBezTo>
                  <a:pt x="591115" y="7121"/>
                  <a:pt x="607021" y="0"/>
                  <a:pt x="6245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7" name="任意多边形: 形状 136"/>
          <p:cNvSpPr/>
          <p:nvPr>
            <p:custDataLst>
              <p:tags r:id="rId5"/>
            </p:custDataLst>
          </p:nvPr>
        </p:nvSpPr>
        <p:spPr>
          <a:xfrm flipV="1">
            <a:off x="3750486" y="4124623"/>
            <a:ext cx="1319215" cy="1322976"/>
          </a:xfrm>
          <a:custGeom>
            <a:avLst/>
            <a:gdLst>
              <a:gd name="connsiteX0" fmla="*/ 646514 w 1731840"/>
              <a:gd name="connsiteY0" fmla="*/ 4426 h 1736777"/>
              <a:gd name="connsiteX1" fmla="*/ 649356 w 1731840"/>
              <a:gd name="connsiteY1" fmla="*/ 5000 h 1736777"/>
              <a:gd name="connsiteX2" fmla="*/ 666957 w 1731840"/>
              <a:gd name="connsiteY2" fmla="*/ 16867 h 1736777"/>
              <a:gd name="connsiteX3" fmla="*/ 624590 w 1731840"/>
              <a:gd name="connsiteY3" fmla="*/ 0 h 1736777"/>
              <a:gd name="connsiteX4" fmla="*/ 646513 w 1731840"/>
              <a:gd name="connsiteY4" fmla="*/ 4426 h 1736777"/>
              <a:gd name="connsiteX5" fmla="*/ 666956 w 1731840"/>
              <a:gd name="connsiteY5" fmla="*/ 16867 h 1736777"/>
              <a:gd name="connsiteX6" fmla="*/ 669578 w 1731840"/>
              <a:gd name="connsiteY6" fmla="*/ 18635 h 1736777"/>
              <a:gd name="connsiteX7" fmla="*/ 672337 w 1731840"/>
              <a:gd name="connsiteY7" fmla="*/ 22727 h 1736777"/>
              <a:gd name="connsiteX8" fmla="*/ 672339 w 1731840"/>
              <a:gd name="connsiteY8" fmla="*/ 22728 h 1736777"/>
              <a:gd name="connsiteX9" fmla="*/ 669579 w 1731840"/>
              <a:gd name="connsiteY9" fmla="*/ 18635 h 1736777"/>
              <a:gd name="connsiteX10" fmla="*/ 666957 w 1731840"/>
              <a:gd name="connsiteY10" fmla="*/ 16867 h 1736777"/>
              <a:gd name="connsiteX11" fmla="*/ 692182 w 1731840"/>
              <a:gd name="connsiteY11" fmla="*/ 32218 h 1736777"/>
              <a:gd name="connsiteX12" fmla="*/ 703770 w 1731840"/>
              <a:gd name="connsiteY12" fmla="*/ 37760 h 1736777"/>
              <a:gd name="connsiteX13" fmla="*/ 706453 w 1731840"/>
              <a:gd name="connsiteY13" fmla="*/ 40903 h 1736777"/>
              <a:gd name="connsiteX14" fmla="*/ 723028 w 1731840"/>
              <a:gd name="connsiteY14" fmla="*/ 50990 h 1736777"/>
              <a:gd name="connsiteX15" fmla="*/ 1654884 w 1731840"/>
              <a:gd name="connsiteY15" fmla="*/ 1104059 h 1736777"/>
              <a:gd name="connsiteX16" fmla="*/ 1717391 w 1731840"/>
              <a:gd name="connsiteY16" fmla="*/ 1238183 h 1736777"/>
              <a:gd name="connsiteX17" fmla="*/ 1713206 w 1731840"/>
              <a:gd name="connsiteY17" fmla="*/ 1231976 h 1736777"/>
              <a:gd name="connsiteX18" fmla="*/ 1694846 w 1731840"/>
              <a:gd name="connsiteY18" fmla="*/ 1219597 h 1736777"/>
              <a:gd name="connsiteX19" fmla="*/ 1694846 w 1731840"/>
              <a:gd name="connsiteY19" fmla="*/ 1219598 h 1736777"/>
              <a:gd name="connsiteX20" fmla="*/ 1713205 w 1731840"/>
              <a:gd name="connsiteY20" fmla="*/ 1231976 h 1736777"/>
              <a:gd name="connsiteX21" fmla="*/ 1717390 w 1731840"/>
              <a:gd name="connsiteY21" fmla="*/ 1238183 h 1736777"/>
              <a:gd name="connsiteX22" fmla="*/ 1729071 w 1731840"/>
              <a:gd name="connsiteY22" fmla="*/ 1263247 h 1736777"/>
              <a:gd name="connsiteX23" fmla="*/ 1731840 w 1731840"/>
              <a:gd name="connsiteY23" fmla="*/ 1276964 h 1736777"/>
              <a:gd name="connsiteX24" fmla="*/ 1713205 w 1731840"/>
              <a:gd name="connsiteY24" fmla="*/ 1321952 h 1736777"/>
              <a:gd name="connsiteX25" fmla="*/ 1694215 w 1731840"/>
              <a:gd name="connsiteY25" fmla="*/ 1334756 h 1736777"/>
              <a:gd name="connsiteX26" fmla="*/ 1690695 w 1731840"/>
              <a:gd name="connsiteY26" fmla="*/ 1336049 h 1736777"/>
              <a:gd name="connsiteX27" fmla="*/ 1668218 w 1731840"/>
              <a:gd name="connsiteY27" fmla="*/ 1340587 h 1736777"/>
              <a:gd name="connsiteX28" fmla="*/ 1690696 w 1731840"/>
              <a:gd name="connsiteY28" fmla="*/ 1336049 h 1736777"/>
              <a:gd name="connsiteX29" fmla="*/ 631186 w 1731840"/>
              <a:gd name="connsiteY29" fmla="*/ 1725172 h 1736777"/>
              <a:gd name="connsiteX30" fmla="*/ 603204 w 1731840"/>
              <a:gd name="connsiteY30" fmla="*/ 1735449 h 1736777"/>
              <a:gd name="connsiteX31" fmla="*/ 596624 w 1731840"/>
              <a:gd name="connsiteY31" fmla="*/ 1736777 h 1736777"/>
              <a:gd name="connsiteX32" fmla="*/ 551636 w 1731840"/>
              <a:gd name="connsiteY32" fmla="*/ 1718142 h 1736777"/>
              <a:gd name="connsiteX33" fmla="*/ 539742 w 1731840"/>
              <a:gd name="connsiteY33" fmla="*/ 1700501 h 1736777"/>
              <a:gd name="connsiteX34" fmla="*/ 537638 w 1731840"/>
              <a:gd name="connsiteY34" fmla="*/ 1696119 h 1736777"/>
              <a:gd name="connsiteX35" fmla="*/ 513285 w 1731840"/>
              <a:gd name="connsiteY35" fmla="*/ 1645408 h 1736777"/>
              <a:gd name="connsiteX36" fmla="*/ 164965 w 1731840"/>
              <a:gd name="connsiteY36" fmla="*/ 1211146 h 1736777"/>
              <a:gd name="connsiteX37" fmla="*/ 57318 w 1731840"/>
              <a:gd name="connsiteY37" fmla="*/ 1128366 h 1736777"/>
              <a:gd name="connsiteX38" fmla="*/ 48926 w 1731840"/>
              <a:gd name="connsiteY38" fmla="*/ 1123611 h 1736777"/>
              <a:gd name="connsiteX39" fmla="*/ 47984 w 1731840"/>
              <a:gd name="connsiteY39" fmla="*/ 1121189 h 1736777"/>
              <a:gd name="connsiteX40" fmla="*/ 39333 w 1731840"/>
              <a:gd name="connsiteY40" fmla="*/ 1114536 h 1736777"/>
              <a:gd name="connsiteX41" fmla="*/ 17328 w 1731840"/>
              <a:gd name="connsiteY41" fmla="*/ 1097614 h 1736777"/>
              <a:gd name="connsiteX42" fmla="*/ 15895 w 1731840"/>
              <a:gd name="connsiteY42" fmla="*/ 1096741 h 1736777"/>
              <a:gd name="connsiteX43" fmla="*/ 5000 w 1731840"/>
              <a:gd name="connsiteY43" fmla="*/ 1080582 h 1736777"/>
              <a:gd name="connsiteX44" fmla="*/ 0 w 1731840"/>
              <a:gd name="connsiteY44" fmla="*/ 1055817 h 1736777"/>
              <a:gd name="connsiteX45" fmla="*/ 4917 w 1731840"/>
              <a:gd name="connsiteY45" fmla="*/ 1031461 h 1736777"/>
              <a:gd name="connsiteX46" fmla="*/ 5926 w 1731840"/>
              <a:gd name="connsiteY46" fmla="*/ 1029679 h 1736777"/>
              <a:gd name="connsiteX47" fmla="*/ 565669 w 1731840"/>
              <a:gd name="connsiteY47" fmla="*/ 40336 h 1736777"/>
              <a:gd name="connsiteX48" fmla="*/ 565669 w 1731840"/>
              <a:gd name="connsiteY48" fmla="*/ 40333 h 1736777"/>
              <a:gd name="connsiteX49" fmla="*/ 565967 w 1731840"/>
              <a:gd name="connsiteY49" fmla="*/ 38858 h 1736777"/>
              <a:gd name="connsiteX50" fmla="*/ 569303 w 1731840"/>
              <a:gd name="connsiteY50" fmla="*/ 33910 h 1736777"/>
              <a:gd name="connsiteX51" fmla="*/ 579602 w 1731840"/>
              <a:gd name="connsiteY51" fmla="*/ 18635 h 1736777"/>
              <a:gd name="connsiteX52" fmla="*/ 624590 w 1731840"/>
              <a:gd name="connsiteY52" fmla="*/ 0 h 173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31840" h="1736777">
                <a:moveTo>
                  <a:pt x="646514" y="4426"/>
                </a:moveTo>
                <a:lnTo>
                  <a:pt x="649356" y="5000"/>
                </a:lnTo>
                <a:lnTo>
                  <a:pt x="666957" y="16867"/>
                </a:lnTo>
                <a:close/>
                <a:moveTo>
                  <a:pt x="624590" y="0"/>
                </a:moveTo>
                <a:lnTo>
                  <a:pt x="646513" y="4426"/>
                </a:lnTo>
                <a:lnTo>
                  <a:pt x="666956" y="16867"/>
                </a:lnTo>
                <a:lnTo>
                  <a:pt x="669578" y="18635"/>
                </a:lnTo>
                <a:lnTo>
                  <a:pt x="672337" y="22727"/>
                </a:lnTo>
                <a:lnTo>
                  <a:pt x="672339" y="22728"/>
                </a:lnTo>
                <a:lnTo>
                  <a:pt x="669579" y="18635"/>
                </a:lnTo>
                <a:lnTo>
                  <a:pt x="666957" y="16867"/>
                </a:lnTo>
                <a:lnTo>
                  <a:pt x="692182" y="32218"/>
                </a:lnTo>
                <a:lnTo>
                  <a:pt x="703770" y="37760"/>
                </a:lnTo>
                <a:lnTo>
                  <a:pt x="706453" y="40903"/>
                </a:lnTo>
                <a:lnTo>
                  <a:pt x="723028" y="50990"/>
                </a:lnTo>
                <a:cubicBezTo>
                  <a:pt x="1115601" y="316665"/>
                  <a:pt x="1437579" y="679068"/>
                  <a:pt x="1654884" y="1104059"/>
                </a:cubicBezTo>
                <a:lnTo>
                  <a:pt x="1717391" y="1238183"/>
                </a:lnTo>
                <a:lnTo>
                  <a:pt x="1713206" y="1231976"/>
                </a:lnTo>
                <a:lnTo>
                  <a:pt x="1694846" y="1219597"/>
                </a:lnTo>
                <a:lnTo>
                  <a:pt x="1694846" y="1219598"/>
                </a:lnTo>
                <a:lnTo>
                  <a:pt x="1713205" y="1231976"/>
                </a:lnTo>
                <a:lnTo>
                  <a:pt x="1717390" y="1238183"/>
                </a:lnTo>
                <a:lnTo>
                  <a:pt x="1729071" y="1263247"/>
                </a:lnTo>
                <a:lnTo>
                  <a:pt x="1731840" y="1276964"/>
                </a:lnTo>
                <a:cubicBezTo>
                  <a:pt x="1731840" y="1294533"/>
                  <a:pt x="1724719" y="1310439"/>
                  <a:pt x="1713205" y="1321952"/>
                </a:cubicBezTo>
                <a:lnTo>
                  <a:pt x="1694215" y="1334756"/>
                </a:lnTo>
                <a:lnTo>
                  <a:pt x="1690695" y="1336049"/>
                </a:lnTo>
                <a:lnTo>
                  <a:pt x="1668218" y="1340587"/>
                </a:lnTo>
                <a:lnTo>
                  <a:pt x="1690696" y="1336049"/>
                </a:lnTo>
                <a:lnTo>
                  <a:pt x="631186" y="1725172"/>
                </a:lnTo>
                <a:lnTo>
                  <a:pt x="603204" y="1735449"/>
                </a:lnTo>
                <a:lnTo>
                  <a:pt x="596624" y="1736777"/>
                </a:lnTo>
                <a:cubicBezTo>
                  <a:pt x="579055" y="1736777"/>
                  <a:pt x="563149" y="1729656"/>
                  <a:pt x="551636" y="1718142"/>
                </a:cubicBezTo>
                <a:lnTo>
                  <a:pt x="539742" y="1700501"/>
                </a:lnTo>
                <a:lnTo>
                  <a:pt x="537638" y="1696119"/>
                </a:lnTo>
                <a:lnTo>
                  <a:pt x="513285" y="1645408"/>
                </a:lnTo>
                <a:cubicBezTo>
                  <a:pt x="423867" y="1480289"/>
                  <a:pt x="305479" y="1333247"/>
                  <a:pt x="164965" y="1211146"/>
                </a:cubicBezTo>
                <a:lnTo>
                  <a:pt x="57318" y="1128366"/>
                </a:lnTo>
                <a:lnTo>
                  <a:pt x="48926" y="1123611"/>
                </a:lnTo>
                <a:lnTo>
                  <a:pt x="47984" y="1121189"/>
                </a:lnTo>
                <a:lnTo>
                  <a:pt x="39333" y="1114536"/>
                </a:lnTo>
                <a:lnTo>
                  <a:pt x="17328" y="1097614"/>
                </a:lnTo>
                <a:lnTo>
                  <a:pt x="15895" y="1096741"/>
                </a:lnTo>
                <a:lnTo>
                  <a:pt x="5000" y="1080582"/>
                </a:lnTo>
                <a:cubicBezTo>
                  <a:pt x="1780" y="1072970"/>
                  <a:pt x="0" y="1064602"/>
                  <a:pt x="0" y="1055817"/>
                </a:cubicBezTo>
                <a:lnTo>
                  <a:pt x="4917" y="1031461"/>
                </a:lnTo>
                <a:lnTo>
                  <a:pt x="5926" y="1029679"/>
                </a:lnTo>
                <a:lnTo>
                  <a:pt x="565669" y="40336"/>
                </a:lnTo>
                <a:lnTo>
                  <a:pt x="565669" y="40333"/>
                </a:lnTo>
                <a:lnTo>
                  <a:pt x="565967" y="38858"/>
                </a:lnTo>
                <a:lnTo>
                  <a:pt x="569303" y="33910"/>
                </a:lnTo>
                <a:lnTo>
                  <a:pt x="579602" y="18635"/>
                </a:lnTo>
                <a:cubicBezTo>
                  <a:pt x="591115" y="7121"/>
                  <a:pt x="607021" y="0"/>
                  <a:pt x="624590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圆: 空心 12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095151" y="2619499"/>
            <a:ext cx="2029280" cy="2029279"/>
          </a:xfrm>
          <a:prstGeom prst="donut">
            <a:avLst>
              <a:gd name="adj" fmla="val 530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as-IN" sz="20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বিল ও বেতন অনুমোদন</a:t>
            </a:r>
            <a:endParaRPr lang="as-IN" sz="2000" b="1" dirty="0">
              <a:solidFill>
                <a:schemeClr val="accent6">
                  <a:lumMod val="7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92" name="任意多边形: 形状 191"/>
          <p:cNvSpPr/>
          <p:nvPr>
            <p:custDataLst>
              <p:tags r:id="rId7"/>
            </p:custDataLst>
          </p:nvPr>
        </p:nvSpPr>
        <p:spPr>
          <a:xfrm>
            <a:off x="4215734" y="2381078"/>
            <a:ext cx="301649" cy="301296"/>
          </a:xfrm>
          <a:custGeom>
            <a:avLst/>
            <a:gdLst>
              <a:gd name="connsiteX0" fmla="*/ 199303 w 258151"/>
              <a:gd name="connsiteY0" fmla="*/ 2610 h 324018"/>
              <a:gd name="connsiteX1" fmla="*/ 187136 w 258151"/>
              <a:gd name="connsiteY1" fmla="*/ 802 h 324018"/>
              <a:gd name="connsiteX2" fmla="*/ 6791 w 258151"/>
              <a:gd name="connsiteY2" fmla="*/ 70410 h 324018"/>
              <a:gd name="connsiteX3" fmla="*/ 223 w 258151"/>
              <a:gd name="connsiteY3" fmla="*/ 80021 h 324018"/>
              <a:gd name="connsiteX4" fmla="*/ 90 w 258151"/>
              <a:gd name="connsiteY4" fmla="*/ 317100 h 324018"/>
              <a:gd name="connsiteX5" fmla="*/ 7144 w 258151"/>
              <a:gd name="connsiteY5" fmla="*/ 324153 h 324018"/>
              <a:gd name="connsiteX6" fmla="*/ 251189 w 258151"/>
              <a:gd name="connsiteY6" fmla="*/ 324153 h 324018"/>
              <a:gd name="connsiteX7" fmla="*/ 258242 w 258151"/>
              <a:gd name="connsiteY7" fmla="*/ 317100 h 324018"/>
              <a:gd name="connsiteX8" fmla="*/ 258242 w 258151"/>
              <a:gd name="connsiteY8" fmla="*/ 55466 h 324018"/>
              <a:gd name="connsiteX9" fmla="*/ 252688 w 258151"/>
              <a:gd name="connsiteY9" fmla="*/ 44092 h 324018"/>
              <a:gd name="connsiteX10" fmla="*/ 199303 w 258151"/>
              <a:gd name="connsiteY10" fmla="*/ 2610 h 324018"/>
              <a:gd name="connsiteX11" fmla="*/ 160950 w 258151"/>
              <a:gd name="connsiteY11" fmla="*/ 213856 h 324018"/>
              <a:gd name="connsiteX12" fmla="*/ 154117 w 258151"/>
              <a:gd name="connsiteY12" fmla="*/ 222585 h 324018"/>
              <a:gd name="connsiteX13" fmla="*/ 52770 w 258151"/>
              <a:gd name="connsiteY13" fmla="*/ 247272 h 324018"/>
              <a:gd name="connsiteX14" fmla="*/ 45937 w 258151"/>
              <a:gd name="connsiteY14" fmla="*/ 241895 h 324018"/>
              <a:gd name="connsiteX15" fmla="*/ 45937 w 258151"/>
              <a:gd name="connsiteY15" fmla="*/ 231578 h 324018"/>
              <a:gd name="connsiteX16" fmla="*/ 52770 w 258151"/>
              <a:gd name="connsiteY16" fmla="*/ 222849 h 324018"/>
              <a:gd name="connsiteX17" fmla="*/ 154117 w 258151"/>
              <a:gd name="connsiteY17" fmla="*/ 198163 h 324018"/>
              <a:gd name="connsiteX18" fmla="*/ 160950 w 258151"/>
              <a:gd name="connsiteY18" fmla="*/ 203541 h 324018"/>
              <a:gd name="connsiteX19" fmla="*/ 160950 w 258151"/>
              <a:gd name="connsiteY19" fmla="*/ 213856 h 324018"/>
              <a:gd name="connsiteX20" fmla="*/ 160950 w 258151"/>
              <a:gd name="connsiteY20" fmla="*/ 165013 h 324018"/>
              <a:gd name="connsiteX21" fmla="*/ 154117 w 258151"/>
              <a:gd name="connsiteY21" fmla="*/ 173741 h 324018"/>
              <a:gd name="connsiteX22" fmla="*/ 52770 w 258151"/>
              <a:gd name="connsiteY22" fmla="*/ 198428 h 324018"/>
              <a:gd name="connsiteX23" fmla="*/ 45937 w 258151"/>
              <a:gd name="connsiteY23" fmla="*/ 193050 h 324018"/>
              <a:gd name="connsiteX24" fmla="*/ 45937 w 258151"/>
              <a:gd name="connsiteY24" fmla="*/ 182734 h 324018"/>
              <a:gd name="connsiteX25" fmla="*/ 52770 w 258151"/>
              <a:gd name="connsiteY25" fmla="*/ 174006 h 324018"/>
              <a:gd name="connsiteX26" fmla="*/ 154117 w 258151"/>
              <a:gd name="connsiteY26" fmla="*/ 149320 h 324018"/>
              <a:gd name="connsiteX27" fmla="*/ 160950 w 258151"/>
              <a:gd name="connsiteY27" fmla="*/ 154697 h 324018"/>
              <a:gd name="connsiteX28" fmla="*/ 160950 w 258151"/>
              <a:gd name="connsiteY28" fmla="*/ 165013 h 324018"/>
              <a:gd name="connsiteX29" fmla="*/ 160950 w 258151"/>
              <a:gd name="connsiteY29" fmla="*/ 116169 h 324018"/>
              <a:gd name="connsiteX30" fmla="*/ 154117 w 258151"/>
              <a:gd name="connsiteY30" fmla="*/ 124897 h 324018"/>
              <a:gd name="connsiteX31" fmla="*/ 52770 w 258151"/>
              <a:gd name="connsiteY31" fmla="*/ 149583 h 324018"/>
              <a:gd name="connsiteX32" fmla="*/ 45937 w 258151"/>
              <a:gd name="connsiteY32" fmla="*/ 144205 h 324018"/>
              <a:gd name="connsiteX33" fmla="*/ 45937 w 258151"/>
              <a:gd name="connsiteY33" fmla="*/ 133890 h 324018"/>
              <a:gd name="connsiteX34" fmla="*/ 52770 w 258151"/>
              <a:gd name="connsiteY34" fmla="*/ 125161 h 324018"/>
              <a:gd name="connsiteX35" fmla="*/ 154117 w 258151"/>
              <a:gd name="connsiteY35" fmla="*/ 100474 h 324018"/>
              <a:gd name="connsiteX36" fmla="*/ 160950 w 258151"/>
              <a:gd name="connsiteY36" fmla="*/ 105853 h 324018"/>
              <a:gd name="connsiteX37" fmla="*/ 160950 w 258151"/>
              <a:gd name="connsiteY37" fmla="*/ 116169 h 32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98" h="598">
                <a:moveTo>
                  <a:pt x="277" y="407"/>
                </a:moveTo>
                <a:cubicBezTo>
                  <a:pt x="277" y="407"/>
                  <a:pt x="276" y="407"/>
                  <a:pt x="275" y="407"/>
                </a:cubicBezTo>
                <a:lnTo>
                  <a:pt x="122" y="445"/>
                </a:lnTo>
                <a:cubicBezTo>
                  <a:pt x="116" y="446"/>
                  <a:pt x="112" y="452"/>
                  <a:pt x="112" y="458"/>
                </a:cubicBezTo>
                <a:lnTo>
                  <a:pt x="112" y="473"/>
                </a:lnTo>
                <a:cubicBezTo>
                  <a:pt x="112" y="479"/>
                  <a:pt x="116" y="483"/>
                  <a:pt x="122" y="482"/>
                </a:cubicBezTo>
                <a:lnTo>
                  <a:pt x="275" y="444"/>
                </a:lnTo>
                <a:cubicBezTo>
                  <a:pt x="281" y="443"/>
                  <a:pt x="286" y="437"/>
                  <a:pt x="286" y="431"/>
                </a:cubicBezTo>
                <a:lnTo>
                  <a:pt x="286" y="415"/>
                </a:lnTo>
                <a:lnTo>
                  <a:pt x="285" y="412"/>
                </a:lnTo>
                <a:lnTo>
                  <a:pt x="285" y="412"/>
                </a:lnTo>
                <a:lnTo>
                  <a:pt x="284" y="411"/>
                </a:lnTo>
                <a:lnTo>
                  <a:pt x="283" y="409"/>
                </a:lnTo>
                <a:lnTo>
                  <a:pt x="281" y="408"/>
                </a:lnTo>
                <a:lnTo>
                  <a:pt x="280" y="408"/>
                </a:lnTo>
                <a:lnTo>
                  <a:pt x="277" y="407"/>
                </a:lnTo>
                <a:close/>
                <a:moveTo>
                  <a:pt x="277" y="333"/>
                </a:moveTo>
                <a:cubicBezTo>
                  <a:pt x="277" y="333"/>
                  <a:pt x="276" y="333"/>
                  <a:pt x="275" y="334"/>
                </a:cubicBezTo>
                <a:lnTo>
                  <a:pt x="122" y="371"/>
                </a:lnTo>
                <a:cubicBezTo>
                  <a:pt x="116" y="372"/>
                  <a:pt x="112" y="378"/>
                  <a:pt x="112" y="384"/>
                </a:cubicBezTo>
                <a:lnTo>
                  <a:pt x="112" y="400"/>
                </a:lnTo>
                <a:cubicBezTo>
                  <a:pt x="112" y="405"/>
                  <a:pt x="116" y="409"/>
                  <a:pt x="122" y="408"/>
                </a:cubicBezTo>
                <a:lnTo>
                  <a:pt x="275" y="370"/>
                </a:lnTo>
                <a:cubicBezTo>
                  <a:pt x="281" y="369"/>
                  <a:pt x="286" y="363"/>
                  <a:pt x="286" y="357"/>
                </a:cubicBezTo>
                <a:lnTo>
                  <a:pt x="286" y="342"/>
                </a:lnTo>
                <a:lnTo>
                  <a:pt x="285" y="338"/>
                </a:lnTo>
                <a:lnTo>
                  <a:pt x="285" y="338"/>
                </a:lnTo>
                <a:lnTo>
                  <a:pt x="284" y="337"/>
                </a:lnTo>
                <a:lnTo>
                  <a:pt x="283" y="335"/>
                </a:lnTo>
                <a:lnTo>
                  <a:pt x="281" y="334"/>
                </a:lnTo>
                <a:lnTo>
                  <a:pt x="280" y="334"/>
                </a:lnTo>
                <a:lnTo>
                  <a:pt x="277" y="333"/>
                </a:lnTo>
                <a:close/>
                <a:moveTo>
                  <a:pt x="277" y="259"/>
                </a:moveTo>
                <a:cubicBezTo>
                  <a:pt x="277" y="259"/>
                  <a:pt x="276" y="260"/>
                  <a:pt x="275" y="260"/>
                </a:cubicBezTo>
                <a:lnTo>
                  <a:pt x="122" y="297"/>
                </a:lnTo>
                <a:cubicBezTo>
                  <a:pt x="116" y="298"/>
                  <a:pt x="112" y="304"/>
                  <a:pt x="112" y="310"/>
                </a:cubicBezTo>
                <a:lnTo>
                  <a:pt x="112" y="326"/>
                </a:lnTo>
                <a:cubicBezTo>
                  <a:pt x="112" y="332"/>
                  <a:pt x="116" y="335"/>
                  <a:pt x="122" y="334"/>
                </a:cubicBezTo>
                <a:lnTo>
                  <a:pt x="275" y="297"/>
                </a:lnTo>
                <a:cubicBezTo>
                  <a:pt x="281" y="295"/>
                  <a:pt x="286" y="289"/>
                  <a:pt x="286" y="283"/>
                </a:cubicBezTo>
                <a:lnTo>
                  <a:pt x="286" y="268"/>
                </a:lnTo>
                <a:lnTo>
                  <a:pt x="285" y="265"/>
                </a:lnTo>
                <a:lnTo>
                  <a:pt x="285" y="264"/>
                </a:lnTo>
                <a:lnTo>
                  <a:pt x="284" y="263"/>
                </a:lnTo>
                <a:lnTo>
                  <a:pt x="283" y="261"/>
                </a:lnTo>
                <a:lnTo>
                  <a:pt x="281" y="260"/>
                </a:lnTo>
                <a:lnTo>
                  <a:pt x="280" y="260"/>
                </a:lnTo>
                <a:lnTo>
                  <a:pt x="277" y="259"/>
                </a:lnTo>
                <a:close/>
                <a:moveTo>
                  <a:pt x="330" y="108"/>
                </a:moveTo>
                <a:lnTo>
                  <a:pt x="330" y="108"/>
                </a:lnTo>
                <a:lnTo>
                  <a:pt x="330" y="108"/>
                </a:lnTo>
                <a:cubicBezTo>
                  <a:pt x="331" y="108"/>
                  <a:pt x="332" y="108"/>
                  <a:pt x="333" y="108"/>
                </a:cubicBezTo>
                <a:lnTo>
                  <a:pt x="334" y="108"/>
                </a:lnTo>
                <a:lnTo>
                  <a:pt x="335" y="108"/>
                </a:lnTo>
                <a:lnTo>
                  <a:pt x="335" y="109"/>
                </a:lnTo>
                <a:lnTo>
                  <a:pt x="337" y="109"/>
                </a:lnTo>
                <a:lnTo>
                  <a:pt x="339" y="109"/>
                </a:lnTo>
                <a:lnTo>
                  <a:pt x="339" y="110"/>
                </a:lnTo>
                <a:lnTo>
                  <a:pt x="340" y="110"/>
                </a:lnTo>
                <a:lnTo>
                  <a:pt x="341" y="110"/>
                </a:lnTo>
                <a:cubicBezTo>
                  <a:pt x="342" y="111"/>
                  <a:pt x="343" y="111"/>
                  <a:pt x="344" y="112"/>
                </a:cubicBezTo>
                <a:lnTo>
                  <a:pt x="424" y="175"/>
                </a:lnTo>
                <a:cubicBezTo>
                  <a:pt x="429" y="178"/>
                  <a:pt x="433" y="186"/>
                  <a:pt x="433" y="192"/>
                </a:cubicBezTo>
                <a:lnTo>
                  <a:pt x="433" y="587"/>
                </a:lnTo>
                <a:cubicBezTo>
                  <a:pt x="433" y="593"/>
                  <a:pt x="428" y="598"/>
                  <a:pt x="422" y="598"/>
                </a:cubicBezTo>
                <a:lnTo>
                  <a:pt x="53" y="598"/>
                </a:lnTo>
                <a:lnTo>
                  <a:pt x="53" y="598"/>
                </a:lnTo>
                <a:lnTo>
                  <a:pt x="21" y="598"/>
                </a:lnTo>
                <a:cubicBezTo>
                  <a:pt x="10" y="598"/>
                  <a:pt x="0" y="588"/>
                  <a:pt x="0" y="576"/>
                </a:cubicBezTo>
                <a:cubicBezTo>
                  <a:pt x="0" y="565"/>
                  <a:pt x="10" y="555"/>
                  <a:pt x="21" y="555"/>
                </a:cubicBezTo>
                <a:lnTo>
                  <a:pt x="42" y="555"/>
                </a:lnTo>
                <a:lnTo>
                  <a:pt x="43" y="229"/>
                </a:lnTo>
                <a:cubicBezTo>
                  <a:pt x="43" y="223"/>
                  <a:pt x="47" y="216"/>
                  <a:pt x="53" y="214"/>
                </a:cubicBezTo>
                <a:lnTo>
                  <a:pt x="325" y="109"/>
                </a:lnTo>
                <a:cubicBezTo>
                  <a:pt x="326" y="109"/>
                  <a:pt x="328" y="108"/>
                  <a:pt x="330" y="108"/>
                </a:cubicBezTo>
                <a:close/>
                <a:moveTo>
                  <a:pt x="413" y="0"/>
                </a:moveTo>
                <a:cubicBezTo>
                  <a:pt x="418" y="0"/>
                  <a:pt x="424" y="1"/>
                  <a:pt x="427" y="4"/>
                </a:cubicBezTo>
                <a:lnTo>
                  <a:pt x="509" y="64"/>
                </a:lnTo>
                <a:cubicBezTo>
                  <a:pt x="514" y="67"/>
                  <a:pt x="518" y="74"/>
                  <a:pt x="518" y="80"/>
                </a:cubicBezTo>
                <a:lnTo>
                  <a:pt x="518" y="546"/>
                </a:lnTo>
                <a:cubicBezTo>
                  <a:pt x="518" y="552"/>
                  <a:pt x="523" y="556"/>
                  <a:pt x="528" y="556"/>
                </a:cubicBezTo>
                <a:lnTo>
                  <a:pt x="568" y="556"/>
                </a:lnTo>
                <a:cubicBezTo>
                  <a:pt x="569" y="556"/>
                  <a:pt x="570" y="556"/>
                  <a:pt x="572" y="557"/>
                </a:cubicBezTo>
                <a:cubicBezTo>
                  <a:pt x="573" y="556"/>
                  <a:pt x="575" y="556"/>
                  <a:pt x="577" y="556"/>
                </a:cubicBezTo>
                <a:cubicBezTo>
                  <a:pt x="589" y="556"/>
                  <a:pt x="598" y="566"/>
                  <a:pt x="598" y="577"/>
                </a:cubicBezTo>
                <a:cubicBezTo>
                  <a:pt x="598" y="588"/>
                  <a:pt x="589" y="598"/>
                  <a:pt x="577" y="598"/>
                </a:cubicBezTo>
                <a:cubicBezTo>
                  <a:pt x="575" y="598"/>
                  <a:pt x="573" y="597"/>
                  <a:pt x="571" y="597"/>
                </a:cubicBezTo>
                <a:cubicBezTo>
                  <a:pt x="570" y="597"/>
                  <a:pt x="569" y="598"/>
                  <a:pt x="568" y="598"/>
                </a:cubicBezTo>
                <a:lnTo>
                  <a:pt x="486" y="598"/>
                </a:lnTo>
                <a:cubicBezTo>
                  <a:pt x="480" y="598"/>
                  <a:pt x="475" y="593"/>
                  <a:pt x="475" y="587"/>
                </a:cubicBezTo>
                <a:lnTo>
                  <a:pt x="475" y="101"/>
                </a:lnTo>
                <a:cubicBezTo>
                  <a:pt x="475" y="95"/>
                  <a:pt x="471" y="88"/>
                  <a:pt x="467" y="84"/>
                </a:cubicBezTo>
                <a:lnTo>
                  <a:pt x="420" y="50"/>
                </a:lnTo>
                <a:cubicBezTo>
                  <a:pt x="415" y="47"/>
                  <a:pt x="407" y="45"/>
                  <a:pt x="401" y="47"/>
                </a:cubicBezTo>
                <a:lnTo>
                  <a:pt x="201" y="98"/>
                </a:lnTo>
                <a:cubicBezTo>
                  <a:pt x="196" y="100"/>
                  <a:pt x="192" y="105"/>
                  <a:pt x="191" y="110"/>
                </a:cubicBezTo>
                <a:lnTo>
                  <a:pt x="191" y="131"/>
                </a:lnTo>
                <a:cubicBezTo>
                  <a:pt x="191" y="143"/>
                  <a:pt x="182" y="152"/>
                  <a:pt x="170" y="152"/>
                </a:cubicBezTo>
                <a:cubicBezTo>
                  <a:pt x="158" y="152"/>
                  <a:pt x="149" y="143"/>
                  <a:pt x="149" y="131"/>
                </a:cubicBezTo>
                <a:lnTo>
                  <a:pt x="148" y="131"/>
                </a:lnTo>
                <a:lnTo>
                  <a:pt x="148" y="82"/>
                </a:lnTo>
                <a:cubicBezTo>
                  <a:pt x="148" y="76"/>
                  <a:pt x="153" y="70"/>
                  <a:pt x="159" y="68"/>
                </a:cubicBezTo>
                <a:lnTo>
                  <a:pt x="409" y="1"/>
                </a:lnTo>
                <a:cubicBezTo>
                  <a:pt x="410" y="0"/>
                  <a:pt x="412" y="0"/>
                  <a:pt x="413" y="0"/>
                </a:cubicBezTo>
                <a:close/>
              </a:path>
            </a:pathLst>
          </a:custGeom>
          <a:solidFill>
            <a:srgbClr val="FFFFFF"/>
          </a:solidFill>
          <a:ln w="13907" cap="flat">
            <a:noFill/>
            <a:prstDash val="solid"/>
            <a:miter/>
          </a:ln>
        </p:spPr>
        <p:txBody>
          <a:bodyPr wrap="square" rtlCol="0" anchor="ctr">
            <a:noAutofit/>
          </a:bodyPr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5" name="图片 72" descr="343439383331313b343532303031393bd2b5bca8b9dcc0ed"/>
          <p:cNvSpPr/>
          <p:nvPr>
            <p:custDataLst>
              <p:tags r:id="rId8"/>
            </p:custDataLst>
          </p:nvPr>
        </p:nvSpPr>
        <p:spPr>
          <a:xfrm>
            <a:off x="4632592" y="3505133"/>
            <a:ext cx="274227" cy="254575"/>
          </a:xfrm>
          <a:custGeom>
            <a:avLst/>
            <a:gdLst>
              <a:gd name="connsiteX0" fmla="*/ 317870 w 359999"/>
              <a:gd name="connsiteY0" fmla="*/ 115 h 334202"/>
              <a:gd name="connsiteX1" fmla="*/ 41440 w 359999"/>
              <a:gd name="connsiteY1" fmla="*/ 115 h 334202"/>
              <a:gd name="connsiteX2" fmla="*/ 114 w 359999"/>
              <a:gd name="connsiteY2" fmla="*/ 41775 h 334202"/>
              <a:gd name="connsiteX3" fmla="*/ 114 w 359999"/>
              <a:gd name="connsiteY3" fmla="*/ 221374 h 334202"/>
              <a:gd name="connsiteX4" fmla="*/ 41440 w 359999"/>
              <a:gd name="connsiteY4" fmla="*/ 263033 h 334202"/>
              <a:gd name="connsiteX5" fmla="*/ 145217 w 359999"/>
              <a:gd name="connsiteY5" fmla="*/ 263033 h 334202"/>
              <a:gd name="connsiteX6" fmla="*/ 145217 w 359999"/>
              <a:gd name="connsiteY6" fmla="*/ 313950 h 334202"/>
              <a:gd name="connsiteX7" fmla="*/ 88277 w 359999"/>
              <a:gd name="connsiteY7" fmla="*/ 313950 h 334202"/>
              <a:gd name="connsiteX8" fmla="*/ 78175 w 359999"/>
              <a:gd name="connsiteY8" fmla="*/ 324133 h 334202"/>
              <a:gd name="connsiteX9" fmla="*/ 88277 w 359999"/>
              <a:gd name="connsiteY9" fmla="*/ 334317 h 334202"/>
              <a:gd name="connsiteX10" fmla="*/ 263686 w 359999"/>
              <a:gd name="connsiteY10" fmla="*/ 334317 h 334202"/>
              <a:gd name="connsiteX11" fmla="*/ 273788 w 359999"/>
              <a:gd name="connsiteY11" fmla="*/ 324133 h 334202"/>
              <a:gd name="connsiteX12" fmla="*/ 263686 w 359999"/>
              <a:gd name="connsiteY12" fmla="*/ 313950 h 334202"/>
              <a:gd name="connsiteX13" fmla="*/ 207666 w 359999"/>
              <a:gd name="connsiteY13" fmla="*/ 313950 h 334202"/>
              <a:gd name="connsiteX14" fmla="*/ 207666 w 359999"/>
              <a:gd name="connsiteY14" fmla="*/ 263033 h 334202"/>
              <a:gd name="connsiteX15" fmla="*/ 318787 w 359999"/>
              <a:gd name="connsiteY15" fmla="*/ 263033 h 334202"/>
              <a:gd name="connsiteX16" fmla="*/ 360114 w 359999"/>
              <a:gd name="connsiteY16" fmla="*/ 221374 h 334202"/>
              <a:gd name="connsiteX17" fmla="*/ 360114 w 359999"/>
              <a:gd name="connsiteY17" fmla="*/ 41775 h 334202"/>
              <a:gd name="connsiteX18" fmla="*/ 317870 w 359999"/>
              <a:gd name="connsiteY18" fmla="*/ 115 h 334202"/>
              <a:gd name="connsiteX19" fmla="*/ 299501 w 359999"/>
              <a:gd name="connsiteY19" fmla="*/ 62141 h 334202"/>
              <a:gd name="connsiteX20" fmla="*/ 299501 w 359999"/>
              <a:gd name="connsiteY20" fmla="*/ 62141 h 334202"/>
              <a:gd name="connsiteX21" fmla="*/ 299501 w 359999"/>
              <a:gd name="connsiteY21" fmla="*/ 63067 h 334202"/>
              <a:gd name="connsiteX22" fmla="*/ 196645 w 359999"/>
              <a:gd name="connsiteY22" fmla="*/ 201007 h 334202"/>
              <a:gd name="connsiteX23" fmla="*/ 193890 w 359999"/>
              <a:gd name="connsiteY23" fmla="*/ 199155 h 334202"/>
              <a:gd name="connsiteX24" fmla="*/ 113073 w 359999"/>
              <a:gd name="connsiteY24" fmla="*/ 139906 h 334202"/>
              <a:gd name="connsiteX25" fmla="*/ 84604 w 359999"/>
              <a:gd name="connsiteY25" fmla="*/ 176937 h 334202"/>
              <a:gd name="connsiteX26" fmla="*/ 71747 w 359999"/>
              <a:gd name="connsiteY26" fmla="*/ 181565 h 334202"/>
              <a:gd name="connsiteX27" fmla="*/ 65318 w 359999"/>
              <a:gd name="connsiteY27" fmla="*/ 167679 h 334202"/>
              <a:gd name="connsiteX28" fmla="*/ 66236 w 359999"/>
              <a:gd name="connsiteY28" fmla="*/ 165827 h 334202"/>
              <a:gd name="connsiteX29" fmla="*/ 104808 w 359999"/>
              <a:gd name="connsiteY29" fmla="*/ 114910 h 334202"/>
              <a:gd name="connsiteX30" fmla="*/ 108482 w 359999"/>
              <a:gd name="connsiteY30" fmla="*/ 110281 h 334202"/>
              <a:gd name="connsiteX31" fmla="*/ 192053 w 359999"/>
              <a:gd name="connsiteY31" fmla="*/ 172308 h 334202"/>
              <a:gd name="connsiteX32" fmla="*/ 282972 w 359999"/>
              <a:gd name="connsiteY32" fmla="*/ 51032 h 334202"/>
              <a:gd name="connsiteX33" fmla="*/ 293991 w 359999"/>
              <a:gd name="connsiteY33" fmla="*/ 49180 h 334202"/>
              <a:gd name="connsiteX34" fmla="*/ 299501 w 359999"/>
              <a:gd name="connsiteY34" fmla="*/ 62141 h 33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59999" h="334202">
                <a:moveTo>
                  <a:pt x="317870" y="115"/>
                </a:moveTo>
                <a:lnTo>
                  <a:pt x="41440" y="115"/>
                </a:lnTo>
                <a:cubicBezTo>
                  <a:pt x="18481" y="115"/>
                  <a:pt x="114" y="18630"/>
                  <a:pt x="114" y="41775"/>
                </a:cubicBezTo>
                <a:lnTo>
                  <a:pt x="114" y="221374"/>
                </a:lnTo>
                <a:cubicBezTo>
                  <a:pt x="114" y="244518"/>
                  <a:pt x="18481" y="263033"/>
                  <a:pt x="41440" y="263033"/>
                </a:cubicBezTo>
                <a:lnTo>
                  <a:pt x="145217" y="263033"/>
                </a:lnTo>
                <a:lnTo>
                  <a:pt x="145217" y="313950"/>
                </a:lnTo>
                <a:lnTo>
                  <a:pt x="88277" y="313950"/>
                </a:lnTo>
                <a:cubicBezTo>
                  <a:pt x="82767" y="313950"/>
                  <a:pt x="78175" y="318579"/>
                  <a:pt x="78175" y="324133"/>
                </a:cubicBezTo>
                <a:cubicBezTo>
                  <a:pt x="78175" y="329689"/>
                  <a:pt x="82767" y="334317"/>
                  <a:pt x="88277" y="334317"/>
                </a:cubicBezTo>
                <a:lnTo>
                  <a:pt x="263686" y="334317"/>
                </a:lnTo>
                <a:cubicBezTo>
                  <a:pt x="269196" y="334317"/>
                  <a:pt x="273788" y="329689"/>
                  <a:pt x="273788" y="324133"/>
                </a:cubicBezTo>
                <a:cubicBezTo>
                  <a:pt x="273788" y="318579"/>
                  <a:pt x="269196" y="313950"/>
                  <a:pt x="263686" y="313950"/>
                </a:cubicBezTo>
                <a:lnTo>
                  <a:pt x="207666" y="313950"/>
                </a:lnTo>
                <a:lnTo>
                  <a:pt x="207666" y="263033"/>
                </a:lnTo>
                <a:lnTo>
                  <a:pt x="318787" y="263033"/>
                </a:lnTo>
                <a:cubicBezTo>
                  <a:pt x="341747" y="263033"/>
                  <a:pt x="360114" y="244518"/>
                  <a:pt x="360114" y="221374"/>
                </a:cubicBezTo>
                <a:lnTo>
                  <a:pt x="360114" y="41775"/>
                </a:lnTo>
                <a:cubicBezTo>
                  <a:pt x="359195" y="19556"/>
                  <a:pt x="340828" y="115"/>
                  <a:pt x="317870" y="115"/>
                </a:cubicBezTo>
                <a:moveTo>
                  <a:pt x="299501" y="62141"/>
                </a:moveTo>
                <a:cubicBezTo>
                  <a:pt x="299501" y="62141"/>
                  <a:pt x="299501" y="63067"/>
                  <a:pt x="299501" y="62141"/>
                </a:cubicBezTo>
                <a:lnTo>
                  <a:pt x="299501" y="63067"/>
                </a:lnTo>
                <a:lnTo>
                  <a:pt x="196645" y="201007"/>
                </a:lnTo>
                <a:lnTo>
                  <a:pt x="193890" y="199155"/>
                </a:lnTo>
                <a:lnTo>
                  <a:pt x="113073" y="139906"/>
                </a:lnTo>
                <a:lnTo>
                  <a:pt x="84604" y="176937"/>
                </a:lnTo>
                <a:cubicBezTo>
                  <a:pt x="81849" y="181565"/>
                  <a:pt x="76339" y="183417"/>
                  <a:pt x="71747" y="181565"/>
                </a:cubicBezTo>
                <a:cubicBezTo>
                  <a:pt x="66236" y="179714"/>
                  <a:pt x="63481" y="173233"/>
                  <a:pt x="65318" y="167679"/>
                </a:cubicBezTo>
                <a:cubicBezTo>
                  <a:pt x="65318" y="166754"/>
                  <a:pt x="65318" y="166754"/>
                  <a:pt x="66236" y="165827"/>
                </a:cubicBezTo>
                <a:lnTo>
                  <a:pt x="104808" y="114910"/>
                </a:lnTo>
                <a:lnTo>
                  <a:pt x="108482" y="110281"/>
                </a:lnTo>
                <a:lnTo>
                  <a:pt x="192053" y="172308"/>
                </a:lnTo>
                <a:lnTo>
                  <a:pt x="282972" y="51032"/>
                </a:lnTo>
                <a:cubicBezTo>
                  <a:pt x="285727" y="48255"/>
                  <a:pt x="290318" y="47329"/>
                  <a:pt x="293991" y="49180"/>
                </a:cubicBezTo>
                <a:cubicBezTo>
                  <a:pt x="299501" y="51032"/>
                  <a:pt x="302256" y="56587"/>
                  <a:pt x="299501" y="62141"/>
                </a:cubicBezTo>
              </a:path>
            </a:pathLst>
          </a:custGeom>
          <a:solidFill>
            <a:srgbClr val="FFFFFF"/>
          </a:solidFill>
          <a:ln w="12601" cap="flat">
            <a:noFill/>
            <a:prstDash val="solid"/>
            <a:miter/>
          </a:ln>
        </p:spPr>
        <p:txBody>
          <a:bodyPr rtlCol="0" anchor="ctr"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6" name="图片 140" descr="343439383331313b343532303032343bb7a2b2bcb9dcc0ed"/>
          <p:cNvSpPr/>
          <p:nvPr>
            <p:custDataLst>
              <p:tags r:id="rId9"/>
            </p:custDataLst>
          </p:nvPr>
        </p:nvSpPr>
        <p:spPr>
          <a:xfrm>
            <a:off x="4201620" y="4606505"/>
            <a:ext cx="329071" cy="223299"/>
          </a:xfrm>
          <a:custGeom>
            <a:avLst/>
            <a:gdLst>
              <a:gd name="connsiteX0" fmla="*/ 364418 w 431999"/>
              <a:gd name="connsiteY0" fmla="*/ 128990 h 293142"/>
              <a:gd name="connsiteX1" fmla="*/ 271433 w 431999"/>
              <a:gd name="connsiteY1" fmla="*/ 822 h 293142"/>
              <a:gd name="connsiteX2" fmla="*/ 158294 w 431999"/>
              <a:gd name="connsiteY2" fmla="*/ 75555 h 293142"/>
              <a:gd name="connsiteX3" fmla="*/ 96808 w 431999"/>
              <a:gd name="connsiteY3" fmla="*/ 70853 h 293142"/>
              <a:gd name="connsiteX4" fmla="*/ 70625 w 431999"/>
              <a:gd name="connsiteY4" fmla="*/ 128745 h 293142"/>
              <a:gd name="connsiteX5" fmla="*/ 114 w 431999"/>
              <a:gd name="connsiteY5" fmla="*/ 217722 h 293142"/>
              <a:gd name="connsiteX6" fmla="*/ 76653 w 431999"/>
              <a:gd name="connsiteY6" fmla="*/ 293261 h 293142"/>
              <a:gd name="connsiteX7" fmla="*/ 194678 w 431999"/>
              <a:gd name="connsiteY7" fmla="*/ 293261 h 293142"/>
              <a:gd name="connsiteX8" fmla="*/ 194678 w 431999"/>
              <a:gd name="connsiteY8" fmla="*/ 215091 h 293142"/>
              <a:gd name="connsiteX9" fmla="*/ 157583 w 431999"/>
              <a:gd name="connsiteY9" fmla="*/ 215091 h 293142"/>
              <a:gd name="connsiteX10" fmla="*/ 219964 w 431999"/>
              <a:gd name="connsiteY10" fmla="*/ 145024 h 293142"/>
              <a:gd name="connsiteX11" fmla="*/ 282346 w 431999"/>
              <a:gd name="connsiteY11" fmla="*/ 215091 h 293142"/>
              <a:gd name="connsiteX12" fmla="*/ 245249 w 431999"/>
              <a:gd name="connsiteY12" fmla="*/ 215091 h 293142"/>
              <a:gd name="connsiteX13" fmla="*/ 245249 w 431999"/>
              <a:gd name="connsiteY13" fmla="*/ 293261 h 293142"/>
              <a:gd name="connsiteX14" fmla="*/ 352362 w 431999"/>
              <a:gd name="connsiteY14" fmla="*/ 293261 h 293142"/>
              <a:gd name="connsiteX15" fmla="*/ 431900 w 431999"/>
              <a:gd name="connsiteY15" fmla="*/ 222177 h 293142"/>
              <a:gd name="connsiteX16" fmla="*/ 364418 w 431999"/>
              <a:gd name="connsiteY16" fmla="*/ 128990 h 29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1999" h="293142">
                <a:moveTo>
                  <a:pt x="364418" y="128990"/>
                </a:moveTo>
                <a:cubicBezTo>
                  <a:pt x="364418" y="128990"/>
                  <a:pt x="372548" y="13979"/>
                  <a:pt x="271433" y="822"/>
                </a:cubicBezTo>
                <a:cubicBezTo>
                  <a:pt x="184692" y="-8370"/>
                  <a:pt x="158294" y="75555"/>
                  <a:pt x="158294" y="75555"/>
                </a:cubicBezTo>
                <a:cubicBezTo>
                  <a:pt x="158294" y="75555"/>
                  <a:pt x="132049" y="49240"/>
                  <a:pt x="96808" y="70853"/>
                </a:cubicBezTo>
                <a:cubicBezTo>
                  <a:pt x="65030" y="91098"/>
                  <a:pt x="70625" y="128745"/>
                  <a:pt x="70625" y="128745"/>
                </a:cubicBezTo>
                <a:cubicBezTo>
                  <a:pt x="70625" y="128745"/>
                  <a:pt x="114" y="142709"/>
                  <a:pt x="114" y="217722"/>
                </a:cubicBezTo>
                <a:cubicBezTo>
                  <a:pt x="1752" y="292455"/>
                  <a:pt x="76653" y="293261"/>
                  <a:pt x="76653" y="293261"/>
                </a:cubicBezTo>
                <a:lnTo>
                  <a:pt x="194678" y="293261"/>
                </a:lnTo>
                <a:lnTo>
                  <a:pt x="194678" y="215091"/>
                </a:lnTo>
                <a:lnTo>
                  <a:pt x="157583" y="215091"/>
                </a:lnTo>
                <a:lnTo>
                  <a:pt x="219964" y="145024"/>
                </a:lnTo>
                <a:lnTo>
                  <a:pt x="282346" y="215091"/>
                </a:lnTo>
                <a:lnTo>
                  <a:pt x="245249" y="215091"/>
                </a:lnTo>
                <a:lnTo>
                  <a:pt x="245249" y="293261"/>
                </a:lnTo>
                <a:lnTo>
                  <a:pt x="352362" y="293261"/>
                </a:lnTo>
                <a:cubicBezTo>
                  <a:pt x="352362" y="293261"/>
                  <a:pt x="422163" y="293261"/>
                  <a:pt x="431900" y="222177"/>
                </a:cubicBezTo>
                <a:cubicBezTo>
                  <a:pt x="436536" y="144288"/>
                  <a:pt x="364418" y="128990"/>
                  <a:pt x="364418" y="128990"/>
                </a:cubicBezTo>
                <a:close/>
              </a:path>
            </a:pathLst>
          </a:custGeom>
          <a:solidFill>
            <a:srgbClr val="FFFFFF"/>
          </a:solidFill>
          <a:ln w="15305" cap="flat">
            <a:noFill/>
            <a:prstDash val="solid"/>
            <a:miter/>
          </a:ln>
        </p:spPr>
        <p:txBody>
          <a:bodyPr rtlCol="0" anchor="ctr"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任意多边形: 形状 5"/>
          <p:cNvSpPr/>
          <p:nvPr>
            <p:custDataLst>
              <p:tags r:id="rId10"/>
            </p:custDataLst>
          </p:nvPr>
        </p:nvSpPr>
        <p:spPr>
          <a:xfrm flipV="1">
            <a:off x="4791875" y="4956827"/>
            <a:ext cx="877065" cy="128535"/>
          </a:xfrm>
          <a:custGeom>
            <a:avLst/>
            <a:gdLst>
              <a:gd name="connsiteX0" fmla="*/ 0 w 1104900"/>
              <a:gd name="connsiteY0" fmla="*/ 161925 h 161925"/>
              <a:gd name="connsiteX1" fmla="*/ 123825 w 1104900"/>
              <a:gd name="connsiteY1" fmla="*/ 0 h 161925"/>
              <a:gd name="connsiteX2" fmla="*/ 1104900 w 1104900"/>
              <a:gd name="connsiteY2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4900" h="161925">
                <a:moveTo>
                  <a:pt x="0" y="161925"/>
                </a:moveTo>
                <a:lnTo>
                  <a:pt x="123825" y="0"/>
                </a:lnTo>
                <a:lnTo>
                  <a:pt x="1104900" y="0"/>
                </a:ln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文本占位符 2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8184840" y="694690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71905" y="1489710"/>
            <a:ext cx="2787650" cy="4290060"/>
            <a:chOff x="2003" y="2346"/>
            <a:chExt cx="4390" cy="6756"/>
          </a:xfrm>
        </p:grpSpPr>
        <p:sp>
          <p:nvSpPr>
            <p:cNvPr id="16" name="任意多边形: 形状 15"/>
            <p:cNvSpPr/>
            <p:nvPr>
              <p:custDataLst>
                <p:tags r:id="rId12"/>
              </p:custDataLst>
            </p:nvPr>
          </p:nvSpPr>
          <p:spPr>
            <a:xfrm>
              <a:off x="2415" y="2346"/>
              <a:ext cx="3978" cy="6756"/>
            </a:xfrm>
            <a:custGeom>
              <a:avLst/>
              <a:gdLst>
                <a:gd name="connsiteX0" fmla="*/ 1978927 w 3182002"/>
                <a:gd name="connsiteY0" fmla="*/ 0 h 5404499"/>
                <a:gd name="connsiteX1" fmla="*/ 3028951 w 3182002"/>
                <a:gd name="connsiteY1" fmla="*/ 212356 h 5404499"/>
                <a:gd name="connsiteX2" fmla="*/ 3142331 w 3182002"/>
                <a:gd name="connsiteY2" fmla="*/ 267069 h 5404499"/>
                <a:gd name="connsiteX3" fmla="*/ 3121947 w 3182002"/>
                <a:gd name="connsiteY3" fmla="*/ 262954 h 5404499"/>
                <a:gd name="connsiteX4" fmla="*/ 3121920 w 3182002"/>
                <a:gd name="connsiteY4" fmla="*/ 262965 h 5404499"/>
                <a:gd name="connsiteX5" fmla="*/ 3114470 w 3182002"/>
                <a:gd name="connsiteY5" fmla="*/ 265241 h 5404499"/>
                <a:gd name="connsiteX6" fmla="*/ 3116427 w 3182002"/>
                <a:gd name="connsiteY6" fmla="*/ 265241 h 5404499"/>
                <a:gd name="connsiteX7" fmla="*/ 3121920 w 3182002"/>
                <a:gd name="connsiteY7" fmla="*/ 262965 h 5404499"/>
                <a:gd name="connsiteX8" fmla="*/ 3121947 w 3182002"/>
                <a:gd name="connsiteY8" fmla="*/ 262957 h 5404499"/>
                <a:gd name="connsiteX9" fmla="*/ 3142331 w 3182002"/>
                <a:gd name="connsiteY9" fmla="*/ 267072 h 5404499"/>
                <a:gd name="connsiteX10" fmla="*/ 3148882 w 3182002"/>
                <a:gd name="connsiteY10" fmla="*/ 270233 h 5404499"/>
                <a:gd name="connsiteX11" fmla="*/ 3163804 w 3182002"/>
                <a:gd name="connsiteY11" fmla="*/ 280294 h 5404499"/>
                <a:gd name="connsiteX12" fmla="*/ 3181141 w 3182002"/>
                <a:gd name="connsiteY12" fmla="*/ 322151 h 5404499"/>
                <a:gd name="connsiteX13" fmla="*/ 3177763 w 3182002"/>
                <a:gd name="connsiteY13" fmla="*/ 338884 h 5404499"/>
                <a:gd name="connsiteX14" fmla="*/ 3163392 w 3182002"/>
                <a:gd name="connsiteY14" fmla="*/ 364285 h 5404499"/>
                <a:gd name="connsiteX15" fmla="*/ 3163390 w 3182002"/>
                <a:gd name="connsiteY15" fmla="*/ 364287 h 5404499"/>
                <a:gd name="connsiteX16" fmla="*/ 2636849 w 3182002"/>
                <a:gd name="connsiteY16" fmla="*/ 1294945 h 5404499"/>
                <a:gd name="connsiteX17" fmla="*/ 2636848 w 3182002"/>
                <a:gd name="connsiteY17" fmla="*/ 1294948 h 5404499"/>
                <a:gd name="connsiteX18" fmla="*/ 2625866 w 3182002"/>
                <a:gd name="connsiteY18" fmla="*/ 1314358 h 5404499"/>
                <a:gd name="connsiteX19" fmla="*/ 2623262 w 3182002"/>
                <a:gd name="connsiteY19" fmla="*/ 1318221 h 5404499"/>
                <a:gd name="connsiteX20" fmla="*/ 2581405 w 3182002"/>
                <a:gd name="connsiteY20" fmla="*/ 1335558 h 5404499"/>
                <a:gd name="connsiteX21" fmla="*/ 2565802 w 3182002"/>
                <a:gd name="connsiteY21" fmla="*/ 1332409 h 5404499"/>
                <a:gd name="connsiteX22" fmla="*/ 2557490 w 3182002"/>
                <a:gd name="connsiteY22" fmla="*/ 1328392 h 5404499"/>
                <a:gd name="connsiteX23" fmla="*/ 2551219 w 3182002"/>
                <a:gd name="connsiteY23" fmla="*/ 1326089 h 5404499"/>
                <a:gd name="connsiteX24" fmla="*/ 2551213 w 3182002"/>
                <a:gd name="connsiteY24" fmla="*/ 1326086 h 5404499"/>
                <a:gd name="connsiteX25" fmla="*/ 2420928 w 3182002"/>
                <a:gd name="connsiteY25" fmla="*/ 1278251 h 5404499"/>
                <a:gd name="connsiteX26" fmla="*/ 1978927 w 3182002"/>
                <a:gd name="connsiteY26" fmla="*/ 1211217 h 5404499"/>
                <a:gd name="connsiteX27" fmla="*/ 492556 w 3182002"/>
                <a:gd name="connsiteY27" fmla="*/ 2702250 h 5404499"/>
                <a:gd name="connsiteX28" fmla="*/ 1978927 w 3182002"/>
                <a:gd name="connsiteY28" fmla="*/ 4193282 h 5404499"/>
                <a:gd name="connsiteX29" fmla="*/ 2420928 w 3182002"/>
                <a:gd name="connsiteY29" fmla="*/ 4126249 h 5404499"/>
                <a:gd name="connsiteX30" fmla="*/ 2552789 w 3182002"/>
                <a:gd name="connsiteY30" fmla="*/ 4077836 h 5404499"/>
                <a:gd name="connsiteX31" fmla="*/ 2539548 w 3182002"/>
                <a:gd name="connsiteY31" fmla="*/ 4086763 h 5404499"/>
                <a:gd name="connsiteX32" fmla="*/ 2526862 w 3182002"/>
                <a:gd name="connsiteY32" fmla="*/ 4105580 h 5404499"/>
                <a:gd name="connsiteX33" fmla="*/ 2526862 w 3182002"/>
                <a:gd name="connsiteY33" fmla="*/ 4105581 h 5404499"/>
                <a:gd name="connsiteX34" fmla="*/ 2539548 w 3182002"/>
                <a:gd name="connsiteY34" fmla="*/ 4086764 h 5404499"/>
                <a:gd name="connsiteX35" fmla="*/ 2552789 w 3182002"/>
                <a:gd name="connsiteY35" fmla="*/ 4077837 h 5404499"/>
                <a:gd name="connsiteX36" fmla="*/ 2557490 w 3182002"/>
                <a:gd name="connsiteY36" fmla="*/ 4076111 h 5404499"/>
                <a:gd name="connsiteX37" fmla="*/ 2564087 w 3182002"/>
                <a:gd name="connsiteY37" fmla="*/ 4072923 h 5404499"/>
                <a:gd name="connsiteX38" fmla="*/ 2581404 w 3182002"/>
                <a:gd name="connsiteY38" fmla="*/ 4069427 h 5404499"/>
                <a:gd name="connsiteX39" fmla="*/ 2623261 w 3182002"/>
                <a:gd name="connsiteY39" fmla="*/ 4086764 h 5404499"/>
                <a:gd name="connsiteX40" fmla="*/ 2624614 w 3182002"/>
                <a:gd name="connsiteY40" fmla="*/ 4088771 h 5404499"/>
                <a:gd name="connsiteX41" fmla="*/ 2636959 w 3182002"/>
                <a:gd name="connsiteY41" fmla="*/ 4110591 h 5404499"/>
                <a:gd name="connsiteX42" fmla="*/ 2640599 w 3182002"/>
                <a:gd name="connsiteY42" fmla="*/ 4128621 h 5404499"/>
                <a:gd name="connsiteX43" fmla="*/ 2640599 w 3182002"/>
                <a:gd name="connsiteY43" fmla="*/ 4128620 h 5404499"/>
                <a:gd name="connsiteX44" fmla="*/ 2636959 w 3182002"/>
                <a:gd name="connsiteY44" fmla="*/ 4110590 h 5404499"/>
                <a:gd name="connsiteX45" fmla="*/ 3165394 w 3182002"/>
                <a:gd name="connsiteY45" fmla="*/ 5044595 h 5404499"/>
                <a:gd name="connsiteX46" fmla="*/ 3165396 w 3182002"/>
                <a:gd name="connsiteY46" fmla="*/ 5044598 h 5404499"/>
                <a:gd name="connsiteX47" fmla="*/ 3177352 w 3182002"/>
                <a:gd name="connsiteY47" fmla="*/ 5062331 h 5404499"/>
                <a:gd name="connsiteX48" fmla="*/ 3178419 w 3182002"/>
                <a:gd name="connsiteY48" fmla="*/ 5067617 h 5404499"/>
                <a:gd name="connsiteX49" fmla="*/ 3178418 w 3182002"/>
                <a:gd name="connsiteY49" fmla="*/ 5067617 h 5404499"/>
                <a:gd name="connsiteX50" fmla="*/ 3182002 w 3182002"/>
                <a:gd name="connsiteY50" fmla="*/ 5085370 h 5404499"/>
                <a:gd name="connsiteX51" fmla="*/ 3177351 w 3182002"/>
                <a:gd name="connsiteY51" fmla="*/ 5108412 h 5404499"/>
                <a:gd name="connsiteX52" fmla="*/ 3165239 w 3182002"/>
                <a:gd name="connsiteY52" fmla="*/ 5126377 h 5404499"/>
                <a:gd name="connsiteX53" fmla="*/ 3130956 w 3182002"/>
                <a:gd name="connsiteY53" fmla="*/ 5142920 h 5404499"/>
                <a:gd name="connsiteX54" fmla="*/ 3028951 w 3182002"/>
                <a:gd name="connsiteY54" fmla="*/ 5192143 h 5404499"/>
                <a:gd name="connsiteX55" fmla="*/ 1978927 w 3182002"/>
                <a:gd name="connsiteY55" fmla="*/ 5404499 h 5404499"/>
                <a:gd name="connsiteX56" fmla="*/ 71444 w 3182002"/>
                <a:gd name="connsiteY56" fmla="*/ 4613029 h 5404499"/>
                <a:gd name="connsiteX57" fmla="*/ 0 w 3182002"/>
                <a:gd name="connsiteY57" fmla="*/ 4534285 h 5404499"/>
                <a:gd name="connsiteX58" fmla="*/ 0 w 3182002"/>
                <a:gd name="connsiteY58" fmla="*/ 870215 h 5404499"/>
                <a:gd name="connsiteX59" fmla="*/ 71444 w 3182002"/>
                <a:gd name="connsiteY59" fmla="*/ 791471 h 5404499"/>
                <a:gd name="connsiteX60" fmla="*/ 1978927 w 3182002"/>
                <a:gd name="connsiteY60" fmla="*/ 0 h 5404499"/>
                <a:gd name="connsiteX61" fmla="*/ 2526361 w 3182002"/>
                <a:gd name="connsiteY61" fmla="*/ 4108065 h 5404499"/>
                <a:gd name="connsiteX62" fmla="*/ 2522210 w 3182002"/>
                <a:gd name="connsiteY62" fmla="*/ 4128620 h 5404499"/>
                <a:gd name="connsiteX63" fmla="*/ 2522210 w 3182002"/>
                <a:gd name="connsiteY63" fmla="*/ 4128621 h 5404499"/>
                <a:gd name="connsiteX64" fmla="*/ 2526361 w 3182002"/>
                <a:gd name="connsiteY64" fmla="*/ 4108065 h 5404499"/>
                <a:gd name="connsiteX65" fmla="*/ 2638946 w 3182002"/>
                <a:gd name="connsiteY65" fmla="*/ 1268175 h 5404499"/>
                <a:gd name="connsiteX66" fmla="*/ 2640599 w 3182002"/>
                <a:gd name="connsiteY66" fmla="*/ 1276363 h 5404499"/>
                <a:gd name="connsiteX67" fmla="*/ 2640599 w 3182002"/>
                <a:gd name="connsiteY67" fmla="*/ 1276362 h 5404499"/>
                <a:gd name="connsiteX68" fmla="*/ 2638946 w 3182002"/>
                <a:gd name="connsiteY68" fmla="*/ 1268175 h 540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182002" h="5404499">
                  <a:moveTo>
                    <a:pt x="1978927" y="0"/>
                  </a:moveTo>
                  <a:cubicBezTo>
                    <a:pt x="2351387" y="0"/>
                    <a:pt x="2706215" y="75615"/>
                    <a:pt x="3028951" y="212356"/>
                  </a:cubicBezTo>
                  <a:lnTo>
                    <a:pt x="3142331" y="267069"/>
                  </a:lnTo>
                  <a:lnTo>
                    <a:pt x="3121947" y="262954"/>
                  </a:lnTo>
                  <a:lnTo>
                    <a:pt x="3121920" y="262965"/>
                  </a:lnTo>
                  <a:lnTo>
                    <a:pt x="3114470" y="265241"/>
                  </a:lnTo>
                  <a:lnTo>
                    <a:pt x="3116427" y="265241"/>
                  </a:lnTo>
                  <a:lnTo>
                    <a:pt x="3121920" y="262965"/>
                  </a:lnTo>
                  <a:lnTo>
                    <a:pt x="3121947" y="262957"/>
                  </a:lnTo>
                  <a:lnTo>
                    <a:pt x="3142331" y="267072"/>
                  </a:lnTo>
                  <a:lnTo>
                    <a:pt x="3148882" y="270233"/>
                  </a:lnTo>
                  <a:lnTo>
                    <a:pt x="3163804" y="280294"/>
                  </a:lnTo>
                  <a:cubicBezTo>
                    <a:pt x="3174516" y="291006"/>
                    <a:pt x="3181141" y="305805"/>
                    <a:pt x="3181141" y="322151"/>
                  </a:cubicBezTo>
                  <a:lnTo>
                    <a:pt x="3177763" y="338884"/>
                  </a:lnTo>
                  <a:lnTo>
                    <a:pt x="3163392" y="364285"/>
                  </a:lnTo>
                  <a:lnTo>
                    <a:pt x="3163390" y="364287"/>
                  </a:lnTo>
                  <a:lnTo>
                    <a:pt x="2636849" y="1294945"/>
                  </a:lnTo>
                  <a:lnTo>
                    <a:pt x="2636848" y="1294948"/>
                  </a:lnTo>
                  <a:lnTo>
                    <a:pt x="2625866" y="1314358"/>
                  </a:lnTo>
                  <a:lnTo>
                    <a:pt x="2623262" y="1318221"/>
                  </a:lnTo>
                  <a:cubicBezTo>
                    <a:pt x="2612550" y="1328933"/>
                    <a:pt x="2597752" y="1335558"/>
                    <a:pt x="2581405" y="1335558"/>
                  </a:cubicBezTo>
                  <a:lnTo>
                    <a:pt x="2565802" y="1332409"/>
                  </a:lnTo>
                  <a:lnTo>
                    <a:pt x="2557490" y="1328392"/>
                  </a:lnTo>
                  <a:lnTo>
                    <a:pt x="2551219" y="1326089"/>
                  </a:lnTo>
                  <a:lnTo>
                    <a:pt x="2551213" y="1326086"/>
                  </a:lnTo>
                  <a:lnTo>
                    <a:pt x="2420928" y="1278251"/>
                  </a:lnTo>
                  <a:cubicBezTo>
                    <a:pt x="2281300" y="1234687"/>
                    <a:pt x="2132846" y="1211217"/>
                    <a:pt x="1978927" y="1211217"/>
                  </a:cubicBezTo>
                  <a:cubicBezTo>
                    <a:pt x="1158027" y="1211217"/>
                    <a:pt x="492556" y="1878775"/>
                    <a:pt x="492556" y="2702250"/>
                  </a:cubicBezTo>
                  <a:cubicBezTo>
                    <a:pt x="492556" y="3525724"/>
                    <a:pt x="1158027" y="4193282"/>
                    <a:pt x="1978927" y="4193282"/>
                  </a:cubicBezTo>
                  <a:cubicBezTo>
                    <a:pt x="2132846" y="4193282"/>
                    <a:pt x="2281300" y="4169814"/>
                    <a:pt x="2420928" y="4126249"/>
                  </a:cubicBezTo>
                  <a:lnTo>
                    <a:pt x="2552789" y="4077836"/>
                  </a:lnTo>
                  <a:lnTo>
                    <a:pt x="2539548" y="4086763"/>
                  </a:lnTo>
                  <a:cubicBezTo>
                    <a:pt x="2534192" y="4092120"/>
                    <a:pt x="2529858" y="4098498"/>
                    <a:pt x="2526862" y="4105580"/>
                  </a:cubicBezTo>
                  <a:lnTo>
                    <a:pt x="2526862" y="4105581"/>
                  </a:lnTo>
                  <a:lnTo>
                    <a:pt x="2539548" y="4086764"/>
                  </a:lnTo>
                  <a:lnTo>
                    <a:pt x="2552789" y="4077837"/>
                  </a:lnTo>
                  <a:lnTo>
                    <a:pt x="2557490" y="4076111"/>
                  </a:lnTo>
                  <a:lnTo>
                    <a:pt x="2564087" y="4072923"/>
                  </a:lnTo>
                  <a:lnTo>
                    <a:pt x="2581404" y="4069427"/>
                  </a:lnTo>
                  <a:cubicBezTo>
                    <a:pt x="2597751" y="4069427"/>
                    <a:pt x="2612549" y="4076052"/>
                    <a:pt x="2623261" y="4086764"/>
                  </a:cubicBezTo>
                  <a:lnTo>
                    <a:pt x="2624614" y="4088771"/>
                  </a:lnTo>
                  <a:lnTo>
                    <a:pt x="2636959" y="4110591"/>
                  </a:lnTo>
                  <a:lnTo>
                    <a:pt x="2640599" y="4128621"/>
                  </a:lnTo>
                  <a:lnTo>
                    <a:pt x="2640599" y="4128620"/>
                  </a:lnTo>
                  <a:lnTo>
                    <a:pt x="2636959" y="4110590"/>
                  </a:lnTo>
                  <a:lnTo>
                    <a:pt x="3165394" y="5044595"/>
                  </a:lnTo>
                  <a:lnTo>
                    <a:pt x="3165396" y="5044598"/>
                  </a:lnTo>
                  <a:lnTo>
                    <a:pt x="3177352" y="5062331"/>
                  </a:lnTo>
                  <a:lnTo>
                    <a:pt x="3178419" y="5067617"/>
                  </a:lnTo>
                  <a:lnTo>
                    <a:pt x="3178418" y="5067617"/>
                  </a:lnTo>
                  <a:lnTo>
                    <a:pt x="3182002" y="5085370"/>
                  </a:lnTo>
                  <a:cubicBezTo>
                    <a:pt x="3182002" y="5093543"/>
                    <a:pt x="3180346" y="5101330"/>
                    <a:pt x="3177351" y="5108412"/>
                  </a:cubicBezTo>
                  <a:lnTo>
                    <a:pt x="3165239" y="5126377"/>
                  </a:lnTo>
                  <a:lnTo>
                    <a:pt x="3130956" y="5142920"/>
                  </a:lnTo>
                  <a:lnTo>
                    <a:pt x="3028951" y="5192143"/>
                  </a:lnTo>
                  <a:cubicBezTo>
                    <a:pt x="2706215" y="5328884"/>
                    <a:pt x="2351387" y="5404499"/>
                    <a:pt x="1978927" y="5404499"/>
                  </a:cubicBezTo>
                  <a:cubicBezTo>
                    <a:pt x="1234009" y="5404499"/>
                    <a:pt x="559611" y="5102040"/>
                    <a:pt x="71444" y="4613029"/>
                  </a:cubicBezTo>
                  <a:lnTo>
                    <a:pt x="0" y="4534285"/>
                  </a:lnTo>
                  <a:lnTo>
                    <a:pt x="0" y="870215"/>
                  </a:lnTo>
                  <a:lnTo>
                    <a:pt x="71444" y="791471"/>
                  </a:lnTo>
                  <a:cubicBezTo>
                    <a:pt x="559611" y="302460"/>
                    <a:pt x="1234009" y="0"/>
                    <a:pt x="1978927" y="0"/>
                  </a:cubicBezTo>
                  <a:close/>
                  <a:moveTo>
                    <a:pt x="2526361" y="4108065"/>
                  </a:moveTo>
                  <a:lnTo>
                    <a:pt x="2522210" y="4128620"/>
                  </a:lnTo>
                  <a:lnTo>
                    <a:pt x="2522210" y="4128621"/>
                  </a:lnTo>
                  <a:lnTo>
                    <a:pt x="2526361" y="4108065"/>
                  </a:lnTo>
                  <a:close/>
                  <a:moveTo>
                    <a:pt x="2638946" y="1268175"/>
                  </a:moveTo>
                  <a:lnTo>
                    <a:pt x="2640599" y="1276363"/>
                  </a:lnTo>
                  <a:lnTo>
                    <a:pt x="2640599" y="1276362"/>
                  </a:lnTo>
                  <a:lnTo>
                    <a:pt x="2638946" y="1268175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>
                <a:solidFill>
                  <a:schemeClr val="lt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" name="对象5"/>
            <p:cNvSpPr/>
            <p:nvPr>
              <p:custDataLst>
                <p:tags r:id="rId13"/>
              </p:custDataLst>
            </p:nvPr>
          </p:nvSpPr>
          <p:spPr>
            <a:xfrm>
              <a:off x="2003" y="5343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6014711" y="2618731"/>
            <a:ext cx="5479359" cy="16495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বার্ষিক বাজেট অনুমোদন এবং আয়-ব্যয়ের স্বচ্ছতা নিশ্চিত করা।</a:t>
            </a:r>
            <a:endParaRPr lang="as-IN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6014711" y="2042822"/>
            <a:ext cx="5460379" cy="436247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accent1"/>
                </a:solidFill>
                <a:latin typeface="+mn-lt"/>
              </a:rPr>
              <a:t>01</a:t>
            </a: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4" name="任意多边形: 形状 3"/>
          <p:cNvSpPr/>
          <p:nvPr>
            <p:custDataLst>
              <p:tags r:id="rId3"/>
            </p:custDataLst>
          </p:nvPr>
        </p:nvSpPr>
        <p:spPr>
          <a:xfrm>
            <a:off x="4007913" y="2494694"/>
            <a:ext cx="7486156" cy="525724"/>
          </a:xfrm>
          <a:custGeom>
            <a:avLst/>
            <a:gdLst>
              <a:gd name="connsiteX0" fmla="*/ 0 w 8428382"/>
              <a:gd name="connsiteY0" fmla="*/ 506896 h 506896"/>
              <a:gd name="connsiteX1" fmla="*/ 1669774 w 8428382"/>
              <a:gd name="connsiteY1" fmla="*/ 506896 h 506896"/>
              <a:gd name="connsiteX2" fmla="*/ 2136913 w 8428382"/>
              <a:gd name="connsiteY2" fmla="*/ 0 h 506896"/>
              <a:gd name="connsiteX3" fmla="*/ 8428382 w 8428382"/>
              <a:gd name="connsiteY3" fmla="*/ 0 h 506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8382" h="506896">
                <a:moveTo>
                  <a:pt x="0" y="506896"/>
                </a:moveTo>
                <a:lnTo>
                  <a:pt x="1669774" y="506896"/>
                </a:lnTo>
                <a:lnTo>
                  <a:pt x="2136913" y="0"/>
                </a:lnTo>
                <a:lnTo>
                  <a:pt x="8428382" y="0"/>
                </a:ln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椭圆 1"/>
          <p:cNvSpPr/>
          <p:nvPr>
            <p:custDataLst>
              <p:tags r:id="rId4"/>
            </p:custDataLst>
          </p:nvPr>
        </p:nvSpPr>
        <p:spPr>
          <a:xfrm>
            <a:off x="502285" y="1451113"/>
            <a:ext cx="4289759" cy="428975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40000"/>
                    <a:lumOff val="60000"/>
                    <a:alpha val="100000"/>
                  </a:schemeClr>
                </a:gs>
                <a:gs pos="17000">
                  <a:schemeClr val="accent1">
                    <a:alpha val="0"/>
                  </a:schemeClr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 sz="1600">
              <a:solidFill>
                <a:schemeClr val="lt1"/>
              </a:solidFill>
              <a:sym typeface="+mn-lt"/>
            </a:endParaRPr>
          </a:p>
        </p:txBody>
      </p:sp>
      <p:sp>
        <p:nvSpPr>
          <p:cNvPr id="7" name="椭圆 15"/>
          <p:cNvSpPr/>
          <p:nvPr>
            <p:custDataLst>
              <p:tags r:id="rId5"/>
            </p:custDataLst>
          </p:nvPr>
        </p:nvSpPr>
        <p:spPr>
          <a:xfrm>
            <a:off x="4415201" y="4629697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8" name="椭圆 17"/>
          <p:cNvSpPr/>
          <p:nvPr>
            <p:custDataLst>
              <p:tags r:id="rId6"/>
            </p:custDataLst>
          </p:nvPr>
        </p:nvSpPr>
        <p:spPr>
          <a:xfrm>
            <a:off x="4415201" y="2391779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9" name="椭圆 3"/>
          <p:cNvSpPr/>
          <p:nvPr>
            <p:custDataLst>
              <p:tags r:id="rId7"/>
            </p:custDataLst>
          </p:nvPr>
        </p:nvSpPr>
        <p:spPr>
          <a:xfrm>
            <a:off x="691151" y="1607594"/>
            <a:ext cx="3899327" cy="389932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2" name="椭圆 21"/>
          <p:cNvSpPr/>
          <p:nvPr>
            <p:custDataLst>
              <p:tags r:id="rId8"/>
            </p:custDataLst>
          </p:nvPr>
        </p:nvSpPr>
        <p:spPr>
          <a:xfrm>
            <a:off x="878890" y="1795333"/>
            <a:ext cx="3523018" cy="3523018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5000"/>
                </a:schemeClr>
              </a:gs>
              <a:gs pos="100000">
                <a:schemeClr val="accent1">
                  <a:alpha val="1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3" name="椭圆 22"/>
          <p:cNvSpPr/>
          <p:nvPr>
            <p:custDataLst>
              <p:tags r:id="rId9"/>
            </p:custDataLst>
          </p:nvPr>
        </p:nvSpPr>
        <p:spPr>
          <a:xfrm>
            <a:off x="1092381" y="2008824"/>
            <a:ext cx="3096867" cy="309686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10"/>
            </p:custDataLst>
          </p:nvPr>
        </p:nvSpPr>
        <p:spPr>
          <a:xfrm>
            <a:off x="4736683" y="3504092"/>
            <a:ext cx="106330" cy="106330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1" name="椭圆 7"/>
          <p:cNvSpPr/>
          <p:nvPr>
            <p:custDataLst>
              <p:tags r:id="rId11"/>
            </p:custDataLst>
          </p:nvPr>
        </p:nvSpPr>
        <p:spPr>
          <a:xfrm>
            <a:off x="1295905" y="2222315"/>
            <a:ext cx="2679022" cy="2679022"/>
          </a:xfrm>
          <a:prstGeom prst="ellipse">
            <a:avLst/>
          </a:prstGeom>
          <a:solidFill>
            <a:schemeClr val="tx2">
              <a:lumMod val="75000"/>
              <a:lumOff val="25000"/>
              <a:alpha val="17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64795" tIns="117474" rIns="264160" bIns="118111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sz="1600" b="1" spc="100" dirty="0">
              <a:solidFill>
                <a:schemeClr val="bg2"/>
              </a:solidFill>
              <a:effectLst/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12"/>
            </p:custDataLst>
          </p:nvPr>
        </p:nvSpPr>
        <p:spPr>
          <a:xfrm>
            <a:off x="1295905" y="2222315"/>
            <a:ext cx="2679022" cy="2679022"/>
          </a:xfrm>
          <a:prstGeom prst="ellipse">
            <a:avLst/>
          </a:prstGeom>
          <a:gradFill>
            <a:gsLst>
              <a:gs pos="74000">
                <a:schemeClr val="accent1">
                  <a:alpha val="100000"/>
                </a:schemeClr>
              </a:gs>
              <a:gs pos="0">
                <a:schemeClr val="accent1">
                  <a:alpha val="1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9" name="文本占位符 2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894080" y="715645"/>
            <a:ext cx="2879725" cy="558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296035" y="2221865"/>
            <a:ext cx="2764790" cy="2694305"/>
            <a:chOff x="2041" y="3499"/>
            <a:chExt cx="4354" cy="4243"/>
          </a:xfrm>
        </p:grpSpPr>
        <p:sp>
          <p:nvSpPr>
            <p:cNvPr id="12" name="文本框 2"/>
            <p:cNvSpPr txBox="1"/>
            <p:nvPr>
              <p:custDataLst>
                <p:tags r:id="rId14"/>
              </p:custDataLst>
            </p:nvPr>
          </p:nvSpPr>
          <p:spPr>
            <a:xfrm>
              <a:off x="2041" y="3499"/>
              <a:ext cx="4354" cy="4243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as-IN" sz="28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as-IN" sz="2800" b="1" dirty="0">
                  <a:solidFill>
                    <a:schemeClr val="accent6">
                      <a:lumMod val="75000"/>
                    </a:schemeClr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আয়-ব্যয় তদারকি </a:t>
              </a:r>
              <a:endParaRPr lang="as-IN" sz="28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3" name="对象5"/>
            <p:cNvSpPr/>
            <p:nvPr>
              <p:custDataLst>
                <p:tags r:id="rId15"/>
              </p:custDataLst>
            </p:nvPr>
          </p:nvSpPr>
          <p:spPr>
            <a:xfrm>
              <a:off x="3574" y="3605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rgbClr val="FFFF00">
                <a:alpha val="27000"/>
              </a:srgbClr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椭圆 1"/>
          <p:cNvSpPr/>
          <p:nvPr>
            <p:custDataLst>
              <p:tags r:id="rId1"/>
            </p:custDataLst>
          </p:nvPr>
        </p:nvSpPr>
        <p:spPr>
          <a:xfrm>
            <a:off x="3938905" y="1514613"/>
            <a:ext cx="4289759" cy="428975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40000"/>
                    <a:lumOff val="60000"/>
                    <a:alpha val="100000"/>
                  </a:schemeClr>
                </a:gs>
                <a:gs pos="17000">
                  <a:schemeClr val="accent1">
                    <a:alpha val="0"/>
                  </a:schemeClr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 sz="1600">
              <a:solidFill>
                <a:schemeClr val="lt1"/>
              </a:solidFill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2"/>
            </p:custDataLst>
          </p:nvPr>
        </p:nvSpPr>
        <p:spPr>
          <a:xfrm>
            <a:off x="7848646" y="4731932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8" name="椭圆 17"/>
          <p:cNvSpPr/>
          <p:nvPr>
            <p:custDataLst>
              <p:tags r:id="rId3"/>
            </p:custDataLst>
          </p:nvPr>
        </p:nvSpPr>
        <p:spPr>
          <a:xfrm>
            <a:off x="7848646" y="2494014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4105546" y="1709829"/>
            <a:ext cx="3899327" cy="389932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2" name="椭圆 21"/>
          <p:cNvSpPr/>
          <p:nvPr>
            <p:custDataLst>
              <p:tags r:id="rId5"/>
            </p:custDataLst>
          </p:nvPr>
        </p:nvSpPr>
        <p:spPr>
          <a:xfrm>
            <a:off x="4312335" y="1897568"/>
            <a:ext cx="3523018" cy="3523018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5000"/>
                </a:schemeClr>
              </a:gs>
              <a:gs pos="100000">
                <a:schemeClr val="accent1">
                  <a:alpha val="1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3" name="椭圆 22"/>
          <p:cNvSpPr/>
          <p:nvPr>
            <p:custDataLst>
              <p:tags r:id="rId6"/>
            </p:custDataLst>
          </p:nvPr>
        </p:nvSpPr>
        <p:spPr>
          <a:xfrm>
            <a:off x="4525826" y="2111059"/>
            <a:ext cx="3096867" cy="309686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8170128" y="3606327"/>
            <a:ext cx="106330" cy="106330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8" name="椭圆 7"/>
          <p:cNvSpPr/>
          <p:nvPr>
            <p:custDataLst>
              <p:tags r:id="rId8"/>
            </p:custDataLst>
          </p:nvPr>
        </p:nvSpPr>
        <p:spPr>
          <a:xfrm>
            <a:off x="4729350" y="2324550"/>
            <a:ext cx="2679022" cy="2679022"/>
          </a:xfrm>
          <a:prstGeom prst="ellipse">
            <a:avLst/>
          </a:prstGeom>
          <a:solidFill>
            <a:schemeClr val="tx2">
              <a:lumMod val="75000"/>
              <a:lumOff val="25000"/>
              <a:alpha val="17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64795" tIns="117474" rIns="264160" bIns="118111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sz="1600" b="1" spc="100" dirty="0">
              <a:solidFill>
                <a:schemeClr val="bg2"/>
              </a:solidFill>
              <a:effectLst/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9"/>
            </p:custDataLst>
          </p:nvPr>
        </p:nvSpPr>
        <p:spPr>
          <a:xfrm>
            <a:off x="4729350" y="2324550"/>
            <a:ext cx="2679022" cy="2679022"/>
          </a:xfrm>
          <a:prstGeom prst="ellipse">
            <a:avLst/>
          </a:prstGeom>
          <a:gradFill>
            <a:gsLst>
              <a:gs pos="74000">
                <a:schemeClr val="accent1">
                  <a:alpha val="100000"/>
                </a:schemeClr>
              </a:gs>
              <a:gs pos="0">
                <a:schemeClr val="accent1">
                  <a:alpha val="1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5" name="文本占位符 2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8184840" y="694690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729480" y="2359025"/>
            <a:ext cx="2764790" cy="2371090"/>
            <a:chOff x="13270" y="3882"/>
            <a:chExt cx="4354" cy="3734"/>
          </a:xfrm>
        </p:grpSpPr>
        <p:sp>
          <p:nvSpPr>
            <p:cNvPr id="2" name="文本框 2"/>
            <p:cNvSpPr txBox="1"/>
            <p:nvPr>
              <p:custDataLst>
                <p:tags r:id="rId11"/>
              </p:custDataLst>
            </p:nvPr>
          </p:nvSpPr>
          <p:spPr>
            <a:xfrm>
              <a:off x="13270" y="4262"/>
              <a:ext cx="4354" cy="335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endParaRPr lang="as-IN" sz="2800" dirty="0"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/>
              <a:r>
                <a:rPr lang="as-IN" sz="28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অ্যাকাডেমিক ও অবকাঠামোগত উন্নয়ন</a:t>
              </a:r>
              <a:endParaRPr lang="as-IN" sz="2800" b="1" dirty="0">
                <a:solidFill>
                  <a:schemeClr val="lt1">
                    <a:lumMod val="10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9" name="对象3"/>
            <p:cNvSpPr/>
            <p:nvPr>
              <p:custDataLst>
                <p:tags r:id="rId12"/>
              </p:custDataLst>
            </p:nvPr>
          </p:nvSpPr>
          <p:spPr>
            <a:xfrm>
              <a:off x="14865" y="3882"/>
              <a:ext cx="1151" cy="1151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  <p:sp>
        <p:nvSpPr>
          <p:cNvPr id="43" name="对象2"/>
          <p:cNvSpPr/>
          <p:nvPr>
            <p:custDataLst>
              <p:tags r:id="rId13"/>
            </p:custDataLst>
          </p:nvPr>
        </p:nvSpPr>
        <p:spPr>
          <a:xfrm>
            <a:off x="7494905" y="3875405"/>
            <a:ext cx="4612005" cy="1639570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endParaRPr lang="as-IN" sz="28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28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অবকাঠামো রক্ষণাবেক্ষণ</a:t>
            </a:r>
            <a:endParaRPr lang="as-IN" sz="28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0" name="对象9"/>
          <p:cNvSpPr/>
          <p:nvPr>
            <p:custDataLst>
              <p:tags r:id="rId14"/>
            </p:custDataLst>
          </p:nvPr>
        </p:nvSpPr>
        <p:spPr>
          <a:xfrm>
            <a:off x="6902592" y="5076690"/>
            <a:ext cx="774311" cy="774311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42" name="对象11"/>
          <p:cNvSpPr/>
          <p:nvPr>
            <p:custDataLst>
              <p:tags r:id="rId15"/>
            </p:custDataLst>
          </p:nvPr>
        </p:nvSpPr>
        <p:spPr>
          <a:xfrm flipH="1">
            <a:off x="675005" y="1492885"/>
            <a:ext cx="4439285" cy="1633220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36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 মানোন্নয়ন </a:t>
            </a:r>
            <a:endParaRPr lang="as-IN" sz="36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对象12"/>
          <p:cNvSpPr/>
          <p:nvPr>
            <p:custDataLst>
              <p:tags r:id="rId16"/>
            </p:custDataLst>
          </p:nvPr>
        </p:nvSpPr>
        <p:spPr>
          <a:xfrm>
            <a:off x="4955695" y="1186763"/>
            <a:ext cx="774311" cy="774311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1" name="圆角矩形 30"/>
          <p:cNvSpPr/>
          <p:nvPr>
            <p:custDataLst>
              <p:tags r:id="rId1"/>
            </p:custDataLst>
          </p:nvPr>
        </p:nvSpPr>
        <p:spPr>
          <a:xfrm>
            <a:off x="4787900" y="2444750"/>
            <a:ext cx="7169785" cy="34639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64000" tIns="0" rIns="0" bIns="0" numCol="1" spcCol="0" rtlCol="0" fromWordArt="0" anchor="ctr" anchorCtr="0" forceAA="0" compatLnSpc="1"/>
          <a:p>
            <a:pPr algn="just">
              <a:lnSpc>
                <a:spcPct val="150000"/>
              </a:lnSpc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শিক্ষার্থীদের নিয়মিত পাঠদান, পরীক্ষার ফলাফল ও অ্যাকাডেমিক পরিবেশের গুণগত মান নিশ্চিত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椭圆 15"/>
          <p:cNvSpPr/>
          <p:nvPr>
            <p:custDataLst>
              <p:tags r:id="rId2"/>
            </p:custDataLst>
          </p:nvPr>
        </p:nvSpPr>
        <p:spPr>
          <a:xfrm>
            <a:off x="4213906" y="4837977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8" name="椭圆 17"/>
          <p:cNvSpPr/>
          <p:nvPr>
            <p:custDataLst>
              <p:tags r:id="rId3"/>
            </p:custDataLst>
          </p:nvPr>
        </p:nvSpPr>
        <p:spPr>
          <a:xfrm>
            <a:off x="4213906" y="2600059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489856" y="1815874"/>
            <a:ext cx="3899327" cy="389932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2" name="椭圆 21"/>
          <p:cNvSpPr/>
          <p:nvPr>
            <p:custDataLst>
              <p:tags r:id="rId5"/>
            </p:custDataLst>
          </p:nvPr>
        </p:nvSpPr>
        <p:spPr>
          <a:xfrm>
            <a:off x="677595" y="2003613"/>
            <a:ext cx="3523018" cy="3523018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5000"/>
                </a:schemeClr>
              </a:gs>
              <a:gs pos="100000">
                <a:schemeClr val="accent1">
                  <a:alpha val="1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3" name="椭圆 22"/>
          <p:cNvSpPr/>
          <p:nvPr>
            <p:custDataLst>
              <p:tags r:id="rId6"/>
            </p:custDataLst>
          </p:nvPr>
        </p:nvSpPr>
        <p:spPr>
          <a:xfrm>
            <a:off x="891086" y="2217104"/>
            <a:ext cx="3096867" cy="309686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4535388" y="3712372"/>
            <a:ext cx="106330" cy="106330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8" name="椭圆 7"/>
          <p:cNvSpPr/>
          <p:nvPr>
            <p:custDataLst>
              <p:tags r:id="rId8"/>
            </p:custDataLst>
          </p:nvPr>
        </p:nvSpPr>
        <p:spPr>
          <a:xfrm>
            <a:off x="1094610" y="2430595"/>
            <a:ext cx="2679022" cy="2679022"/>
          </a:xfrm>
          <a:prstGeom prst="ellipse">
            <a:avLst/>
          </a:prstGeom>
          <a:solidFill>
            <a:schemeClr val="tx2">
              <a:lumMod val="75000"/>
              <a:lumOff val="25000"/>
              <a:alpha val="17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64795" tIns="117474" rIns="264160" bIns="118111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sz="1600" b="1" spc="100" dirty="0">
              <a:solidFill>
                <a:schemeClr val="bg2"/>
              </a:solidFill>
              <a:effectLst/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9"/>
            </p:custDataLst>
          </p:nvPr>
        </p:nvSpPr>
        <p:spPr>
          <a:xfrm>
            <a:off x="1094610" y="2430595"/>
            <a:ext cx="2679022" cy="2679022"/>
          </a:xfrm>
          <a:prstGeom prst="ellipse">
            <a:avLst/>
          </a:prstGeom>
          <a:gradFill>
            <a:gsLst>
              <a:gs pos="74000">
                <a:schemeClr val="accent1">
                  <a:alpha val="100000"/>
                </a:schemeClr>
              </a:gs>
              <a:gs pos="0">
                <a:schemeClr val="accent1">
                  <a:alpha val="1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5" name="文本框 2"/>
          <p:cNvSpPr txBox="1"/>
          <p:nvPr>
            <p:custDataLst>
              <p:tags r:id="rId10"/>
            </p:custDataLst>
          </p:nvPr>
        </p:nvSpPr>
        <p:spPr>
          <a:xfrm>
            <a:off x="1094457" y="2706100"/>
            <a:ext cx="2765104" cy="213044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as-IN" sz="2800" dirty="0"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28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 মানোন্নয়ন: </a:t>
            </a:r>
            <a:endParaRPr lang="as-IN" sz="2800" b="1" dirty="0">
              <a:solidFill>
                <a:schemeClr val="lt1">
                  <a:lumMod val="10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6" name="文本占位符 2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894080" y="715645"/>
            <a:ext cx="2879725" cy="558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4640" y="1620520"/>
            <a:ext cx="4290060" cy="4290060"/>
            <a:chOff x="464" y="2552"/>
            <a:chExt cx="6756" cy="6756"/>
          </a:xfrm>
        </p:grpSpPr>
        <p:sp>
          <p:nvSpPr>
            <p:cNvPr id="3" name="椭圆 1"/>
            <p:cNvSpPr/>
            <p:nvPr>
              <p:custDataLst>
                <p:tags r:id="rId12"/>
              </p:custDataLst>
            </p:nvPr>
          </p:nvSpPr>
          <p:spPr>
            <a:xfrm>
              <a:off x="464" y="2552"/>
              <a:ext cx="6756" cy="6756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accent1">
                      <a:lumMod val="40000"/>
                      <a:lumOff val="60000"/>
                      <a:alpha val="100000"/>
                    </a:schemeClr>
                  </a:gs>
                  <a:gs pos="17000">
                    <a:schemeClr val="accent1">
                      <a:alpha val="0"/>
                    </a:schemeClr>
                  </a:gs>
                </a:gsLst>
                <a:lin ang="10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1pPr>
              <a:lvl2pPr marL="9144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2pPr>
              <a:lvl3pPr marL="18288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3pPr>
              <a:lvl4pPr marL="27432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4pPr>
              <a:lvl5pPr marL="36576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5pPr>
              <a:lvl6pPr marL="45720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6pPr>
              <a:lvl7pPr marL="54864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7pPr>
              <a:lvl8pPr marL="64008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8pPr>
              <a:lvl9pPr marL="7315200" algn="l" defTabSz="1828800" rtl="0" eaLnBrk="1" latinLnBrk="0" hangingPunct="1">
                <a:defRPr sz="3600" kern="1200">
                  <a:solidFill>
                    <a:schemeClr val="lt1"/>
                  </a:solidFill>
                  <a:latin typeface="+mn-lt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en-US" sz="1600">
                <a:solidFill>
                  <a:schemeClr val="lt1"/>
                </a:solidFill>
                <a:sym typeface="+mn-lt"/>
              </a:endParaRPr>
            </a:p>
          </p:txBody>
        </p:sp>
        <p:sp>
          <p:nvSpPr>
            <p:cNvPr id="15" name="对象3"/>
            <p:cNvSpPr/>
            <p:nvPr>
              <p:custDataLst>
                <p:tags r:id="rId13"/>
              </p:custDataLst>
            </p:nvPr>
          </p:nvSpPr>
          <p:spPr>
            <a:xfrm>
              <a:off x="3100" y="3850"/>
              <a:ext cx="1151" cy="1151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rgbClr val="FFFF00">
                <a:alpha val="29000"/>
              </a:srgbClr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01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6" name="圆角矩形 65"/>
          <p:cNvSpPr/>
          <p:nvPr>
            <p:custDataLst>
              <p:tags r:id="rId1"/>
            </p:custDataLst>
          </p:nvPr>
        </p:nvSpPr>
        <p:spPr>
          <a:xfrm>
            <a:off x="114271" y="3024488"/>
            <a:ext cx="6311658" cy="21577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  <a:alpha val="4400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64000" tIns="0" rIns="0" bIns="0" numCol="1" spcCol="0" rtlCol="0" fromWordArt="0" anchor="ctr" anchorCtr="0" forceAA="0" compatLnSpc="1"/>
          <a:p>
            <a:pPr algn="just">
              <a:lnSpc>
                <a:spcPct val="150000"/>
              </a:lnSpc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ভবন নির্মাণ, সংস্কার, আসবাবপত্র ক্রয় এবং ল্যাবরেটরি বা লাইব্রেরির উন্নয়ন কাজের তদারকি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" name="椭圆 1"/>
          <p:cNvSpPr/>
          <p:nvPr>
            <p:custDataLst>
              <p:tags r:id="rId2"/>
            </p:custDataLst>
          </p:nvPr>
        </p:nvSpPr>
        <p:spPr>
          <a:xfrm>
            <a:off x="7726680" y="1783853"/>
            <a:ext cx="4289759" cy="428975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40000"/>
                    <a:lumOff val="60000"/>
                    <a:alpha val="100000"/>
                  </a:schemeClr>
                </a:gs>
                <a:gs pos="17000">
                  <a:schemeClr val="accent1">
                    <a:alpha val="0"/>
                  </a:schemeClr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 sz="1600">
              <a:solidFill>
                <a:schemeClr val="lt1"/>
              </a:solidFill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3"/>
            </p:custDataLst>
          </p:nvPr>
        </p:nvSpPr>
        <p:spPr>
          <a:xfrm>
            <a:off x="11645946" y="5001172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8" name="椭圆 17"/>
          <p:cNvSpPr/>
          <p:nvPr>
            <p:custDataLst>
              <p:tags r:id="rId4"/>
            </p:custDataLst>
          </p:nvPr>
        </p:nvSpPr>
        <p:spPr>
          <a:xfrm>
            <a:off x="11645946" y="2763254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" name="椭圆 3"/>
          <p:cNvSpPr/>
          <p:nvPr>
            <p:custDataLst>
              <p:tags r:id="rId5"/>
            </p:custDataLst>
          </p:nvPr>
        </p:nvSpPr>
        <p:spPr>
          <a:xfrm>
            <a:off x="7921896" y="1979069"/>
            <a:ext cx="3899327" cy="389932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2" name="椭圆 21"/>
          <p:cNvSpPr/>
          <p:nvPr>
            <p:custDataLst>
              <p:tags r:id="rId6"/>
            </p:custDataLst>
          </p:nvPr>
        </p:nvSpPr>
        <p:spPr>
          <a:xfrm>
            <a:off x="8109635" y="2166808"/>
            <a:ext cx="3523018" cy="3523018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5000"/>
                </a:schemeClr>
              </a:gs>
              <a:gs pos="100000">
                <a:schemeClr val="accent1">
                  <a:alpha val="1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8323126" y="2380299"/>
            <a:ext cx="3096867" cy="309686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8"/>
            </p:custDataLst>
          </p:nvPr>
        </p:nvSpPr>
        <p:spPr>
          <a:xfrm>
            <a:off x="11967428" y="3875567"/>
            <a:ext cx="106330" cy="106330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8" name="椭圆 7"/>
          <p:cNvSpPr/>
          <p:nvPr>
            <p:custDataLst>
              <p:tags r:id="rId9"/>
            </p:custDataLst>
          </p:nvPr>
        </p:nvSpPr>
        <p:spPr>
          <a:xfrm>
            <a:off x="8526650" y="2593790"/>
            <a:ext cx="2679022" cy="2679022"/>
          </a:xfrm>
          <a:prstGeom prst="ellipse">
            <a:avLst/>
          </a:prstGeom>
          <a:solidFill>
            <a:schemeClr val="tx2">
              <a:lumMod val="75000"/>
              <a:lumOff val="25000"/>
              <a:alpha val="17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64795" tIns="117474" rIns="264160" bIns="118111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sz="1600" b="1" spc="100" dirty="0">
              <a:solidFill>
                <a:schemeClr val="bg2"/>
              </a:solidFill>
              <a:effectLst/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10"/>
            </p:custDataLst>
          </p:nvPr>
        </p:nvSpPr>
        <p:spPr>
          <a:xfrm>
            <a:off x="8526650" y="2593790"/>
            <a:ext cx="2679022" cy="2679022"/>
          </a:xfrm>
          <a:prstGeom prst="ellipse">
            <a:avLst/>
          </a:prstGeom>
          <a:gradFill>
            <a:gsLst>
              <a:gs pos="74000">
                <a:schemeClr val="accent1">
                  <a:alpha val="100000"/>
                </a:schemeClr>
              </a:gs>
              <a:gs pos="0">
                <a:schemeClr val="accent1">
                  <a:alpha val="1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5" name="文本占位符 2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8184840" y="694690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526780" y="2763520"/>
            <a:ext cx="2764790" cy="2235835"/>
            <a:chOff x="13428" y="4352"/>
            <a:chExt cx="4354" cy="3521"/>
          </a:xfrm>
        </p:grpSpPr>
        <p:sp>
          <p:nvSpPr>
            <p:cNvPr id="5" name="文本框 2"/>
            <p:cNvSpPr txBox="1"/>
            <p:nvPr>
              <p:custDataLst>
                <p:tags r:id="rId12"/>
              </p:custDataLst>
            </p:nvPr>
          </p:nvSpPr>
          <p:spPr>
            <a:xfrm>
              <a:off x="13428" y="4519"/>
              <a:ext cx="4354" cy="335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as-IN" sz="28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as-IN" sz="28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as-IN" sz="2800" dirty="0">
                  <a:solidFill>
                    <a:schemeClr val="tx1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অবকাঠামো রক্ষণাবেক্ষণ</a:t>
              </a:r>
              <a:endParaRPr lang="as-IN" sz="28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15" name="对象3"/>
            <p:cNvSpPr/>
            <p:nvPr>
              <p:custDataLst>
                <p:tags r:id="rId13"/>
              </p:custDataLst>
            </p:nvPr>
          </p:nvSpPr>
          <p:spPr>
            <a:xfrm>
              <a:off x="15030" y="4352"/>
              <a:ext cx="1151" cy="1151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01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59707" y="4309351"/>
            <a:ext cx="5290737" cy="1732196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rgbClr val="BB8A71">
                    <a:lumMod val="20000"/>
                    <a:lumOff val="80000"/>
                    <a:alpha val="0"/>
                  </a:srgbClr>
                </a:gs>
                <a:gs pos="2000">
                  <a:srgbClr val="BB8A71">
                    <a:alpha val="100000"/>
                  </a:srgb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শিক্ষার্থী ও শৃঙ্খলা রক্ষা</a:t>
            </a:r>
            <a:endParaRPr lang="as-IN" sz="2400" b="1" dirty="0">
              <a:solidFill>
                <a:schemeClr val="bg2">
                  <a:lumMod val="5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6" name="对象7"/>
          <p:cNvSpPr/>
          <p:nvPr>
            <p:custDataLst>
              <p:tags r:id="rId2"/>
            </p:custDataLst>
          </p:nvPr>
        </p:nvSpPr>
        <p:spPr>
          <a:xfrm>
            <a:off x="6860540" y="1780540"/>
            <a:ext cx="5290185" cy="1725295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rgbClr val="9C7889">
                    <a:lumMod val="20000"/>
                    <a:lumOff val="80000"/>
                    <a:alpha val="0"/>
                  </a:srgbClr>
                </a:gs>
                <a:gs pos="2000">
                  <a:srgbClr val="9C7889">
                    <a:alpha val="100000"/>
                  </a:srgb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আর্থিক ও এমপিও (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MPO) </a:t>
            </a:r>
            <a:r>
              <a:rPr lang="as-IN" sz="24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ব্যবস্থাপনা</a:t>
            </a:r>
            <a:endParaRPr lang="as-IN" sz="2400" b="1" dirty="0">
              <a:solidFill>
                <a:schemeClr val="bg2">
                  <a:lumMod val="5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7" name="对象8"/>
          <p:cNvSpPr/>
          <p:nvPr>
            <p:custDataLst>
              <p:tags r:id="rId3"/>
            </p:custDataLst>
          </p:nvPr>
        </p:nvSpPr>
        <p:spPr>
          <a:xfrm>
            <a:off x="6799857" y="1402183"/>
            <a:ext cx="818025" cy="818025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rgbClr val="9C7889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২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40" name="对象9"/>
          <p:cNvSpPr/>
          <p:nvPr>
            <p:custDataLst>
              <p:tags r:id="rId4"/>
            </p:custDataLst>
          </p:nvPr>
        </p:nvSpPr>
        <p:spPr>
          <a:xfrm>
            <a:off x="6844041" y="5578581"/>
            <a:ext cx="818025" cy="818025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rgbClr val="BB8A7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৪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41" name="对象10"/>
          <p:cNvSpPr/>
          <p:nvPr>
            <p:custDataLst>
              <p:tags r:id="rId5"/>
            </p:custDataLst>
          </p:nvPr>
        </p:nvSpPr>
        <p:spPr>
          <a:xfrm flipH="1">
            <a:off x="92131" y="4321423"/>
            <a:ext cx="5291072" cy="1732196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rgbClr val="7C65A2">
                    <a:lumMod val="20000"/>
                    <a:lumOff val="80000"/>
                    <a:alpha val="0"/>
                  </a:srgbClr>
                </a:gs>
                <a:gs pos="2000">
                  <a:srgbClr val="7C65A2">
                    <a:alpha val="100000"/>
                  </a:srgb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rmAutofit/>
          </a:bodyPr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as-IN" sz="24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অ্যাকাডেমিক ও পাঠদান তদারকি</a:t>
            </a:r>
            <a:endParaRPr lang="as-IN" sz="2400" b="1" dirty="0">
              <a:solidFill>
                <a:schemeClr val="bg2">
                  <a:lumMod val="5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6"/>
            </p:custDataLst>
          </p:nvPr>
        </p:nvSpPr>
        <p:spPr>
          <a:xfrm flipH="1">
            <a:off x="73306" y="1792511"/>
            <a:ext cx="5309897" cy="1725521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rgbClr val="5C52BA">
                    <a:lumMod val="20000"/>
                    <a:lumOff val="80000"/>
                    <a:alpha val="0"/>
                  </a:srgbClr>
                </a:gs>
                <a:gs pos="2000">
                  <a:srgbClr val="5C52BA">
                    <a:alpha val="100000"/>
                  </a:srgb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rmAutofit/>
          </a:bodyPr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প্রশাসনিক ও কর্মী ব্যবস্থাপনা</a:t>
            </a:r>
            <a:endParaRPr lang="as-IN" sz="2400" b="1" dirty="0">
              <a:solidFill>
                <a:schemeClr val="bg2">
                  <a:lumMod val="5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" name="对象12"/>
          <p:cNvSpPr/>
          <p:nvPr>
            <p:custDataLst>
              <p:tags r:id="rId7"/>
            </p:custDataLst>
          </p:nvPr>
        </p:nvSpPr>
        <p:spPr>
          <a:xfrm>
            <a:off x="4596038" y="1469047"/>
            <a:ext cx="818025" cy="818025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rgbClr val="5C52BA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১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6" name="对象13"/>
          <p:cNvSpPr/>
          <p:nvPr>
            <p:custDataLst>
              <p:tags r:id="rId8"/>
            </p:custDataLst>
          </p:nvPr>
        </p:nvSpPr>
        <p:spPr>
          <a:xfrm>
            <a:off x="4596038" y="5578581"/>
            <a:ext cx="818025" cy="818025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rgbClr val="7C65A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৩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5" name="对象6"/>
          <p:cNvSpPr/>
          <p:nvPr>
            <p:custDataLst>
              <p:tags r:id="rId9"/>
            </p:custDataLst>
          </p:nvPr>
        </p:nvSpPr>
        <p:spPr>
          <a:xfrm>
            <a:off x="4045661" y="1865869"/>
            <a:ext cx="4152093" cy="4114250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blipFill rotWithShape="1">
            <a:blip r:embed="rId10"/>
            <a:stretch>
              <a:fillRect/>
            </a:stretch>
          </a:blipFill>
        </p:spPr>
        <p:txBody>
          <a:bodyPr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-635" y="0"/>
            <a:ext cx="12192000" cy="768350"/>
          </a:xfrm>
          <a:prstGeom prst="rect">
            <a:avLst/>
          </a:prstGeom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chemeClr val="bg2">
                  <a:lumMod val="5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en-US" alt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对象6"/>
          <p:cNvSpPr/>
          <p:nvPr>
            <p:custDataLst>
              <p:tags r:id="rId1"/>
            </p:custDataLst>
          </p:nvPr>
        </p:nvSpPr>
        <p:spPr>
          <a:xfrm>
            <a:off x="73528" y="1176263"/>
            <a:ext cx="4563560" cy="4521968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对象1"/>
          <p:cNvSpPr/>
          <p:nvPr>
            <p:custDataLst>
              <p:tags r:id="rId2"/>
            </p:custDataLst>
          </p:nvPr>
        </p:nvSpPr>
        <p:spPr>
          <a:xfrm>
            <a:off x="5086910" y="2790022"/>
            <a:ext cx="7064563" cy="1276578"/>
          </a:xfrm>
          <a:custGeom>
            <a:avLst/>
            <a:gdLst/>
            <a:ahLst/>
            <a:cxnLst/>
            <a:rect l="l" t="t" r="r" b="b"/>
            <a:pathLst>
              <a:path w="6409944" h="1143000">
                <a:moveTo>
                  <a:pt x="9144" y="1143000"/>
                </a:moveTo>
                <a:lnTo>
                  <a:pt x="6391656" y="1143000"/>
                </a:lnTo>
                <a:cubicBezTo>
                  <a:pt x="6400800" y="1143000"/>
                  <a:pt x="6409944" y="1133856"/>
                  <a:pt x="6409944" y="1133856"/>
                </a:cubicBezTo>
                <a:lnTo>
                  <a:pt x="6409944" y="9144"/>
                </a:lnTo>
                <a:cubicBezTo>
                  <a:pt x="6409944" y="9144"/>
                  <a:pt x="6400800" y="0"/>
                  <a:pt x="6391656" y="0"/>
                </a:cubicBezTo>
                <a:lnTo>
                  <a:pt x="9144" y="0"/>
                </a:lnTo>
                <a:cubicBezTo>
                  <a:pt x="0" y="0"/>
                  <a:pt x="0" y="9144"/>
                  <a:pt x="0" y="18288"/>
                </a:cubicBezTo>
                <a:lnTo>
                  <a:pt x="548640" y="566928"/>
                </a:lnTo>
                <a:cubicBezTo>
                  <a:pt x="548640" y="566928"/>
                  <a:pt x="548640" y="576072"/>
                  <a:pt x="548640" y="576072"/>
                </a:cubicBezTo>
                <a:lnTo>
                  <a:pt x="0" y="1124712"/>
                </a:lnTo>
                <a:cubicBezTo>
                  <a:pt x="0" y="1133856"/>
                  <a:pt x="0" y="1143000"/>
                  <a:pt x="9144" y="1143000"/>
                </a:cubicBez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3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b="1" dirty="0">
                <a:solidFill>
                  <a:schemeClr val="bg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দাপ্তরিক তদারকি</a:t>
            </a:r>
            <a:endParaRPr lang="as-IN" sz="2800" b="1" dirty="0">
              <a:solidFill>
                <a:schemeClr val="bg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对象2"/>
          <p:cNvSpPr/>
          <p:nvPr>
            <p:custDataLst>
              <p:tags r:id="rId3"/>
            </p:custDataLst>
          </p:nvPr>
        </p:nvSpPr>
        <p:spPr>
          <a:xfrm>
            <a:off x="3768390" y="1358099"/>
            <a:ext cx="8362861" cy="1264522"/>
          </a:xfrm>
          <a:custGeom>
            <a:avLst/>
            <a:gdLst>
              <a:gd name="connsiteX0" fmla="*/ 1722 w 11918"/>
              <a:gd name="connsiteY0" fmla="*/ 1783 h 1783"/>
              <a:gd name="connsiteX1" fmla="*/ 1665 w 11918"/>
              <a:gd name="connsiteY1" fmla="*/ 1754 h 1783"/>
              <a:gd name="connsiteX2" fmla="*/ 1636 w 11918"/>
              <a:gd name="connsiteY2" fmla="*/ 1740 h 1783"/>
              <a:gd name="connsiteX3" fmla="*/ 9 w 11918"/>
              <a:gd name="connsiteY3" fmla="*/ 127 h 1783"/>
              <a:gd name="connsiteX4" fmla="*/ 253 w 11918"/>
              <a:gd name="connsiteY4" fmla="*/ 8 h 1783"/>
              <a:gd name="connsiteX5" fmla="*/ 11810 w 11918"/>
              <a:gd name="connsiteY5" fmla="*/ 0 h 1783"/>
              <a:gd name="connsiteX6" fmla="*/ 11918 w 11918"/>
              <a:gd name="connsiteY6" fmla="*/ 69 h 1783"/>
              <a:gd name="connsiteX7" fmla="*/ 11918 w 11918"/>
              <a:gd name="connsiteY7" fmla="*/ 1697 h 1783"/>
              <a:gd name="connsiteX8" fmla="*/ 11831 w 11918"/>
              <a:gd name="connsiteY8" fmla="*/ 1783 h 1783"/>
              <a:gd name="connsiteX9" fmla="*/ 1722 w 11918"/>
              <a:gd name="connsiteY9" fmla="*/ 1783 h 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18" h="1783">
                <a:moveTo>
                  <a:pt x="1722" y="1783"/>
                </a:moveTo>
                <a:cubicBezTo>
                  <a:pt x="1694" y="1783"/>
                  <a:pt x="1679" y="1769"/>
                  <a:pt x="1665" y="1754"/>
                </a:cubicBezTo>
                <a:cubicBezTo>
                  <a:pt x="1650" y="1754"/>
                  <a:pt x="1650" y="1740"/>
                  <a:pt x="1636" y="1740"/>
                </a:cubicBezTo>
                <a:lnTo>
                  <a:pt x="9" y="127"/>
                </a:lnTo>
                <a:cubicBezTo>
                  <a:pt x="-49" y="69"/>
                  <a:pt x="181" y="8"/>
                  <a:pt x="253" y="8"/>
                </a:cubicBezTo>
                <a:lnTo>
                  <a:pt x="11810" y="0"/>
                </a:lnTo>
                <a:cubicBezTo>
                  <a:pt x="11897" y="28"/>
                  <a:pt x="11918" y="12"/>
                  <a:pt x="11918" y="69"/>
                </a:cubicBezTo>
                <a:lnTo>
                  <a:pt x="11918" y="1697"/>
                </a:lnTo>
                <a:cubicBezTo>
                  <a:pt x="11918" y="1754"/>
                  <a:pt x="11874" y="1783"/>
                  <a:pt x="11831" y="1783"/>
                </a:cubicBezTo>
                <a:lnTo>
                  <a:pt x="1722" y="1783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b="1" dirty="0">
                <a:solidFill>
                  <a:schemeClr val="bg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দৈনিক হাজিরা ও ছুটি অনুমোদন</a:t>
            </a:r>
            <a:endParaRPr lang="as-IN" sz="2800" b="1" dirty="0">
              <a:solidFill>
                <a:schemeClr val="bg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对象3"/>
          <p:cNvSpPr/>
          <p:nvPr>
            <p:custDataLst>
              <p:tags r:id="rId4"/>
            </p:custDataLst>
          </p:nvPr>
        </p:nvSpPr>
        <p:spPr>
          <a:xfrm>
            <a:off x="3753964" y="4233548"/>
            <a:ext cx="8362861" cy="1276578"/>
          </a:xfrm>
          <a:custGeom>
            <a:avLst/>
            <a:gdLst/>
            <a:ahLst/>
            <a:cxnLst/>
            <a:rect l="l" t="t" r="r" b="b"/>
            <a:pathLst>
              <a:path w="7580376" h="1143000">
                <a:moveTo>
                  <a:pt x="1106424" y="0"/>
                </a:moveTo>
                <a:cubicBezTo>
                  <a:pt x="1088136" y="0"/>
                  <a:pt x="1078992" y="9144"/>
                  <a:pt x="1069848" y="18288"/>
                </a:cubicBezTo>
                <a:cubicBezTo>
                  <a:pt x="1060704" y="18288"/>
                  <a:pt x="1060704" y="27432"/>
                  <a:pt x="1051560" y="27432"/>
                </a:cubicBezTo>
                <a:lnTo>
                  <a:pt x="18288" y="1051560"/>
                </a:lnTo>
                <a:cubicBezTo>
                  <a:pt x="-18288" y="1088136"/>
                  <a:pt x="9144" y="1143000"/>
                  <a:pt x="54864" y="1143000"/>
                </a:cubicBezTo>
                <a:lnTo>
                  <a:pt x="7525512" y="1143000"/>
                </a:lnTo>
                <a:cubicBezTo>
                  <a:pt x="7552944" y="1143000"/>
                  <a:pt x="7580376" y="1124712"/>
                  <a:pt x="7580376" y="1088136"/>
                </a:cubicBezTo>
                <a:lnTo>
                  <a:pt x="7580376" y="54864"/>
                </a:lnTo>
                <a:cubicBezTo>
                  <a:pt x="7580376" y="18288"/>
                  <a:pt x="7552944" y="0"/>
                  <a:pt x="7525512" y="0"/>
                </a:cubicBezTo>
                <a:lnTo>
                  <a:pt x="1106424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dirty="0">
                <a:solidFill>
                  <a:schemeClr val="bg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সমন্বয়</a:t>
            </a:r>
            <a:endParaRPr lang="as-IN" sz="2800" b="1" dirty="0">
              <a:solidFill>
                <a:schemeClr val="bg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" name="对象5"/>
          <p:cNvSpPr/>
          <p:nvPr>
            <p:custDataLst>
              <p:tags r:id="rId5"/>
            </p:custDataLst>
          </p:nvPr>
        </p:nvSpPr>
        <p:spPr>
          <a:xfrm>
            <a:off x="3742858" y="978558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" name="对象6"/>
          <p:cNvSpPr/>
          <p:nvPr>
            <p:custDataLst>
              <p:tags r:id="rId6"/>
            </p:custDataLst>
          </p:nvPr>
        </p:nvSpPr>
        <p:spPr>
          <a:xfrm>
            <a:off x="4888173" y="3031295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9" name="对象7"/>
          <p:cNvSpPr/>
          <p:nvPr>
            <p:custDataLst>
              <p:tags r:id="rId7"/>
            </p:custDataLst>
          </p:nvPr>
        </p:nvSpPr>
        <p:spPr>
          <a:xfrm>
            <a:off x="3742858" y="5078927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3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03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grpSp>
        <p:nvGrpSpPr>
          <p:cNvPr id="6" name="Group 5"/>
          <p:cNvGrpSpPr/>
          <p:nvPr>
            <p:custDataLst>
              <p:tags r:id="rId8"/>
            </p:custDataLst>
          </p:nvPr>
        </p:nvGrpSpPr>
        <p:grpSpPr>
          <a:xfrm>
            <a:off x="574675" y="1687830"/>
            <a:ext cx="3561080" cy="3498850"/>
            <a:chOff x="905" y="2658"/>
            <a:chExt cx="5608" cy="5510"/>
          </a:xfrm>
        </p:grpSpPr>
        <p:sp>
          <p:nvSpPr>
            <p:cNvPr id="17" name="对象12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905" y="2658"/>
              <a:ext cx="5608" cy="5510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as-IN" sz="2700" b="1" dirty="0">
                  <a:solidFill>
                    <a:schemeClr val="tx1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প্রশাসনিক ও কর্মী ব্যবস্থাপনা</a:t>
              </a:r>
              <a:endParaRPr lang="as-IN" sz="27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5" name="对象5"/>
            <p:cNvSpPr/>
            <p:nvPr>
              <p:custDataLst>
                <p:tags r:id="rId10"/>
              </p:custDataLst>
            </p:nvPr>
          </p:nvSpPr>
          <p:spPr>
            <a:xfrm>
              <a:off x="3065" y="2982"/>
              <a:ext cx="1287" cy="1287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01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677" y="3847311"/>
            <a:ext cx="5291460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নৈমিত্তিক ছুটি অনুমোদন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350" y="1330127"/>
            <a:ext cx="5310623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 ও কর্মচারীদের দৈনিক উপস্থিতি পর্যবেক্ষণ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" name="对象12"/>
          <p:cNvSpPr/>
          <p:nvPr>
            <p:custDataLst>
              <p:tags r:id="rId3"/>
            </p:custDataLst>
          </p:nvPr>
        </p:nvSpPr>
        <p:spPr>
          <a:xfrm>
            <a:off x="5686995" y="2053098"/>
            <a:ext cx="818137" cy="818137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5" name="对象6"/>
          <p:cNvSpPr/>
          <p:nvPr>
            <p:custDataLst>
              <p:tags r:id="rId4"/>
            </p:custDataLst>
          </p:nvPr>
        </p:nvSpPr>
        <p:spPr>
          <a:xfrm>
            <a:off x="4046247" y="1403495"/>
            <a:ext cx="4152660" cy="4114813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对象1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502381" y="1869055"/>
            <a:ext cx="3240394" cy="3183693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rm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7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দৈনিক হাজিরা ও</a:t>
            </a:r>
            <a:r>
              <a:rPr lang="en-US" altLang="as-IN" sz="27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as-IN" sz="27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ছুটি অনুমোদন</a:t>
            </a:r>
            <a:endParaRPr lang="as-IN" sz="27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6" name="对象7"/>
          <p:cNvSpPr/>
          <p:nvPr>
            <p:custDataLst>
              <p:tags r:id="rId1"/>
            </p:custDataLst>
          </p:nvPr>
        </p:nvSpPr>
        <p:spPr>
          <a:xfrm>
            <a:off x="6841516" y="1318054"/>
            <a:ext cx="5310287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সমস্ত গুরুত্বপূর্ণ রেকর্ড বা ফাইল রক্ষণাবেক্ষণ নিশ্চিত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1" name="对象10"/>
          <p:cNvSpPr/>
          <p:nvPr>
            <p:custDataLst>
              <p:tags r:id="rId2"/>
            </p:custDataLst>
          </p:nvPr>
        </p:nvSpPr>
        <p:spPr>
          <a:xfrm flipH="1">
            <a:off x="92177" y="3859384"/>
            <a:ext cx="5291796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অফিস সহকারী ও অন্যান্য কর্মচারীদের কার্যাবলি </a:t>
            </a:r>
            <a:r>
              <a:rPr lang="en-US" alt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বন্টণ </a:t>
            </a: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6" name="对象13"/>
            <p:cNvSpPr/>
            <p:nvPr>
              <p:custDataLst>
                <p:tags r:id="rId4"/>
              </p:custDataLst>
            </p:nvPr>
          </p:nvSpPr>
          <p:spPr>
            <a:xfrm>
              <a:off x="8956" y="3206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2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5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lvl="0" indent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buFontTx/>
              </a:pPr>
              <a:r>
                <a:rPr lang="as-IN" sz="2700" b="1" dirty="0">
                  <a:solidFill>
                    <a:schemeClr val="accent6">
                      <a:lumMod val="75000"/>
                    </a:schemeClr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দাপ্তরিক তদারকি</a:t>
              </a:r>
              <a:endParaRPr lang="as-IN" sz="2700" b="1" dirty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3582035" y="1847215"/>
            <a:ext cx="6369050" cy="2646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16600" dirty="0" err="1" smtClean="0">
                <a:solidFill>
                  <a:schemeClr val="accent1"/>
                </a:solidFill>
                <a:latin typeface="SutonnyMJ" charset="0"/>
                <a:cs typeface="SutonnyMJ" charset="0"/>
              </a:rPr>
              <a:t>¯^vMZg</a:t>
            </a:r>
            <a:endParaRPr lang="en-US" sz="16600" dirty="0" err="1" smtClean="0">
              <a:solidFill>
                <a:schemeClr val="accent1"/>
              </a:solidFill>
              <a:latin typeface="SutonnyMJ" charset="0"/>
              <a:cs typeface="SutonnyMJ" charset="0"/>
            </a:endParaRPr>
          </a:p>
        </p:txBody>
      </p:sp>
      <p:pic>
        <p:nvPicPr>
          <p:cNvPr id="9" name="Picture 8" descr="Screenshot 2026-07-10 230618"/>
          <p:cNvPicPr>
            <a:picLocks noChangeAspect="1"/>
          </p:cNvPicPr>
          <p:nvPr/>
        </p:nvPicPr>
        <p:blipFill>
          <a:blip r:embed="rId1"/>
          <a:srcRect l="3750" t="41934" r="3503" b="38470"/>
          <a:stretch>
            <a:fillRect/>
          </a:stretch>
        </p:blipFill>
        <p:spPr>
          <a:xfrm>
            <a:off x="570230" y="287655"/>
            <a:ext cx="10885805" cy="11385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540" y="3601085"/>
            <a:ext cx="5291455" cy="1978660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নির্দেশনা বাস্তবায়ন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660" y="1330325"/>
            <a:ext cx="5320665" cy="2024380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 মন্ত্রণালয়, শিক্ষা বোর্ড এবং উপজেলা/জেলা শিক্ষা অফিসের সাথে দাপ্তরিক যোগাযোগ রক্ষা করা</a:t>
            </a:r>
            <a:r>
              <a:rPr lang="en-US" altLang="as-IN" sz="240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।</a:t>
            </a:r>
            <a:endParaRPr lang="en-US" altLang="as-IN" sz="24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5" name="对象12"/>
            <p:cNvSpPr/>
            <p:nvPr>
              <p:custDataLst>
                <p:tags r:id="rId4"/>
              </p:custDataLst>
            </p:nvPr>
          </p:nvSpPr>
          <p:spPr>
            <a:xfrm>
              <a:off x="8956" y="3135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5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indent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as-IN" sz="3200" dirty="0">
                  <a:solidFill>
                    <a:schemeClr val="accent6">
                      <a:lumMod val="75000"/>
                    </a:schemeClr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সরকারি সমন্বয়</a:t>
              </a:r>
              <a:endParaRPr lang="as-IN" sz="3200" b="1" dirty="0">
                <a:solidFill>
                  <a:schemeClr val="accent6">
                    <a:lumMod val="75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对象6"/>
          <p:cNvSpPr/>
          <p:nvPr>
            <p:custDataLst>
              <p:tags r:id="rId1"/>
            </p:custDataLst>
          </p:nvPr>
        </p:nvSpPr>
        <p:spPr>
          <a:xfrm>
            <a:off x="73528" y="1176263"/>
            <a:ext cx="4563560" cy="4521968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对象1"/>
          <p:cNvSpPr/>
          <p:nvPr>
            <p:custDataLst>
              <p:tags r:id="rId2"/>
            </p:custDataLst>
          </p:nvPr>
        </p:nvSpPr>
        <p:spPr>
          <a:xfrm>
            <a:off x="5086910" y="2790022"/>
            <a:ext cx="7064563" cy="1276578"/>
          </a:xfrm>
          <a:custGeom>
            <a:avLst/>
            <a:gdLst/>
            <a:ahLst/>
            <a:cxnLst/>
            <a:rect l="l" t="t" r="r" b="b"/>
            <a:pathLst>
              <a:path w="6409944" h="1143000">
                <a:moveTo>
                  <a:pt x="9144" y="1143000"/>
                </a:moveTo>
                <a:lnTo>
                  <a:pt x="6391656" y="1143000"/>
                </a:lnTo>
                <a:cubicBezTo>
                  <a:pt x="6400800" y="1143000"/>
                  <a:pt x="6409944" y="1133856"/>
                  <a:pt x="6409944" y="1133856"/>
                </a:cubicBezTo>
                <a:lnTo>
                  <a:pt x="6409944" y="9144"/>
                </a:lnTo>
                <a:cubicBezTo>
                  <a:pt x="6409944" y="9144"/>
                  <a:pt x="6400800" y="0"/>
                  <a:pt x="6391656" y="0"/>
                </a:cubicBezTo>
                <a:lnTo>
                  <a:pt x="9144" y="0"/>
                </a:lnTo>
                <a:cubicBezTo>
                  <a:pt x="0" y="0"/>
                  <a:pt x="0" y="9144"/>
                  <a:pt x="0" y="18288"/>
                </a:cubicBezTo>
                <a:lnTo>
                  <a:pt x="548640" y="566928"/>
                </a:lnTo>
                <a:cubicBezTo>
                  <a:pt x="548640" y="566928"/>
                  <a:pt x="548640" y="576072"/>
                  <a:pt x="548640" y="576072"/>
                </a:cubicBezTo>
                <a:lnTo>
                  <a:pt x="0" y="1124712"/>
                </a:lnTo>
                <a:cubicBezTo>
                  <a:pt x="0" y="1133856"/>
                  <a:pt x="0" y="1143000"/>
                  <a:pt x="9144" y="1143000"/>
                </a:cubicBez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3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যৌথ হিসাব পরিচালনা:</a:t>
            </a:r>
            <a:endParaRPr lang="as-IN" sz="28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对象2"/>
          <p:cNvSpPr/>
          <p:nvPr>
            <p:custDataLst>
              <p:tags r:id="rId3"/>
            </p:custDataLst>
          </p:nvPr>
        </p:nvSpPr>
        <p:spPr>
          <a:xfrm>
            <a:off x="3768390" y="1358099"/>
            <a:ext cx="8362861" cy="1264522"/>
          </a:xfrm>
          <a:custGeom>
            <a:avLst/>
            <a:gdLst>
              <a:gd name="connsiteX0" fmla="*/ 1722 w 11918"/>
              <a:gd name="connsiteY0" fmla="*/ 1783 h 1783"/>
              <a:gd name="connsiteX1" fmla="*/ 1665 w 11918"/>
              <a:gd name="connsiteY1" fmla="*/ 1754 h 1783"/>
              <a:gd name="connsiteX2" fmla="*/ 1636 w 11918"/>
              <a:gd name="connsiteY2" fmla="*/ 1740 h 1783"/>
              <a:gd name="connsiteX3" fmla="*/ 9 w 11918"/>
              <a:gd name="connsiteY3" fmla="*/ 127 h 1783"/>
              <a:gd name="connsiteX4" fmla="*/ 253 w 11918"/>
              <a:gd name="connsiteY4" fmla="*/ 8 h 1783"/>
              <a:gd name="connsiteX5" fmla="*/ 11810 w 11918"/>
              <a:gd name="connsiteY5" fmla="*/ 0 h 1783"/>
              <a:gd name="connsiteX6" fmla="*/ 11918 w 11918"/>
              <a:gd name="connsiteY6" fmla="*/ 69 h 1783"/>
              <a:gd name="connsiteX7" fmla="*/ 11918 w 11918"/>
              <a:gd name="connsiteY7" fmla="*/ 1697 h 1783"/>
              <a:gd name="connsiteX8" fmla="*/ 11831 w 11918"/>
              <a:gd name="connsiteY8" fmla="*/ 1783 h 1783"/>
              <a:gd name="connsiteX9" fmla="*/ 1722 w 11918"/>
              <a:gd name="connsiteY9" fmla="*/ 1783 h 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18" h="1783">
                <a:moveTo>
                  <a:pt x="1722" y="1783"/>
                </a:moveTo>
                <a:cubicBezTo>
                  <a:pt x="1694" y="1783"/>
                  <a:pt x="1679" y="1769"/>
                  <a:pt x="1665" y="1754"/>
                </a:cubicBezTo>
                <a:cubicBezTo>
                  <a:pt x="1650" y="1754"/>
                  <a:pt x="1650" y="1740"/>
                  <a:pt x="1636" y="1740"/>
                </a:cubicBezTo>
                <a:lnTo>
                  <a:pt x="9" y="127"/>
                </a:lnTo>
                <a:cubicBezTo>
                  <a:pt x="-49" y="69"/>
                  <a:pt x="181" y="8"/>
                  <a:pt x="253" y="8"/>
                </a:cubicBezTo>
                <a:lnTo>
                  <a:pt x="11810" y="0"/>
                </a:lnTo>
                <a:cubicBezTo>
                  <a:pt x="11897" y="28"/>
                  <a:pt x="11918" y="12"/>
                  <a:pt x="11918" y="69"/>
                </a:cubicBezTo>
                <a:lnTo>
                  <a:pt x="11918" y="1697"/>
                </a:lnTo>
                <a:cubicBezTo>
                  <a:pt x="11918" y="1754"/>
                  <a:pt x="11874" y="1783"/>
                  <a:pt x="11831" y="1783"/>
                </a:cubicBezTo>
                <a:lnTo>
                  <a:pt x="1722" y="1783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এমপিও শিট প্রস্তুত</a:t>
            </a:r>
            <a:endParaRPr lang="as-IN" sz="28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对象3"/>
          <p:cNvSpPr/>
          <p:nvPr>
            <p:custDataLst>
              <p:tags r:id="rId4"/>
            </p:custDataLst>
          </p:nvPr>
        </p:nvSpPr>
        <p:spPr>
          <a:xfrm>
            <a:off x="3753964" y="4233548"/>
            <a:ext cx="8362861" cy="1276578"/>
          </a:xfrm>
          <a:custGeom>
            <a:avLst/>
            <a:gdLst/>
            <a:ahLst/>
            <a:cxnLst/>
            <a:rect l="l" t="t" r="r" b="b"/>
            <a:pathLst>
              <a:path w="7580376" h="1143000">
                <a:moveTo>
                  <a:pt x="1106424" y="0"/>
                </a:moveTo>
                <a:cubicBezTo>
                  <a:pt x="1088136" y="0"/>
                  <a:pt x="1078992" y="9144"/>
                  <a:pt x="1069848" y="18288"/>
                </a:cubicBezTo>
                <a:cubicBezTo>
                  <a:pt x="1060704" y="18288"/>
                  <a:pt x="1060704" y="27432"/>
                  <a:pt x="1051560" y="27432"/>
                </a:cubicBezTo>
                <a:lnTo>
                  <a:pt x="18288" y="1051560"/>
                </a:lnTo>
                <a:cubicBezTo>
                  <a:pt x="-18288" y="1088136"/>
                  <a:pt x="9144" y="1143000"/>
                  <a:pt x="54864" y="1143000"/>
                </a:cubicBezTo>
                <a:lnTo>
                  <a:pt x="7525512" y="1143000"/>
                </a:lnTo>
                <a:cubicBezTo>
                  <a:pt x="7552944" y="1143000"/>
                  <a:pt x="7580376" y="1124712"/>
                  <a:pt x="7580376" y="1088136"/>
                </a:cubicBezTo>
                <a:lnTo>
                  <a:pt x="7580376" y="54864"/>
                </a:lnTo>
                <a:cubicBezTo>
                  <a:pt x="7580376" y="18288"/>
                  <a:pt x="7552944" y="0"/>
                  <a:pt x="7525512" y="0"/>
                </a:cubicBezTo>
                <a:lnTo>
                  <a:pt x="1106424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অভ্যন্তরীণ তহবিল ব্যবস্থাপনা</a:t>
            </a:r>
            <a:endParaRPr lang="as-IN" sz="28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" name="对象5"/>
          <p:cNvSpPr/>
          <p:nvPr>
            <p:custDataLst>
              <p:tags r:id="rId5"/>
            </p:custDataLst>
          </p:nvPr>
        </p:nvSpPr>
        <p:spPr>
          <a:xfrm>
            <a:off x="3742858" y="978558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" name="对象6"/>
          <p:cNvSpPr/>
          <p:nvPr>
            <p:custDataLst>
              <p:tags r:id="rId6"/>
            </p:custDataLst>
          </p:nvPr>
        </p:nvSpPr>
        <p:spPr>
          <a:xfrm>
            <a:off x="4888173" y="3031295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9" name="对象7"/>
          <p:cNvSpPr/>
          <p:nvPr>
            <p:custDataLst>
              <p:tags r:id="rId7"/>
            </p:custDataLst>
          </p:nvPr>
        </p:nvSpPr>
        <p:spPr>
          <a:xfrm>
            <a:off x="3742858" y="5078927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3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03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grpSp>
        <p:nvGrpSpPr>
          <p:cNvPr id="6" name="Group 5"/>
          <p:cNvGrpSpPr/>
          <p:nvPr>
            <p:custDataLst>
              <p:tags r:id="rId8"/>
            </p:custDataLst>
          </p:nvPr>
        </p:nvGrpSpPr>
        <p:grpSpPr>
          <a:xfrm>
            <a:off x="574675" y="1687830"/>
            <a:ext cx="3561080" cy="3498850"/>
            <a:chOff x="905" y="2658"/>
            <a:chExt cx="5608" cy="5510"/>
          </a:xfrm>
        </p:grpSpPr>
        <p:sp>
          <p:nvSpPr>
            <p:cNvPr id="17" name="对象12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905" y="2658"/>
              <a:ext cx="5608" cy="5510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as-IN" sz="27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আর্থিক ও এমপিও (</a:t>
              </a:r>
              <a:r>
                <a:rPr lang="en-US" sz="27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MPO) </a:t>
              </a:r>
              <a:r>
                <a:rPr lang="as-IN" sz="27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ব্যবস্থাপনা</a:t>
              </a:r>
              <a:endParaRPr lang="en-US" sz="2700" b="1" dirty="0">
                <a:solidFill>
                  <a:schemeClr val="accent1"/>
                </a:solidFill>
                <a:latin typeface="+mj-lt"/>
                <a:sym typeface="+mn-ea"/>
              </a:endParaRPr>
            </a:p>
          </p:txBody>
        </p:sp>
        <p:sp>
          <p:nvSpPr>
            <p:cNvPr id="5" name="对象5"/>
            <p:cNvSpPr/>
            <p:nvPr>
              <p:custDataLst>
                <p:tags r:id="rId10"/>
              </p:custDataLst>
            </p:nvPr>
          </p:nvSpPr>
          <p:spPr>
            <a:xfrm>
              <a:off x="3065" y="2982"/>
              <a:ext cx="1287" cy="1287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২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677" y="3847311"/>
            <a:ext cx="5291460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তৈরি বিল </a:t>
            </a: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উচ্চতর কর্তৃপক্ষ বরাবর পাঠানো।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350" y="1330127"/>
            <a:ext cx="5310623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প্রতি মাসে শিক্ষক-কর্মচারীদের সরকারি বেতনের অংশ বা এমপিও (</a:t>
            </a:r>
            <a:r>
              <a:rPr lang="en-US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MPO) </a:t>
            </a: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বিল তৈরি কর</a:t>
            </a:r>
            <a:r>
              <a:rPr lang="en-US" alt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া</a:t>
            </a: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" name="对象12"/>
          <p:cNvSpPr/>
          <p:nvPr>
            <p:custDataLst>
              <p:tags r:id="rId3"/>
            </p:custDataLst>
          </p:nvPr>
        </p:nvSpPr>
        <p:spPr>
          <a:xfrm>
            <a:off x="5686995" y="2053098"/>
            <a:ext cx="818137" cy="818137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5" name="对象6"/>
          <p:cNvSpPr/>
          <p:nvPr>
            <p:custDataLst>
              <p:tags r:id="rId4"/>
            </p:custDataLst>
          </p:nvPr>
        </p:nvSpPr>
        <p:spPr>
          <a:xfrm>
            <a:off x="4046247" y="1403495"/>
            <a:ext cx="4152660" cy="4114813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对象1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502381" y="1869055"/>
            <a:ext cx="3240394" cy="3183693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rm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32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এমপিও শিট প্রস্তুত</a:t>
            </a:r>
            <a:endParaRPr lang="as-IN" sz="32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6" name="对象7"/>
          <p:cNvSpPr/>
          <p:nvPr>
            <p:custDataLst>
              <p:tags r:id="rId1"/>
            </p:custDataLst>
          </p:nvPr>
        </p:nvSpPr>
        <p:spPr>
          <a:xfrm>
            <a:off x="6841516" y="1318054"/>
            <a:ext cx="5310287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/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ম্যানেজিং কমিটির সভাপতির সাথে যৌথ স্বাক্ষরে বিদ্যালয়ের ব্যাংক অ্যাকাউন্ট পরিচালনা করা ও </a:t>
            </a:r>
            <a:endParaRPr lang="as-IN" sz="2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1" name="对象10"/>
          <p:cNvSpPr/>
          <p:nvPr>
            <p:custDataLst>
              <p:tags r:id="rId2"/>
            </p:custDataLst>
          </p:nvPr>
        </p:nvSpPr>
        <p:spPr>
          <a:xfrm flipH="1">
            <a:off x="92177" y="3859384"/>
            <a:ext cx="5291796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বিধি মোতাবেক অর্থ ব্যয়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6" name="对象13"/>
            <p:cNvSpPr/>
            <p:nvPr>
              <p:custDataLst>
                <p:tags r:id="rId4"/>
              </p:custDataLst>
            </p:nvPr>
          </p:nvSpPr>
          <p:spPr>
            <a:xfrm>
              <a:off x="8956" y="3206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2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5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as-IN" sz="2700" dirty="0">
                  <a:solidFill>
                    <a:srgbClr val="FF0000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যৌথ হিসাব পরিচালনা</a:t>
              </a:r>
              <a:endParaRPr lang="as-IN" sz="2700" b="1" dirty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677" y="3847311"/>
            <a:ext cx="5291460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as-IN" sz="2800" b="1" dirty="0">
                <a:solidFill>
                  <a:schemeClr val="tx1"/>
                </a:solidFill>
                <a:latin typeface="SutonnyMJ" charset="0"/>
                <a:cs typeface="SutonnyMJ" charset="0"/>
                <a:sym typeface="+mn-ea"/>
              </a:rPr>
              <a:t>A_© Dc-KwgwU Øviv Avq-</a:t>
            </a:r>
            <a:r>
              <a:rPr 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ব্যয়</a:t>
            </a:r>
            <a:r>
              <a:rPr lang="en-US" alt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 </a:t>
            </a:r>
            <a:r>
              <a:rPr 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নিয়মিত হালনাগাদ রাখা</a:t>
            </a:r>
            <a:r>
              <a:rPr lang="en-US" alt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|</a:t>
            </a:r>
            <a:endParaRPr lang="en-US" altLang="as-IN" sz="2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660" y="1330325"/>
            <a:ext cx="5320665" cy="1725930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শিক্ষার্থীদের সেশন ফি, টিউশন ফি এবং বিদ্যালয়ের নিজস্ব আয়ের সঠিক হিসাব ও ক্যাশ বই (</a:t>
            </a:r>
            <a:r>
              <a:rPr lang="en-US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Cash Book) </a:t>
            </a:r>
            <a:r>
              <a:rPr 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নিয়মিত হালনাগাদ রাখা।</a:t>
            </a:r>
            <a:endParaRPr lang="as-IN" altLang="as-IN" sz="2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5" name="对象12"/>
            <p:cNvSpPr/>
            <p:nvPr>
              <p:custDataLst>
                <p:tags r:id="rId4"/>
              </p:custDataLst>
            </p:nvPr>
          </p:nvSpPr>
          <p:spPr>
            <a:xfrm>
              <a:off x="8956" y="3135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5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as-IN" sz="2400" b="1" dirty="0">
                  <a:solidFill>
                    <a:srgbClr val="FFFF00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অভ্যন্তরীণ তহবিল ব্যবস্থাপনা</a:t>
              </a:r>
              <a:endParaRPr lang="as-IN" sz="2400" b="1" dirty="0">
                <a:solidFill>
                  <a:srgbClr val="FFFF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对象6"/>
          <p:cNvSpPr/>
          <p:nvPr>
            <p:custDataLst>
              <p:tags r:id="rId1"/>
            </p:custDataLst>
          </p:nvPr>
        </p:nvSpPr>
        <p:spPr>
          <a:xfrm>
            <a:off x="73528" y="1176263"/>
            <a:ext cx="4563560" cy="4521968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对象1"/>
          <p:cNvSpPr/>
          <p:nvPr>
            <p:custDataLst>
              <p:tags r:id="rId2"/>
            </p:custDataLst>
          </p:nvPr>
        </p:nvSpPr>
        <p:spPr>
          <a:xfrm>
            <a:off x="5086910" y="2790022"/>
            <a:ext cx="7064563" cy="1276578"/>
          </a:xfrm>
          <a:custGeom>
            <a:avLst/>
            <a:gdLst/>
            <a:ahLst/>
            <a:cxnLst/>
            <a:rect l="l" t="t" r="r" b="b"/>
            <a:pathLst>
              <a:path w="6409944" h="1143000">
                <a:moveTo>
                  <a:pt x="9144" y="1143000"/>
                </a:moveTo>
                <a:lnTo>
                  <a:pt x="6391656" y="1143000"/>
                </a:lnTo>
                <a:cubicBezTo>
                  <a:pt x="6400800" y="1143000"/>
                  <a:pt x="6409944" y="1133856"/>
                  <a:pt x="6409944" y="1133856"/>
                </a:cubicBezTo>
                <a:lnTo>
                  <a:pt x="6409944" y="9144"/>
                </a:lnTo>
                <a:cubicBezTo>
                  <a:pt x="6409944" y="9144"/>
                  <a:pt x="6400800" y="0"/>
                  <a:pt x="6391656" y="0"/>
                </a:cubicBezTo>
                <a:lnTo>
                  <a:pt x="9144" y="0"/>
                </a:lnTo>
                <a:cubicBezTo>
                  <a:pt x="0" y="0"/>
                  <a:pt x="0" y="9144"/>
                  <a:pt x="0" y="18288"/>
                </a:cubicBezTo>
                <a:lnTo>
                  <a:pt x="548640" y="566928"/>
                </a:lnTo>
                <a:cubicBezTo>
                  <a:pt x="548640" y="566928"/>
                  <a:pt x="548640" y="576072"/>
                  <a:pt x="548640" y="576072"/>
                </a:cubicBezTo>
                <a:lnTo>
                  <a:pt x="0" y="1124712"/>
                </a:lnTo>
                <a:cubicBezTo>
                  <a:pt x="0" y="1133856"/>
                  <a:pt x="0" y="1143000"/>
                  <a:pt x="9144" y="1143000"/>
                </a:cubicBez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3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40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শ্রেণিকক্ষ পর্যবেক্ষণ</a:t>
            </a:r>
            <a:endParaRPr lang="as-IN" sz="4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对象2"/>
          <p:cNvSpPr/>
          <p:nvPr>
            <p:custDataLst>
              <p:tags r:id="rId3"/>
            </p:custDataLst>
          </p:nvPr>
        </p:nvSpPr>
        <p:spPr>
          <a:xfrm>
            <a:off x="3768390" y="1358099"/>
            <a:ext cx="8362861" cy="1264522"/>
          </a:xfrm>
          <a:custGeom>
            <a:avLst/>
            <a:gdLst>
              <a:gd name="connsiteX0" fmla="*/ 1722 w 11918"/>
              <a:gd name="connsiteY0" fmla="*/ 1783 h 1783"/>
              <a:gd name="connsiteX1" fmla="*/ 1665 w 11918"/>
              <a:gd name="connsiteY1" fmla="*/ 1754 h 1783"/>
              <a:gd name="connsiteX2" fmla="*/ 1636 w 11918"/>
              <a:gd name="connsiteY2" fmla="*/ 1740 h 1783"/>
              <a:gd name="connsiteX3" fmla="*/ 9 w 11918"/>
              <a:gd name="connsiteY3" fmla="*/ 127 h 1783"/>
              <a:gd name="connsiteX4" fmla="*/ 253 w 11918"/>
              <a:gd name="connsiteY4" fmla="*/ 8 h 1783"/>
              <a:gd name="connsiteX5" fmla="*/ 11810 w 11918"/>
              <a:gd name="connsiteY5" fmla="*/ 0 h 1783"/>
              <a:gd name="connsiteX6" fmla="*/ 11918 w 11918"/>
              <a:gd name="connsiteY6" fmla="*/ 69 h 1783"/>
              <a:gd name="connsiteX7" fmla="*/ 11918 w 11918"/>
              <a:gd name="connsiteY7" fmla="*/ 1697 h 1783"/>
              <a:gd name="connsiteX8" fmla="*/ 11831 w 11918"/>
              <a:gd name="connsiteY8" fmla="*/ 1783 h 1783"/>
              <a:gd name="connsiteX9" fmla="*/ 1722 w 11918"/>
              <a:gd name="connsiteY9" fmla="*/ 1783 h 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18" h="1783">
                <a:moveTo>
                  <a:pt x="1722" y="1783"/>
                </a:moveTo>
                <a:cubicBezTo>
                  <a:pt x="1694" y="1783"/>
                  <a:pt x="1679" y="1769"/>
                  <a:pt x="1665" y="1754"/>
                </a:cubicBezTo>
                <a:cubicBezTo>
                  <a:pt x="1650" y="1754"/>
                  <a:pt x="1650" y="1740"/>
                  <a:pt x="1636" y="1740"/>
                </a:cubicBezTo>
                <a:lnTo>
                  <a:pt x="9" y="127"/>
                </a:lnTo>
                <a:cubicBezTo>
                  <a:pt x="-49" y="69"/>
                  <a:pt x="181" y="8"/>
                  <a:pt x="253" y="8"/>
                </a:cubicBezTo>
                <a:lnTo>
                  <a:pt x="11810" y="0"/>
                </a:lnTo>
                <a:cubicBezTo>
                  <a:pt x="11897" y="28"/>
                  <a:pt x="11918" y="12"/>
                  <a:pt x="11918" y="69"/>
                </a:cubicBezTo>
                <a:lnTo>
                  <a:pt x="11918" y="1697"/>
                </a:lnTo>
                <a:cubicBezTo>
                  <a:pt x="11918" y="1754"/>
                  <a:pt x="11874" y="1783"/>
                  <a:pt x="11831" y="1783"/>
                </a:cubicBezTo>
                <a:lnTo>
                  <a:pt x="1722" y="1783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40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ক্লাস রুটিন ও পাঠ্যসূচি</a:t>
            </a:r>
            <a:endParaRPr lang="as-IN" sz="4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对象3"/>
          <p:cNvSpPr/>
          <p:nvPr>
            <p:custDataLst>
              <p:tags r:id="rId4"/>
            </p:custDataLst>
          </p:nvPr>
        </p:nvSpPr>
        <p:spPr>
          <a:xfrm>
            <a:off x="3753964" y="4233548"/>
            <a:ext cx="8362861" cy="1276578"/>
          </a:xfrm>
          <a:custGeom>
            <a:avLst/>
            <a:gdLst/>
            <a:ahLst/>
            <a:cxnLst/>
            <a:rect l="l" t="t" r="r" b="b"/>
            <a:pathLst>
              <a:path w="7580376" h="1143000">
                <a:moveTo>
                  <a:pt x="1106424" y="0"/>
                </a:moveTo>
                <a:cubicBezTo>
                  <a:pt x="1088136" y="0"/>
                  <a:pt x="1078992" y="9144"/>
                  <a:pt x="1069848" y="18288"/>
                </a:cubicBezTo>
                <a:cubicBezTo>
                  <a:pt x="1060704" y="18288"/>
                  <a:pt x="1060704" y="27432"/>
                  <a:pt x="1051560" y="27432"/>
                </a:cubicBezTo>
                <a:lnTo>
                  <a:pt x="18288" y="1051560"/>
                </a:lnTo>
                <a:cubicBezTo>
                  <a:pt x="-18288" y="1088136"/>
                  <a:pt x="9144" y="1143000"/>
                  <a:pt x="54864" y="1143000"/>
                </a:cubicBezTo>
                <a:lnTo>
                  <a:pt x="7525512" y="1143000"/>
                </a:lnTo>
                <a:cubicBezTo>
                  <a:pt x="7552944" y="1143000"/>
                  <a:pt x="7580376" y="1124712"/>
                  <a:pt x="7580376" y="1088136"/>
                </a:cubicBezTo>
                <a:lnTo>
                  <a:pt x="7580376" y="54864"/>
                </a:lnTo>
                <a:cubicBezTo>
                  <a:pt x="7580376" y="18288"/>
                  <a:pt x="7552944" y="0"/>
                  <a:pt x="7525512" y="0"/>
                </a:cubicBezTo>
                <a:lnTo>
                  <a:pt x="1106424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40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পরীক্ষা ও ফলাফল</a:t>
            </a:r>
            <a:endParaRPr lang="as-IN" sz="4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" name="对象5"/>
          <p:cNvSpPr/>
          <p:nvPr>
            <p:custDataLst>
              <p:tags r:id="rId5"/>
            </p:custDataLst>
          </p:nvPr>
        </p:nvSpPr>
        <p:spPr>
          <a:xfrm>
            <a:off x="3742858" y="978558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" name="对象6"/>
          <p:cNvSpPr/>
          <p:nvPr>
            <p:custDataLst>
              <p:tags r:id="rId6"/>
            </p:custDataLst>
          </p:nvPr>
        </p:nvSpPr>
        <p:spPr>
          <a:xfrm>
            <a:off x="4888173" y="3031295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9" name="对象7"/>
          <p:cNvSpPr/>
          <p:nvPr>
            <p:custDataLst>
              <p:tags r:id="rId7"/>
            </p:custDataLst>
          </p:nvPr>
        </p:nvSpPr>
        <p:spPr>
          <a:xfrm>
            <a:off x="3742858" y="5078927"/>
            <a:ext cx="817010" cy="81701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3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03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grpSp>
        <p:nvGrpSpPr>
          <p:cNvPr id="6" name="Group 5"/>
          <p:cNvGrpSpPr/>
          <p:nvPr>
            <p:custDataLst>
              <p:tags r:id="rId8"/>
            </p:custDataLst>
          </p:nvPr>
        </p:nvGrpSpPr>
        <p:grpSpPr>
          <a:xfrm>
            <a:off x="574675" y="1687830"/>
            <a:ext cx="3561080" cy="3498850"/>
            <a:chOff x="905" y="2658"/>
            <a:chExt cx="5608" cy="5510"/>
          </a:xfrm>
        </p:grpSpPr>
        <p:sp>
          <p:nvSpPr>
            <p:cNvPr id="17" name="对象12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905" y="2658"/>
              <a:ext cx="5608" cy="5510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as-IN" sz="27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অ্যাকাডেমিক ও পাঠদান তদারকি</a:t>
              </a:r>
              <a:endParaRPr lang="en-US" sz="2700" b="1" dirty="0">
                <a:solidFill>
                  <a:schemeClr val="accent1"/>
                </a:solidFill>
                <a:latin typeface="+mj-lt"/>
                <a:sym typeface="+mn-ea"/>
              </a:endParaRPr>
            </a:p>
          </p:txBody>
        </p:sp>
        <p:sp>
          <p:nvSpPr>
            <p:cNvPr id="5" name="对象5"/>
            <p:cNvSpPr/>
            <p:nvPr>
              <p:custDataLst>
                <p:tags r:id="rId10"/>
              </p:custDataLst>
            </p:nvPr>
          </p:nvSpPr>
          <p:spPr>
            <a:xfrm>
              <a:off x="3065" y="2982"/>
              <a:ext cx="1287" cy="1287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677" y="3847311"/>
            <a:ext cx="5291460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সিলেবাস প্রণয়ন নিশ্চিত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350" y="1330127"/>
            <a:ext cx="5310623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সহকারী প্রধান শিক্ষকের সহায়তায় বার্ষিক অ্যাকাডেমিক ক্যালেন্ডার, ক্লাস রুটিন  </a:t>
            </a:r>
            <a:r>
              <a:rPr lang="en-US" altLang="as-IN" sz="20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প্রস্তুত  করা</a:t>
            </a:r>
            <a:endParaRPr lang="en-US" altLang="as-IN" sz="2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" name="对象12"/>
          <p:cNvSpPr/>
          <p:nvPr>
            <p:custDataLst>
              <p:tags r:id="rId3"/>
            </p:custDataLst>
          </p:nvPr>
        </p:nvSpPr>
        <p:spPr>
          <a:xfrm>
            <a:off x="5686995" y="2053098"/>
            <a:ext cx="818137" cy="818137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5" name="对象6"/>
          <p:cNvSpPr/>
          <p:nvPr>
            <p:custDataLst>
              <p:tags r:id="rId4"/>
            </p:custDataLst>
          </p:nvPr>
        </p:nvSpPr>
        <p:spPr>
          <a:xfrm>
            <a:off x="4046247" y="1403495"/>
            <a:ext cx="4152660" cy="4114813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对象1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502381" y="1869055"/>
            <a:ext cx="3240394" cy="3183693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rm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32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ক্লাস রুটিন ও পাঠ্যসূচি</a:t>
            </a:r>
            <a:endParaRPr lang="as-IN" sz="32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6" name="对象7"/>
          <p:cNvSpPr/>
          <p:nvPr>
            <p:custDataLst>
              <p:tags r:id="rId1"/>
            </p:custDataLst>
          </p:nvPr>
        </p:nvSpPr>
        <p:spPr>
          <a:xfrm>
            <a:off x="6841516" y="1318054"/>
            <a:ext cx="5310287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/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শিক্ষকরা নিয়মিত ও সঠিকভাবে ক্লাস নিচ্ছেন কি না তা পর্যবেক্ষণ করা। 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1" name="对象10"/>
          <p:cNvSpPr/>
          <p:nvPr>
            <p:custDataLst>
              <p:tags r:id="rId2"/>
            </p:custDataLst>
          </p:nvPr>
        </p:nvSpPr>
        <p:spPr>
          <a:xfrm flipH="1">
            <a:off x="92177" y="3859384"/>
            <a:ext cx="5291796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বিধি অনুযায়ী প্রধান শিক্ষককে নিজেও সপ্তাহে নির্দিষ্ট সংখ্যক ক্লাস নিতে হয়।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6" name="对象13"/>
            <p:cNvSpPr/>
            <p:nvPr>
              <p:custDataLst>
                <p:tags r:id="rId4"/>
              </p:custDataLst>
            </p:nvPr>
          </p:nvSpPr>
          <p:spPr>
            <a:xfrm>
              <a:off x="8956" y="3206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2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5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as-IN" sz="27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শ্রেণিকক্ষ পর্যবেক্ষণ</a:t>
              </a:r>
              <a:endParaRPr lang="as-IN" sz="2700" b="1" dirty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677" y="3847311"/>
            <a:ext cx="5291460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8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ফলাফল প্রকাশের সার্বিক তত্ত্বাবধান করা।</a:t>
            </a:r>
            <a:endParaRPr lang="en-US" altLang="as-IN" sz="20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660" y="1330325"/>
            <a:ext cx="5320665" cy="1725930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অভ্যন্তরীণ পরীক্ষা গ্রহণ, খাতা মূল্যায়ন</a:t>
            </a:r>
            <a:r>
              <a:rPr lang="en-US" alt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করা।</a:t>
            </a:r>
            <a:endParaRPr lang="as-IN" alt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5" name="对象12"/>
            <p:cNvSpPr/>
            <p:nvPr>
              <p:custDataLst>
                <p:tags r:id="rId4"/>
              </p:custDataLst>
            </p:nvPr>
          </p:nvSpPr>
          <p:spPr>
            <a:xfrm>
              <a:off x="8956" y="3135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5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as-IN" sz="28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পরীক্ষা ও ফলাফল</a:t>
              </a:r>
              <a:endParaRPr lang="as-IN" sz="2800" b="1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" name="对象5"/>
          <p:cNvSpPr/>
          <p:nvPr>
            <p:custDataLst>
              <p:tags r:id="rId1"/>
            </p:custDataLst>
          </p:nvPr>
        </p:nvSpPr>
        <p:spPr>
          <a:xfrm>
            <a:off x="1946275" y="1893570"/>
            <a:ext cx="817245" cy="817245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4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8" name="对象1"/>
          <p:cNvSpPr/>
          <p:nvPr>
            <p:custDataLst>
              <p:tags r:id="rId2"/>
            </p:custDataLst>
          </p:nvPr>
        </p:nvSpPr>
        <p:spPr>
          <a:xfrm>
            <a:off x="3851552" y="1524512"/>
            <a:ext cx="8299876" cy="1440614"/>
          </a:xfrm>
          <a:custGeom>
            <a:avLst/>
            <a:gdLst>
              <a:gd name="connsiteX0" fmla="*/ 1233102 w 7588182"/>
              <a:gd name="connsiteY0" fmla="*/ 1280160 h 1280160"/>
              <a:gd name="connsiteX1" fmla="*/ 1196526 w 7588182"/>
              <a:gd name="connsiteY1" fmla="*/ 1261872 h 1280160"/>
              <a:gd name="connsiteX2" fmla="*/ 1178238 w 7588182"/>
              <a:gd name="connsiteY2" fmla="*/ 1252728 h 1280160"/>
              <a:gd name="connsiteX3" fmla="*/ 16950 w 7588182"/>
              <a:gd name="connsiteY3" fmla="*/ 82296 h 1280160"/>
              <a:gd name="connsiteX4" fmla="*/ 53526 w 7588182"/>
              <a:gd name="connsiteY4" fmla="*/ 0 h 1280160"/>
              <a:gd name="connsiteX5" fmla="*/ 7398879 w 7588182"/>
              <a:gd name="connsiteY5" fmla="*/ 0 h 1280160"/>
              <a:gd name="connsiteX6" fmla="*/ 7588182 w 7588182"/>
              <a:gd name="connsiteY6" fmla="*/ 54864 h 1280160"/>
              <a:gd name="connsiteX7" fmla="*/ 7588182 w 7588182"/>
              <a:gd name="connsiteY7" fmla="*/ 1234440 h 1280160"/>
              <a:gd name="connsiteX8" fmla="*/ 7542462 w 7588182"/>
              <a:gd name="connsiteY8" fmla="*/ 1280160 h 1280160"/>
              <a:gd name="connsiteX9" fmla="*/ 1233102 w 7588182"/>
              <a:gd name="connsiteY9" fmla="*/ 1280160 h 1280160"/>
              <a:gd name="connsiteX0-1" fmla="*/ 1233102 w 7588182"/>
              <a:gd name="connsiteY0-2" fmla="*/ 1280160 h 1280160"/>
              <a:gd name="connsiteX1-3" fmla="*/ 1196526 w 7588182"/>
              <a:gd name="connsiteY1-4" fmla="*/ 1261872 h 1280160"/>
              <a:gd name="connsiteX2-5" fmla="*/ 1178238 w 7588182"/>
              <a:gd name="connsiteY2-6" fmla="*/ 1252728 h 1280160"/>
              <a:gd name="connsiteX3-7" fmla="*/ 16950 w 7588182"/>
              <a:gd name="connsiteY3-8" fmla="*/ 82296 h 1280160"/>
              <a:gd name="connsiteX4-9" fmla="*/ 53526 w 7588182"/>
              <a:gd name="connsiteY4-10" fmla="*/ 0 h 1280160"/>
              <a:gd name="connsiteX5-11" fmla="*/ 7398879 w 7588182"/>
              <a:gd name="connsiteY5-12" fmla="*/ 0 h 1280160"/>
              <a:gd name="connsiteX6-13" fmla="*/ 7421928 w 7588182"/>
              <a:gd name="connsiteY6-14" fmla="*/ 77535 h 1280160"/>
              <a:gd name="connsiteX7-15" fmla="*/ 7588182 w 7588182"/>
              <a:gd name="connsiteY7-16" fmla="*/ 1234440 h 1280160"/>
              <a:gd name="connsiteX8-17" fmla="*/ 7542462 w 7588182"/>
              <a:gd name="connsiteY8-18" fmla="*/ 1280160 h 1280160"/>
              <a:gd name="connsiteX9-19" fmla="*/ 1233102 w 7588182"/>
              <a:gd name="connsiteY9-20" fmla="*/ 1280160 h 1280160"/>
              <a:gd name="connsiteX0-21" fmla="*/ 1233102 w 7545854"/>
              <a:gd name="connsiteY0-22" fmla="*/ 1280160 h 1280160"/>
              <a:gd name="connsiteX1-23" fmla="*/ 1196526 w 7545854"/>
              <a:gd name="connsiteY1-24" fmla="*/ 1261872 h 1280160"/>
              <a:gd name="connsiteX2-25" fmla="*/ 1178238 w 7545854"/>
              <a:gd name="connsiteY2-26" fmla="*/ 1252728 h 1280160"/>
              <a:gd name="connsiteX3-27" fmla="*/ 16950 w 7545854"/>
              <a:gd name="connsiteY3-28" fmla="*/ 82296 h 1280160"/>
              <a:gd name="connsiteX4-29" fmla="*/ 53526 w 7545854"/>
              <a:gd name="connsiteY4-30" fmla="*/ 0 h 1280160"/>
              <a:gd name="connsiteX5-31" fmla="*/ 7398879 w 7545854"/>
              <a:gd name="connsiteY5-32" fmla="*/ 0 h 1280160"/>
              <a:gd name="connsiteX6-33" fmla="*/ 7421928 w 7545854"/>
              <a:gd name="connsiteY6-34" fmla="*/ 77535 h 1280160"/>
              <a:gd name="connsiteX7-35" fmla="*/ 7421928 w 7545854"/>
              <a:gd name="connsiteY7-36" fmla="*/ 1158870 h 1280160"/>
              <a:gd name="connsiteX8-37" fmla="*/ 7542462 w 7545854"/>
              <a:gd name="connsiteY8-38" fmla="*/ 1280160 h 1280160"/>
              <a:gd name="connsiteX9-39" fmla="*/ 1233102 w 7545854"/>
              <a:gd name="connsiteY9-40" fmla="*/ 1280160 h 1280160"/>
              <a:gd name="connsiteX0-41" fmla="*/ 1233102 w 7428646"/>
              <a:gd name="connsiteY0-42" fmla="*/ 1280160 h 1287717"/>
              <a:gd name="connsiteX1-43" fmla="*/ 1196526 w 7428646"/>
              <a:gd name="connsiteY1-44" fmla="*/ 1261872 h 1287717"/>
              <a:gd name="connsiteX2-45" fmla="*/ 1178238 w 7428646"/>
              <a:gd name="connsiteY2-46" fmla="*/ 1252728 h 1287717"/>
              <a:gd name="connsiteX3-47" fmla="*/ 16950 w 7428646"/>
              <a:gd name="connsiteY3-48" fmla="*/ 82296 h 1287717"/>
              <a:gd name="connsiteX4-49" fmla="*/ 53526 w 7428646"/>
              <a:gd name="connsiteY4-50" fmla="*/ 0 h 1287717"/>
              <a:gd name="connsiteX5-51" fmla="*/ 7398879 w 7428646"/>
              <a:gd name="connsiteY5-52" fmla="*/ 0 h 1287717"/>
              <a:gd name="connsiteX6-53" fmla="*/ 7421928 w 7428646"/>
              <a:gd name="connsiteY6-54" fmla="*/ 77535 h 1287717"/>
              <a:gd name="connsiteX7-55" fmla="*/ 7421928 w 7428646"/>
              <a:gd name="connsiteY7-56" fmla="*/ 1158870 h 1287717"/>
              <a:gd name="connsiteX8-57" fmla="*/ 7413993 w 7428646"/>
              <a:gd name="connsiteY8-58" fmla="*/ 1287717 h 1287717"/>
              <a:gd name="connsiteX9-59" fmla="*/ 1233102 w 7428646"/>
              <a:gd name="connsiteY9-60" fmla="*/ 1280160 h 12877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8646" h="1287717">
                <a:moveTo>
                  <a:pt x="1233102" y="1280160"/>
                </a:moveTo>
                <a:cubicBezTo>
                  <a:pt x="1214814" y="1280160"/>
                  <a:pt x="1205670" y="1280160"/>
                  <a:pt x="1196526" y="1261872"/>
                </a:cubicBezTo>
                <a:cubicBezTo>
                  <a:pt x="1187382" y="1261872"/>
                  <a:pt x="1187382" y="1261872"/>
                  <a:pt x="1178238" y="1252728"/>
                </a:cubicBezTo>
                <a:lnTo>
                  <a:pt x="16950" y="82296"/>
                </a:lnTo>
                <a:cubicBezTo>
                  <a:pt x="-19626" y="54864"/>
                  <a:pt x="7806" y="0"/>
                  <a:pt x="53526" y="0"/>
                </a:cubicBezTo>
                <a:lnTo>
                  <a:pt x="7398879" y="0"/>
                </a:lnTo>
                <a:cubicBezTo>
                  <a:pt x="7426311" y="0"/>
                  <a:pt x="7421928" y="40959"/>
                  <a:pt x="7421928" y="77535"/>
                </a:cubicBezTo>
                <a:lnTo>
                  <a:pt x="7421928" y="1158870"/>
                </a:lnTo>
                <a:cubicBezTo>
                  <a:pt x="7421928" y="1186302"/>
                  <a:pt x="7441425" y="1287717"/>
                  <a:pt x="7413993" y="1287717"/>
                </a:cubicBezTo>
                <a:lnTo>
                  <a:pt x="1233102" y="128016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32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ভর্তি ও রেজিস্ট্রেশন</a:t>
            </a:r>
            <a:endParaRPr lang="as-IN" sz="3200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0" name="对象2"/>
          <p:cNvSpPr/>
          <p:nvPr>
            <p:custDataLst>
              <p:tags r:id="rId3"/>
            </p:custDataLst>
          </p:nvPr>
        </p:nvSpPr>
        <p:spPr>
          <a:xfrm>
            <a:off x="3851551" y="3836427"/>
            <a:ext cx="8300631" cy="1432160"/>
          </a:xfrm>
          <a:custGeom>
            <a:avLst/>
            <a:gdLst>
              <a:gd name="connsiteX0" fmla="*/ 1233102 w 7588182"/>
              <a:gd name="connsiteY0" fmla="*/ 0 h 1280160"/>
              <a:gd name="connsiteX1" fmla="*/ 1196526 w 7588182"/>
              <a:gd name="connsiteY1" fmla="*/ 18288 h 1280160"/>
              <a:gd name="connsiteX2" fmla="*/ 1178238 w 7588182"/>
              <a:gd name="connsiteY2" fmla="*/ 27432 h 1280160"/>
              <a:gd name="connsiteX3" fmla="*/ 16950 w 7588182"/>
              <a:gd name="connsiteY3" fmla="*/ 1197864 h 1280160"/>
              <a:gd name="connsiteX4" fmla="*/ 53526 w 7588182"/>
              <a:gd name="connsiteY4" fmla="*/ 1280160 h 1280160"/>
              <a:gd name="connsiteX5" fmla="*/ 7542462 w 7588182"/>
              <a:gd name="connsiteY5" fmla="*/ 1280160 h 1280160"/>
              <a:gd name="connsiteX6" fmla="*/ 7588182 w 7588182"/>
              <a:gd name="connsiteY6" fmla="*/ 1234440 h 1280160"/>
              <a:gd name="connsiteX7" fmla="*/ 7588182 w 7588182"/>
              <a:gd name="connsiteY7" fmla="*/ 54864 h 1280160"/>
              <a:gd name="connsiteX8" fmla="*/ 7300637 w 7588182"/>
              <a:gd name="connsiteY8" fmla="*/ 0 h 1280160"/>
              <a:gd name="connsiteX9" fmla="*/ 1233102 w 7588182"/>
              <a:gd name="connsiteY9" fmla="*/ 0 h 1280160"/>
              <a:gd name="connsiteX0-1" fmla="*/ 1233102 w 7588182"/>
              <a:gd name="connsiteY0-2" fmla="*/ 0 h 1280160"/>
              <a:gd name="connsiteX1-3" fmla="*/ 1196526 w 7588182"/>
              <a:gd name="connsiteY1-4" fmla="*/ 18288 h 1280160"/>
              <a:gd name="connsiteX2-5" fmla="*/ 1178238 w 7588182"/>
              <a:gd name="connsiteY2-6" fmla="*/ 27432 h 1280160"/>
              <a:gd name="connsiteX3-7" fmla="*/ 16950 w 7588182"/>
              <a:gd name="connsiteY3-8" fmla="*/ 1197864 h 1280160"/>
              <a:gd name="connsiteX4-9" fmla="*/ 53526 w 7588182"/>
              <a:gd name="connsiteY4-10" fmla="*/ 1280160 h 1280160"/>
              <a:gd name="connsiteX5-11" fmla="*/ 7542462 w 7588182"/>
              <a:gd name="connsiteY5-12" fmla="*/ 1280160 h 1280160"/>
              <a:gd name="connsiteX6-13" fmla="*/ 7588182 w 7588182"/>
              <a:gd name="connsiteY6-14" fmla="*/ 1234440 h 1280160"/>
              <a:gd name="connsiteX7-15" fmla="*/ 7421928 w 7588182"/>
              <a:gd name="connsiteY7-16" fmla="*/ 77535 h 1280160"/>
              <a:gd name="connsiteX8-17" fmla="*/ 7300637 w 7588182"/>
              <a:gd name="connsiteY8-18" fmla="*/ 0 h 1280160"/>
              <a:gd name="connsiteX9-19" fmla="*/ 1233102 w 7588182"/>
              <a:gd name="connsiteY9-20" fmla="*/ 0 h 1280160"/>
              <a:gd name="connsiteX0-21" fmla="*/ 1233102 w 7546015"/>
              <a:gd name="connsiteY0-22" fmla="*/ 0 h 1280160"/>
              <a:gd name="connsiteX1-23" fmla="*/ 1196526 w 7546015"/>
              <a:gd name="connsiteY1-24" fmla="*/ 18288 h 1280160"/>
              <a:gd name="connsiteX2-25" fmla="*/ 1178238 w 7546015"/>
              <a:gd name="connsiteY2-26" fmla="*/ 27432 h 1280160"/>
              <a:gd name="connsiteX3-27" fmla="*/ 16950 w 7546015"/>
              <a:gd name="connsiteY3-28" fmla="*/ 1197864 h 1280160"/>
              <a:gd name="connsiteX4-29" fmla="*/ 53526 w 7546015"/>
              <a:gd name="connsiteY4-30" fmla="*/ 1280160 h 1280160"/>
              <a:gd name="connsiteX5-31" fmla="*/ 7542462 w 7546015"/>
              <a:gd name="connsiteY5-32" fmla="*/ 1280160 h 1280160"/>
              <a:gd name="connsiteX6-33" fmla="*/ 7429485 w 7546015"/>
              <a:gd name="connsiteY6-34" fmla="*/ 1241997 h 1280160"/>
              <a:gd name="connsiteX7-35" fmla="*/ 7421928 w 7546015"/>
              <a:gd name="connsiteY7-36" fmla="*/ 77535 h 1280160"/>
              <a:gd name="connsiteX8-37" fmla="*/ 7300637 w 7546015"/>
              <a:gd name="connsiteY8-38" fmla="*/ 0 h 1280160"/>
              <a:gd name="connsiteX9-39" fmla="*/ 1233102 w 7546015"/>
              <a:gd name="connsiteY9-40" fmla="*/ 0 h 1280160"/>
              <a:gd name="connsiteX0-41" fmla="*/ 1233102 w 7429485"/>
              <a:gd name="connsiteY0-42" fmla="*/ 0 h 1280160"/>
              <a:gd name="connsiteX1-43" fmla="*/ 1196526 w 7429485"/>
              <a:gd name="connsiteY1-44" fmla="*/ 18288 h 1280160"/>
              <a:gd name="connsiteX2-45" fmla="*/ 1178238 w 7429485"/>
              <a:gd name="connsiteY2-46" fmla="*/ 27432 h 1280160"/>
              <a:gd name="connsiteX3-47" fmla="*/ 16950 w 7429485"/>
              <a:gd name="connsiteY3-48" fmla="*/ 1197864 h 1280160"/>
              <a:gd name="connsiteX4-49" fmla="*/ 53526 w 7429485"/>
              <a:gd name="connsiteY4-50" fmla="*/ 1280160 h 1280160"/>
              <a:gd name="connsiteX5-51" fmla="*/ 7383765 w 7429485"/>
              <a:gd name="connsiteY5-52" fmla="*/ 1280160 h 1280160"/>
              <a:gd name="connsiteX6-53" fmla="*/ 7429485 w 7429485"/>
              <a:gd name="connsiteY6-54" fmla="*/ 1241997 h 1280160"/>
              <a:gd name="connsiteX7-55" fmla="*/ 7421928 w 7429485"/>
              <a:gd name="connsiteY7-56" fmla="*/ 77535 h 1280160"/>
              <a:gd name="connsiteX8-57" fmla="*/ 7300637 w 7429485"/>
              <a:gd name="connsiteY8-58" fmla="*/ 0 h 1280160"/>
              <a:gd name="connsiteX9-59" fmla="*/ 1233102 w 7429485"/>
              <a:gd name="connsiteY9-60" fmla="*/ 0 h 1280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9485" h="1280160">
                <a:moveTo>
                  <a:pt x="1233102" y="0"/>
                </a:moveTo>
                <a:cubicBezTo>
                  <a:pt x="1214814" y="0"/>
                  <a:pt x="1205670" y="9144"/>
                  <a:pt x="1196526" y="18288"/>
                </a:cubicBezTo>
                <a:cubicBezTo>
                  <a:pt x="1187382" y="18288"/>
                  <a:pt x="1187382" y="27432"/>
                  <a:pt x="1178238" y="27432"/>
                </a:cubicBezTo>
                <a:lnTo>
                  <a:pt x="16950" y="1197864"/>
                </a:lnTo>
                <a:cubicBezTo>
                  <a:pt x="-19626" y="1225296"/>
                  <a:pt x="7806" y="1280160"/>
                  <a:pt x="53526" y="1280160"/>
                </a:cubicBezTo>
                <a:lnTo>
                  <a:pt x="7383765" y="1280160"/>
                </a:lnTo>
                <a:cubicBezTo>
                  <a:pt x="7411197" y="1280160"/>
                  <a:pt x="7429485" y="1269429"/>
                  <a:pt x="7429485" y="1241997"/>
                </a:cubicBezTo>
                <a:lnTo>
                  <a:pt x="7421928" y="77535"/>
                </a:lnTo>
                <a:cubicBezTo>
                  <a:pt x="7421928" y="40959"/>
                  <a:pt x="7328069" y="0"/>
                  <a:pt x="7300637" y="0"/>
                </a:cubicBezTo>
                <a:lnTo>
                  <a:pt x="1233102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32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শৃঙ্খলা ও সহ-শিক্ষা</a:t>
            </a:r>
            <a:endParaRPr lang="as-IN" sz="3200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5" name="对象3"/>
          <p:cNvSpPr/>
          <p:nvPr>
            <p:custDataLst>
              <p:tags r:id="rId4"/>
            </p:custDataLst>
          </p:nvPr>
        </p:nvSpPr>
        <p:spPr>
          <a:xfrm>
            <a:off x="3835019" y="1145586"/>
            <a:ext cx="818377" cy="818377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1" name="对象4"/>
          <p:cNvSpPr/>
          <p:nvPr>
            <p:custDataLst>
              <p:tags r:id="rId5"/>
            </p:custDataLst>
          </p:nvPr>
        </p:nvSpPr>
        <p:spPr>
          <a:xfrm>
            <a:off x="3835019" y="4844389"/>
            <a:ext cx="818377" cy="818377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2" name="对象6"/>
          <p:cNvSpPr/>
          <p:nvPr>
            <p:custDataLst>
              <p:tags r:id="rId6"/>
            </p:custDataLst>
          </p:nvPr>
        </p:nvSpPr>
        <p:spPr>
          <a:xfrm>
            <a:off x="73529" y="1199120"/>
            <a:ext cx="4571196" cy="4529535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对象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575635" y="1711601"/>
            <a:ext cx="3566985" cy="3504572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rm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700" b="1" dirty="0">
                <a:solidFill>
                  <a:schemeClr val="bg2">
                    <a:lumMod val="5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শিক্ষার্থী ও শৃঙ্খলা রক্ষা</a:t>
            </a:r>
            <a:endParaRPr lang="en-US" altLang="as-IN" sz="2700" b="1" dirty="0">
              <a:solidFill>
                <a:schemeClr val="bg2">
                  <a:lumMod val="50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7565" y="565150"/>
            <a:ext cx="9874250" cy="1081405"/>
          </a:xfrm>
        </p:spPr>
        <p:txBody>
          <a:bodyPr>
            <a:normAutofit/>
          </a:bodyPr>
          <a:lstStyle/>
          <a:p>
            <a:r>
              <a:rPr lang="en-US">
                <a:latin typeface="SutonnyMJ" charset="0"/>
                <a:cs typeface="SutonnyMJ" charset="0"/>
              </a:rPr>
              <a:t>QvÎ-QvÎx I wkÿv cÖwZôv‡bi gvb Dbœvq‡b `vwq‡Z¡ Av‡Qb</a:t>
            </a:r>
            <a:endParaRPr lang="en-US">
              <a:latin typeface="SutonnyMJ" charset="0"/>
              <a:cs typeface="SutonnyMJ" charset="0"/>
            </a:endParaRPr>
          </a:p>
        </p:txBody>
      </p:sp>
      <p:sp>
        <p:nvSpPr>
          <p:cNvPr id="7" name="序号"/>
          <p:cNvSpPr txBox="1"/>
          <p:nvPr>
            <p:custDataLst>
              <p:tags r:id="rId2"/>
            </p:custDataLst>
          </p:nvPr>
        </p:nvSpPr>
        <p:spPr>
          <a:xfrm>
            <a:off x="5524818" y="1694576"/>
            <a:ext cx="792338" cy="9150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SutonnyMJ" charset="0"/>
                <a:ea typeface="+mj-lt"/>
                <a:cs typeface="SutonnyMJ" charset="0"/>
              </a:rPr>
              <a:t>01</a:t>
            </a:r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lt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+mj-lt"/>
              <a:cs typeface="Arial" panose="020B0604020202020204" pitchFamily="34" charset="0"/>
            </a:endParaRPr>
          </a:p>
        </p:txBody>
      </p:sp>
      <p:sp>
        <p:nvSpPr>
          <p:cNvPr id="8" name="项标题"/>
          <p:cNvSpPr txBox="1"/>
          <p:nvPr>
            <p:custDataLst>
              <p:tags r:id="rId3"/>
            </p:custDataLst>
          </p:nvPr>
        </p:nvSpPr>
        <p:spPr>
          <a:xfrm>
            <a:off x="6521281" y="1694576"/>
            <a:ext cx="4802992" cy="90870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accent1"/>
                </a:solidFill>
                <a:latin typeface="SutonnyMJ" charset="0"/>
                <a:cs typeface="SutonnyMJ" charset="0"/>
              </a:rPr>
              <a:t>mfvcwZ</a:t>
            </a:r>
            <a:endParaRPr lang="en-US" sz="4000" b="1" dirty="0">
              <a:solidFill>
                <a:schemeClr val="accent1"/>
              </a:solidFill>
              <a:latin typeface="SutonnyMJ" charset="0"/>
              <a:cs typeface="SutonnyMJ" charset="0"/>
            </a:endParaRPr>
          </a:p>
        </p:txBody>
      </p:sp>
      <p:sp>
        <p:nvSpPr>
          <p:cNvPr id="9" name="序号"/>
          <p:cNvSpPr txBox="1"/>
          <p:nvPr>
            <p:custDataLst>
              <p:tags r:id="rId4"/>
            </p:custDataLst>
          </p:nvPr>
        </p:nvSpPr>
        <p:spPr>
          <a:xfrm>
            <a:off x="5524818" y="2697399"/>
            <a:ext cx="792338" cy="90870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SutonnyMJ" charset="0"/>
                <a:ea typeface="+mj-lt"/>
                <a:cs typeface="SutonnyMJ" charset="0"/>
              </a:rPr>
              <a:t>02</a:t>
            </a:r>
            <a:r>
              <a:rPr lang="en-US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j-lt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  <a:ea typeface="+mj-lt"/>
              <a:cs typeface="Arial" panose="020B0604020202020204" pitchFamily="34" charset="0"/>
            </a:endParaRPr>
          </a:p>
        </p:txBody>
      </p:sp>
      <p:sp>
        <p:nvSpPr>
          <p:cNvPr id="15" name="项标题"/>
          <p:cNvSpPr txBox="1"/>
          <p:nvPr>
            <p:custDataLst>
              <p:tags r:id="rId5"/>
            </p:custDataLst>
          </p:nvPr>
        </p:nvSpPr>
        <p:spPr>
          <a:xfrm>
            <a:off x="6521281" y="2697399"/>
            <a:ext cx="4802992" cy="90870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accent2"/>
                </a:solidFill>
                <a:latin typeface="SutonnyMJ" charset="0"/>
                <a:ea typeface="+mj-ea"/>
                <a:cs typeface="SutonnyMJ" charset="0"/>
              </a:rPr>
              <a:t>cÖavb wkÿK</a:t>
            </a:r>
            <a:endParaRPr lang="en-US" sz="4000" b="1" dirty="0">
              <a:solidFill>
                <a:schemeClr val="accent2"/>
              </a:solidFill>
              <a:latin typeface="SutonnyMJ" charset="0"/>
              <a:ea typeface="+mj-ea"/>
              <a:cs typeface="SutonnyMJ" charset="0"/>
            </a:endParaRPr>
          </a:p>
        </p:txBody>
      </p:sp>
      <p:sp>
        <p:nvSpPr>
          <p:cNvPr id="16" name="序号"/>
          <p:cNvSpPr txBox="1"/>
          <p:nvPr>
            <p:custDataLst>
              <p:tags r:id="rId6"/>
            </p:custDataLst>
          </p:nvPr>
        </p:nvSpPr>
        <p:spPr>
          <a:xfrm>
            <a:off x="5524818" y="3693862"/>
            <a:ext cx="792338" cy="90870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z="4000">
                <a:solidFill>
                  <a:schemeClr val="accent3">
                    <a:lumMod val="60000"/>
                    <a:lumOff val="40000"/>
                  </a:schemeClr>
                </a:solidFill>
                <a:latin typeface="SutonnyMJ" charset="0"/>
                <a:ea typeface="+mj-lt"/>
                <a:cs typeface="SutonnyMJ" charset="0"/>
              </a:rPr>
              <a:t>03</a:t>
            </a:r>
            <a:r>
              <a:rPr lang="en-US" sz="4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ea typeface="+mj-lt"/>
                <a:cs typeface="Arial" panose="020B0604020202020204" pitchFamily="34" charset="0"/>
              </a:rPr>
              <a:t>.</a:t>
            </a:r>
            <a:endParaRPr lang="en-US" sz="400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ea typeface="+mj-lt"/>
              <a:cs typeface="Arial" panose="020B0604020202020204" pitchFamily="34" charset="0"/>
            </a:endParaRPr>
          </a:p>
        </p:txBody>
      </p:sp>
      <p:sp>
        <p:nvSpPr>
          <p:cNvPr id="17" name="项标题"/>
          <p:cNvSpPr txBox="1"/>
          <p:nvPr>
            <p:custDataLst>
              <p:tags r:id="rId7"/>
            </p:custDataLst>
          </p:nvPr>
        </p:nvSpPr>
        <p:spPr>
          <a:xfrm>
            <a:off x="6521281" y="3693862"/>
            <a:ext cx="4802992" cy="90870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accent3"/>
                </a:solidFill>
                <a:latin typeface="SutonnyMJ" charset="0"/>
                <a:ea typeface="+mj-ea"/>
                <a:cs typeface="SutonnyMJ" charset="0"/>
              </a:rPr>
              <a:t>wkÿKgÛjx</a:t>
            </a:r>
            <a:endParaRPr lang="en-US" sz="4000" b="1" dirty="0">
              <a:solidFill>
                <a:schemeClr val="accent3"/>
              </a:solidFill>
              <a:latin typeface="SutonnyMJ" charset="0"/>
              <a:ea typeface="+mj-ea"/>
              <a:cs typeface="SutonnyMJ" charset="0"/>
            </a:endParaRPr>
          </a:p>
        </p:txBody>
      </p:sp>
      <p:sp>
        <p:nvSpPr>
          <p:cNvPr id="18" name="序号"/>
          <p:cNvSpPr txBox="1"/>
          <p:nvPr>
            <p:custDataLst>
              <p:tags r:id="rId8"/>
            </p:custDataLst>
          </p:nvPr>
        </p:nvSpPr>
        <p:spPr>
          <a:xfrm>
            <a:off x="5524818" y="4690325"/>
            <a:ext cx="792338" cy="9029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z="4000">
                <a:solidFill>
                  <a:schemeClr val="accent4">
                    <a:lumMod val="60000"/>
                    <a:lumOff val="40000"/>
                  </a:schemeClr>
                </a:solidFill>
                <a:latin typeface="SutonnyMJ" charset="0"/>
                <a:ea typeface="+mj-lt"/>
                <a:cs typeface="SutonnyMJ" charset="0"/>
              </a:rPr>
              <a:t>04</a:t>
            </a:r>
            <a:r>
              <a:rPr lang="en-US" sz="400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lt"/>
                <a:cs typeface="Arial" panose="020B0604020202020204" pitchFamily="34" charset="0"/>
              </a:rPr>
              <a:t>.</a:t>
            </a:r>
            <a:endParaRPr lang="en-US" sz="4000">
              <a:solidFill>
                <a:schemeClr val="accent4">
                  <a:lumMod val="60000"/>
                  <a:lumOff val="40000"/>
                </a:schemeClr>
              </a:solidFill>
              <a:latin typeface="+mj-lt"/>
              <a:ea typeface="+mj-lt"/>
              <a:cs typeface="Arial" panose="020B0604020202020204" pitchFamily="34" charset="0"/>
            </a:endParaRPr>
          </a:p>
        </p:txBody>
      </p:sp>
      <p:sp>
        <p:nvSpPr>
          <p:cNvPr id="19" name="项标题"/>
          <p:cNvSpPr txBox="1"/>
          <p:nvPr>
            <p:custDataLst>
              <p:tags r:id="rId9"/>
            </p:custDataLst>
          </p:nvPr>
        </p:nvSpPr>
        <p:spPr>
          <a:xfrm>
            <a:off x="6521281" y="4690325"/>
            <a:ext cx="4802992" cy="90870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accent4"/>
                </a:solidFill>
                <a:latin typeface="SutonnyMJ" charset="0"/>
                <a:cs typeface="SutonnyMJ" charset="0"/>
              </a:rPr>
              <a:t>AwffveK</a:t>
            </a:r>
            <a:endParaRPr lang="en-US" sz="4000" b="1" dirty="0">
              <a:solidFill>
                <a:schemeClr val="accent4"/>
              </a:solidFill>
              <a:latin typeface="SutonnyMJ" charset="0"/>
              <a:cs typeface="SutonnyMJ" charset="0"/>
            </a:endParaRPr>
          </a:p>
        </p:txBody>
      </p:sp>
      <p:sp>
        <p:nvSpPr>
          <p:cNvPr id="29" name="序号"/>
          <p:cNvSpPr txBox="1"/>
          <p:nvPr>
            <p:custDataLst>
              <p:tags r:id="rId10"/>
            </p:custDataLst>
          </p:nvPr>
        </p:nvSpPr>
        <p:spPr>
          <a:xfrm>
            <a:off x="5524976" y="5723243"/>
            <a:ext cx="791774" cy="9023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z="4000">
                <a:solidFill>
                  <a:schemeClr val="accent4">
                    <a:lumMod val="60000"/>
                    <a:lumOff val="40000"/>
                  </a:schemeClr>
                </a:solidFill>
                <a:latin typeface="SutonnyMJ" charset="0"/>
                <a:ea typeface="+mj-lt"/>
                <a:cs typeface="SutonnyMJ" charset="0"/>
              </a:rPr>
              <a:t>05</a:t>
            </a:r>
            <a:r>
              <a:rPr lang="en-US" sz="400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lt"/>
                <a:cs typeface="Arial" panose="020B0604020202020204" pitchFamily="34" charset="0"/>
              </a:rPr>
              <a:t>.</a:t>
            </a:r>
            <a:endParaRPr lang="en-US" sz="4000">
              <a:solidFill>
                <a:schemeClr val="accent4">
                  <a:lumMod val="60000"/>
                  <a:lumOff val="40000"/>
                </a:schemeClr>
              </a:solidFill>
              <a:latin typeface="+mj-lt"/>
              <a:ea typeface="+mj-lt"/>
              <a:cs typeface="Arial" panose="020B0604020202020204" pitchFamily="34" charset="0"/>
            </a:endParaRPr>
          </a:p>
        </p:txBody>
      </p:sp>
      <p:sp>
        <p:nvSpPr>
          <p:cNvPr id="30" name="项标题"/>
          <p:cNvSpPr txBox="1"/>
          <p:nvPr>
            <p:custDataLst>
              <p:tags r:id="rId11"/>
            </p:custDataLst>
          </p:nvPr>
        </p:nvSpPr>
        <p:spPr>
          <a:xfrm>
            <a:off x="6592485" y="5723243"/>
            <a:ext cx="4799573" cy="90806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SutonnyMJ" charset="0"/>
                <a:cs typeface="SutonnyMJ" charset="0"/>
              </a:rPr>
              <a:t>QvÎ-QvÎx</a:t>
            </a:r>
            <a:endParaRPr lang="en-US" sz="4000" b="1" dirty="0">
              <a:solidFill>
                <a:schemeClr val="accent6">
                  <a:lumMod val="60000"/>
                  <a:lumOff val="40000"/>
                </a:schemeClr>
              </a:solidFill>
              <a:latin typeface="SutonnyMJ" charset="0"/>
              <a:cs typeface="SutonnyMJ" charset="0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3" name="对象2"/>
          <p:cNvSpPr/>
          <p:nvPr>
            <p:custDataLst>
              <p:tags r:id="rId1"/>
            </p:custDataLst>
          </p:nvPr>
        </p:nvSpPr>
        <p:spPr>
          <a:xfrm>
            <a:off x="6860677" y="3847311"/>
            <a:ext cx="5291460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  <a:gs pos="2000">
                  <a:schemeClr val="accent4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rmAutofit/>
          </a:bodyPr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 বোর্ডের অধীনে জেএসসি/এসএসসি পরীক্ষার ফরম পূরণ ও রেজিস্ট্রেশন সম্পন্ন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2" name="对象11"/>
          <p:cNvSpPr/>
          <p:nvPr>
            <p:custDataLst>
              <p:tags r:id="rId2"/>
            </p:custDataLst>
          </p:nvPr>
        </p:nvSpPr>
        <p:spPr>
          <a:xfrm flipH="1">
            <a:off x="73350" y="1330127"/>
            <a:ext cx="5310623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নিয়ম মেনে ছাত্র-ছাত্রী ভর্তি সম্পন্ন করা।</a:t>
            </a:r>
            <a:endParaRPr lang="en-US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" name="对象12"/>
          <p:cNvSpPr/>
          <p:nvPr>
            <p:custDataLst>
              <p:tags r:id="rId3"/>
            </p:custDataLst>
          </p:nvPr>
        </p:nvSpPr>
        <p:spPr>
          <a:xfrm>
            <a:off x="5686995" y="2053098"/>
            <a:ext cx="818137" cy="818137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5" name="对象6"/>
          <p:cNvSpPr/>
          <p:nvPr>
            <p:custDataLst>
              <p:tags r:id="rId4"/>
            </p:custDataLst>
          </p:nvPr>
        </p:nvSpPr>
        <p:spPr>
          <a:xfrm>
            <a:off x="4046247" y="1403495"/>
            <a:ext cx="4152660" cy="4114813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对象1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502381" y="1869055"/>
            <a:ext cx="3240394" cy="3183693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rmAutofit/>
          </a:bodyPr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as-IN" sz="32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ভর্তি ও রেজিস্ট্রেশন</a:t>
            </a:r>
            <a:endParaRPr lang="as-IN" sz="32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8478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400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শিক্ষকের 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6" name="对象7"/>
          <p:cNvSpPr/>
          <p:nvPr>
            <p:custDataLst>
              <p:tags r:id="rId2"/>
            </p:custDataLst>
          </p:nvPr>
        </p:nvSpPr>
        <p:spPr>
          <a:xfrm>
            <a:off x="6841516" y="1318054"/>
            <a:ext cx="5310287" cy="1725757"/>
          </a:xfrm>
          <a:custGeom>
            <a:avLst/>
            <a:gdLst>
              <a:gd name="connsiteX0" fmla="*/ 2345 w 7603"/>
              <a:gd name="connsiteY0" fmla="*/ 2419 h 2430"/>
              <a:gd name="connsiteX1" fmla="*/ 2273 w 7603"/>
              <a:gd name="connsiteY1" fmla="*/ 2390 h 2430"/>
              <a:gd name="connsiteX2" fmla="*/ 2259 w 7603"/>
              <a:gd name="connsiteY2" fmla="*/ 2376 h 2430"/>
              <a:gd name="connsiteX3" fmla="*/ 27 w 7603"/>
              <a:gd name="connsiteY3" fmla="*/ 130 h 2430"/>
              <a:gd name="connsiteX4" fmla="*/ 84 w 7603"/>
              <a:gd name="connsiteY4" fmla="*/ 0 h 2430"/>
              <a:gd name="connsiteX5" fmla="*/ 7457 w 7603"/>
              <a:gd name="connsiteY5" fmla="*/ 11 h 2430"/>
              <a:gd name="connsiteX6" fmla="*/ 7567 w 7603"/>
              <a:gd name="connsiteY6" fmla="*/ 85 h 2430"/>
              <a:gd name="connsiteX7" fmla="*/ 7603 w 7603"/>
              <a:gd name="connsiteY7" fmla="*/ 2338 h 2430"/>
              <a:gd name="connsiteX8" fmla="*/ 7512 w 7603"/>
              <a:gd name="connsiteY8" fmla="*/ 2430 h 2430"/>
              <a:gd name="connsiteX9" fmla="*/ 2345 w 7603"/>
              <a:gd name="connsiteY9" fmla="*/ 2419 h 2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03" h="2430">
                <a:moveTo>
                  <a:pt x="2345" y="2419"/>
                </a:moveTo>
                <a:cubicBezTo>
                  <a:pt x="2316" y="2419"/>
                  <a:pt x="2288" y="2405"/>
                  <a:pt x="2273" y="2390"/>
                </a:cubicBezTo>
                <a:cubicBezTo>
                  <a:pt x="2273" y="2390"/>
                  <a:pt x="2273" y="2376"/>
                  <a:pt x="2259" y="2376"/>
                </a:cubicBezTo>
                <a:lnTo>
                  <a:pt x="27" y="130"/>
                </a:lnTo>
                <a:cubicBezTo>
                  <a:pt x="-31" y="86"/>
                  <a:pt x="12" y="0"/>
                  <a:pt x="84" y="0"/>
                </a:cubicBezTo>
                <a:lnTo>
                  <a:pt x="7457" y="11"/>
                </a:lnTo>
                <a:cubicBezTo>
                  <a:pt x="7501" y="11"/>
                  <a:pt x="7567" y="28"/>
                  <a:pt x="7567" y="85"/>
                </a:cubicBezTo>
                <a:lnTo>
                  <a:pt x="7603" y="2338"/>
                </a:lnTo>
                <a:cubicBezTo>
                  <a:pt x="7603" y="2381"/>
                  <a:pt x="7556" y="2430"/>
                  <a:pt x="7512" y="2430"/>
                </a:cubicBezTo>
                <a:lnTo>
                  <a:pt x="2345" y="2419"/>
                </a:lnTo>
              </a:path>
            </a:pathLst>
          </a:custGeom>
          <a:noFill/>
          <a:ln w="12700">
            <a:gradFill>
              <a:gsLst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  <a:gs pos="2000">
                  <a:schemeClr val="accent3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/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ক্রীড়া, সাংস্কৃতিক প্রতিযোগিতা ও জাতীয় দিবসসমূহ উদযাপনের ব্যবস্থা করা।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1" name="对象10"/>
          <p:cNvSpPr/>
          <p:nvPr>
            <p:custDataLst>
              <p:tags r:id="rId3"/>
            </p:custDataLst>
          </p:nvPr>
        </p:nvSpPr>
        <p:spPr>
          <a:xfrm flipH="1">
            <a:off x="92177" y="3859384"/>
            <a:ext cx="5291796" cy="1732434"/>
          </a:xfrm>
          <a:custGeom>
            <a:avLst/>
            <a:gdLst>
              <a:gd name="connsiteX0" fmla="*/ 2345 w 7584"/>
              <a:gd name="connsiteY0" fmla="*/ 20 h 2439"/>
              <a:gd name="connsiteX1" fmla="*/ 2273 w 7584"/>
              <a:gd name="connsiteY1" fmla="*/ 49 h 2439"/>
              <a:gd name="connsiteX2" fmla="*/ 2259 w 7584"/>
              <a:gd name="connsiteY2" fmla="*/ 63 h 2439"/>
              <a:gd name="connsiteX3" fmla="*/ 27 w 7584"/>
              <a:gd name="connsiteY3" fmla="*/ 2310 h 2439"/>
              <a:gd name="connsiteX4" fmla="*/ 84 w 7584"/>
              <a:gd name="connsiteY4" fmla="*/ 2439 h 2439"/>
              <a:gd name="connsiteX5" fmla="*/ 7474 w 7584"/>
              <a:gd name="connsiteY5" fmla="*/ 2422 h 2439"/>
              <a:gd name="connsiteX6" fmla="*/ 7565 w 7584"/>
              <a:gd name="connsiteY6" fmla="*/ 2404 h 2439"/>
              <a:gd name="connsiteX7" fmla="*/ 7584 w 7584"/>
              <a:gd name="connsiteY7" fmla="*/ 40 h 2439"/>
              <a:gd name="connsiteX8" fmla="*/ 7474 w 7584"/>
              <a:gd name="connsiteY8" fmla="*/ 3 h 2439"/>
              <a:gd name="connsiteX9" fmla="*/ 2345 w 7584"/>
              <a:gd name="connsiteY9" fmla="*/ 20 h 2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4" h="2439">
                <a:moveTo>
                  <a:pt x="2345" y="20"/>
                </a:moveTo>
                <a:cubicBezTo>
                  <a:pt x="2316" y="20"/>
                  <a:pt x="2288" y="34"/>
                  <a:pt x="2273" y="49"/>
                </a:cubicBezTo>
                <a:cubicBezTo>
                  <a:pt x="2273" y="49"/>
                  <a:pt x="2273" y="63"/>
                  <a:pt x="2259" y="63"/>
                </a:cubicBezTo>
                <a:lnTo>
                  <a:pt x="27" y="2310"/>
                </a:lnTo>
                <a:cubicBezTo>
                  <a:pt x="-31" y="2353"/>
                  <a:pt x="12" y="2439"/>
                  <a:pt x="84" y="2439"/>
                </a:cubicBezTo>
                <a:lnTo>
                  <a:pt x="7474" y="2422"/>
                </a:lnTo>
                <a:cubicBezTo>
                  <a:pt x="7518" y="2422"/>
                  <a:pt x="7565" y="2447"/>
                  <a:pt x="7565" y="2404"/>
                </a:cubicBezTo>
                <a:lnTo>
                  <a:pt x="7584" y="40"/>
                </a:lnTo>
                <a:cubicBezTo>
                  <a:pt x="7584" y="-17"/>
                  <a:pt x="7518" y="3"/>
                  <a:pt x="7474" y="3"/>
                </a:cubicBezTo>
                <a:lnTo>
                  <a:pt x="2345" y="2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0" tIns="0" rIns="1296000" bIns="0" numCol="1" spcCol="0" rtlCol="0" fromWordArt="0" anchor="ctr" anchorCtr="0" forceAA="0" compatLnSpc="1">
            <a:no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সার্বিক শৃঙ্খলা বজায় রাখা </a:t>
            </a:r>
            <a:r>
              <a:rPr lang="en-US" altLang="as-IN" sz="2400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।</a:t>
            </a:r>
            <a:endParaRPr lang="en-US" alt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grpSp>
        <p:nvGrpSpPr>
          <p:cNvPr id="2" name="Group 1"/>
          <p:cNvGrpSpPr/>
          <p:nvPr>
            <p:custDataLst>
              <p:tags r:id="rId4"/>
            </p:custDataLst>
          </p:nvPr>
        </p:nvGrpSpPr>
        <p:grpSpPr>
          <a:xfrm>
            <a:off x="4046220" y="1403350"/>
            <a:ext cx="4152900" cy="4114800"/>
            <a:chOff x="6372" y="2210"/>
            <a:chExt cx="6540" cy="6480"/>
          </a:xfrm>
        </p:grpSpPr>
        <p:sp>
          <p:nvSpPr>
            <p:cNvPr id="6" name="对象13"/>
            <p:cNvSpPr/>
            <p:nvPr>
              <p:custDataLst>
                <p:tags r:id="rId5"/>
              </p:custDataLst>
            </p:nvPr>
          </p:nvSpPr>
          <p:spPr>
            <a:xfrm>
              <a:off x="8956" y="3206"/>
              <a:ext cx="1288" cy="1288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2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6"/>
              </p:custDataLst>
            </p:nvPr>
          </p:nvSpPr>
          <p:spPr>
            <a:xfrm>
              <a:off x="6372" y="2210"/>
              <a:ext cx="6540" cy="6480"/>
            </a:xfrm>
            <a:custGeom>
              <a:avLst/>
              <a:gdLst/>
              <a:ahLst/>
              <a:cxnLst/>
              <a:rect l="l" t="t" r="r" b="b"/>
              <a:pathLst>
                <a:path w="4059936" h="4059936">
                  <a:moveTo>
                    <a:pt x="137160" y="2359152"/>
                  </a:moveTo>
                  <a:cubicBezTo>
                    <a:pt x="-45720" y="2176272"/>
                    <a:pt x="-45720" y="1883664"/>
                    <a:pt x="137160" y="1700784"/>
                  </a:cubicBezTo>
                  <a:lnTo>
                    <a:pt x="1700784" y="137160"/>
                  </a:lnTo>
                  <a:cubicBezTo>
                    <a:pt x="1883664" y="-45720"/>
                    <a:pt x="2176272" y="-45720"/>
                    <a:pt x="2359152" y="137160"/>
                  </a:cubicBezTo>
                  <a:lnTo>
                    <a:pt x="3931920" y="1700784"/>
                  </a:lnTo>
                  <a:cubicBezTo>
                    <a:pt x="4105656" y="1883664"/>
                    <a:pt x="4105656" y="2176272"/>
                    <a:pt x="3931920" y="2359152"/>
                  </a:cubicBezTo>
                  <a:lnTo>
                    <a:pt x="2359152" y="3931920"/>
                  </a:lnTo>
                  <a:cubicBezTo>
                    <a:pt x="2176272" y="4105656"/>
                    <a:pt x="1883664" y="4105656"/>
                    <a:pt x="1700784" y="3931920"/>
                  </a:cubicBezTo>
                  <a:lnTo>
                    <a:pt x="137160" y="2359152"/>
                  </a:lnTo>
                </a:path>
              </a:pathLst>
            </a:custGeom>
            <a:solidFill>
              <a:schemeClr val="accent1">
                <a:lumMod val="30000"/>
                <a:lumOff val="70000"/>
                <a:alpha val="30000"/>
              </a:schemeClr>
            </a:solidFill>
          </p:spPr>
          <p:txBody>
            <a:bodyPr>
              <a:noAutofit/>
            </a:bodyPr>
            <a:p>
              <a:endParaRPr lang="en-US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对象12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>
              <a:off x="7090" y="2943"/>
              <a:ext cx="5103" cy="5014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 marL="0" indent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</a:pPr>
              <a:r>
                <a:rPr lang="as-IN" sz="2700" dirty="0"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শৃঙ্খলা ও সহ-শিক্ষা</a:t>
              </a:r>
              <a:endParaRPr lang="as-IN" sz="2700" b="1" dirty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</p:grp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430395" y="5475605"/>
            <a:ext cx="7065645" cy="9588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সহ-শিক্ষা কার্যক্রম ও শৃঙ্খলা রক্ষা</a:t>
            </a:r>
            <a:endParaRPr lang="as-IN" sz="3200" b="1" dirty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4283710" y="2299335"/>
            <a:ext cx="7437755" cy="9588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 অ্যাকাডেমিক ও পাঠদান সংক্রান্ত দায়িত্ব</a:t>
            </a:r>
            <a:endParaRPr lang="as-IN" sz="3200" b="1" dirty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5067300" y="3887470"/>
            <a:ext cx="6428740" cy="958850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মূল্যায়ন ও পরীক্ষা সংক্রান্ত দায়িত্ব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4182746" y="3783965"/>
            <a:ext cx="607695" cy="607695"/>
          </a:xfrm>
          <a:prstGeom prst="ellipse">
            <a:avLst/>
          </a:prstGeom>
          <a:solidFill>
            <a:schemeClr val="accent2"/>
          </a:solidFill>
          <a:ln>
            <a:gradFill>
              <a:gsLst>
                <a:gs pos="37000">
                  <a:srgbClr val="FFFFFF"/>
                </a:gs>
                <a:gs pos="0">
                  <a:schemeClr val="accent2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2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33" name="椭圆 32"/>
          <p:cNvSpPr/>
          <p:nvPr>
            <p:custDataLst>
              <p:tags r:id="rId5"/>
            </p:custDataLst>
          </p:nvPr>
        </p:nvSpPr>
        <p:spPr>
          <a:xfrm>
            <a:off x="3575051" y="223964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6"/>
            </p:custDataLst>
          </p:nvPr>
        </p:nvSpPr>
        <p:spPr>
          <a:xfrm>
            <a:off x="3575051" y="525716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62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0" y="0"/>
            <a:ext cx="12192635" cy="82994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p>
            <a:pPr algn="ctr"/>
            <a:r>
              <a:rPr lang="as-IN" sz="48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8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9" name="椭圆 2"/>
          <p:cNvSpPr/>
          <p:nvPr>
            <p:custDataLst>
              <p:tags r:id="rId7"/>
            </p:custDataLst>
          </p:nvPr>
        </p:nvSpPr>
        <p:spPr>
          <a:xfrm>
            <a:off x="111760" y="2094865"/>
            <a:ext cx="3994150" cy="3985260"/>
          </a:xfrm>
          <a:prstGeom prst="ellipse">
            <a:avLst/>
          </a:prstGeom>
          <a:blipFill rotWithShape="0">
            <a:blip r:embed="rId8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469900" y="2433955"/>
            <a:ext cx="3161030" cy="755015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নিয়মিত পাঠদান</a:t>
            </a:r>
            <a:endParaRPr lang="en-US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365760" y="4396105"/>
            <a:ext cx="3091815" cy="140843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6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পাঠ পরিকল্পনা (</a:t>
            </a:r>
            <a:r>
              <a:rPr lang="en-US" sz="36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Lesson Plan)</a:t>
            </a:r>
            <a:endParaRPr lang="en-US" sz="36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8909050" y="3780155"/>
            <a:ext cx="3272790" cy="82677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as-IN" sz="36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শ্রেণিকক্ষ নিয়ন্ত্রণ</a:t>
            </a:r>
            <a:endParaRPr lang="en-US" sz="3600" b="1" dirty="0">
              <a:solidFill>
                <a:schemeClr val="accent2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4098925" y="214249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4" name="椭圆 32"/>
          <p:cNvSpPr/>
          <p:nvPr>
            <p:custDataLst>
              <p:tags r:id="rId6"/>
            </p:custDataLst>
          </p:nvPr>
        </p:nvSpPr>
        <p:spPr>
          <a:xfrm>
            <a:off x="3502026" y="449897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3553461" y="258127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8"/>
            </p:custDataLst>
          </p:nvPr>
        </p:nvSpPr>
        <p:spPr>
          <a:xfrm>
            <a:off x="8301356" y="389128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635" y="1048385"/>
            <a:ext cx="1218120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 অ্যাকাডেমিক ও পাঠদান সংক্রান্ত দায়িত্ব</a:t>
            </a:r>
            <a:endParaRPr lang="as-IN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280671" y="1426210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দৈনিক ক্লাস রুটিন অনুযায়ী বরাদ্দকৃত ক্লাসগুলোতে অংশ নেওয়া এবং ডিজিটাল কনটেন্ট বা আধুনিক পদ্ধতিতে পাঠদান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3" name="矩形 8"/>
          <p:cNvSpPr/>
          <p:nvPr>
            <p:custDataLst>
              <p:tags r:id="rId4"/>
            </p:custDataLst>
          </p:nvPr>
        </p:nvSpPr>
        <p:spPr>
          <a:xfrm>
            <a:off x="995045" y="1278890"/>
            <a:ext cx="3984625" cy="75501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নিয়মিত পাঠদান</a:t>
            </a:r>
            <a:endParaRPr lang="as-IN" sz="40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219711" y="1191260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52015"/>
            <a:ext cx="562546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ক্লাসে যাওয়ার পূর্বে বিষয়ের ওপর স্পষ্ট পাঠ পরিকল্পনা তৈরি করা এবং ডায়েরি বা রেকর্ড সংরক্ষণ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956945" y="1191260"/>
            <a:ext cx="70237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পাঠ পরিকল্পনা (</a:t>
            </a:r>
            <a:r>
              <a:rPr lang="en-US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Lesson Plan)</a:t>
            </a:r>
            <a:endParaRPr lang="en-US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575946" y="1196340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ক্লাসে শিক্ষার্থীদের উপস্থিতি নিশ্চিত করা, পড়া আদায় করা এবং দুর্বল শিক্ষার্থীদের প্রতি বিশেষ মনোযোগ দেওয়া।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08100" y="120269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শ্রেণিকক্ষ নিয়ন্ত্রণ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372122" y="2468027"/>
            <a:ext cx="3097122" cy="73975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পরীক্ষা পরিচালনা</a:t>
            </a:r>
            <a:endParaRPr lang="en-US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149225" y="4390508"/>
            <a:ext cx="3388294" cy="137995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উত্তরপত্র মূল্যায়ন</a:t>
            </a:r>
            <a:endParaRPr lang="en-US" sz="36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8975725" y="3935730"/>
            <a:ext cx="3148965" cy="10795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as-IN" sz="32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পাবলিক পরীক্ষার দায়িত্ব</a:t>
            </a:r>
            <a:endParaRPr lang="as-IN" sz="3200" b="1" dirty="0">
              <a:solidFill>
                <a:schemeClr val="accent2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4098925" y="214249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155440" y="2221230"/>
            <a:ext cx="3885565" cy="3829685"/>
            <a:chOff x="9639" y="2168"/>
            <a:chExt cx="5916" cy="6031"/>
          </a:xfrm>
        </p:grpSpPr>
        <p:sp>
          <p:nvSpPr>
            <p:cNvPr id="40" name="弧形 13"/>
            <p:cNvSpPr/>
            <p:nvPr>
              <p:custDataLst>
                <p:tags r:id="rId6"/>
              </p:custDataLst>
            </p:nvPr>
          </p:nvSpPr>
          <p:spPr>
            <a:xfrm rot="7200000">
              <a:off x="9568" y="2239"/>
              <a:ext cx="6030" cy="5888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2">
                      <a:alpha val="0"/>
                    </a:schemeClr>
                  </a:gs>
                  <a:gs pos="60000">
                    <a:schemeClr val="accent2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弧形 14"/>
            <p:cNvSpPr/>
            <p:nvPr>
              <p:custDataLst>
                <p:tags r:id="rId7"/>
              </p:custDataLst>
            </p:nvPr>
          </p:nvSpPr>
          <p:spPr>
            <a:xfrm rot="20880000">
              <a:off x="9667" y="2169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弧形 15"/>
            <p:cNvSpPr/>
            <p:nvPr>
              <p:custDataLst>
                <p:tags r:id="rId8"/>
              </p:custDataLst>
            </p:nvPr>
          </p:nvSpPr>
          <p:spPr>
            <a:xfrm rot="13140000">
              <a:off x="9667" y="2168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椭圆 32"/>
          <p:cNvSpPr/>
          <p:nvPr>
            <p:custDataLst>
              <p:tags r:id="rId9"/>
            </p:custDataLst>
          </p:nvPr>
        </p:nvSpPr>
        <p:spPr>
          <a:xfrm>
            <a:off x="3564891" y="508190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10"/>
            </p:custDataLst>
          </p:nvPr>
        </p:nvSpPr>
        <p:spPr>
          <a:xfrm>
            <a:off x="3553461" y="258127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11"/>
            </p:custDataLst>
          </p:nvPr>
        </p:nvSpPr>
        <p:spPr>
          <a:xfrm>
            <a:off x="8301356" y="389128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483360" y="1074420"/>
            <a:ext cx="888555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মূল্যায়ন ও পরীক্ষা সংক্রান্ত দায়িত্ব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37820" y="2301240"/>
            <a:ext cx="3885565" cy="3829685"/>
            <a:chOff x="9639" y="2168"/>
            <a:chExt cx="5916" cy="6031"/>
          </a:xfrm>
        </p:grpSpPr>
        <p:sp>
          <p:nvSpPr>
            <p:cNvPr id="40" name="弧形 13"/>
            <p:cNvSpPr/>
            <p:nvPr>
              <p:custDataLst>
                <p:tags r:id="rId3"/>
              </p:custDataLst>
            </p:nvPr>
          </p:nvSpPr>
          <p:spPr>
            <a:xfrm rot="7200000">
              <a:off x="9568" y="2239"/>
              <a:ext cx="6030" cy="5888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2">
                      <a:alpha val="0"/>
                    </a:schemeClr>
                  </a:gs>
                  <a:gs pos="60000">
                    <a:schemeClr val="accent2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弧形 14"/>
            <p:cNvSpPr/>
            <p:nvPr>
              <p:custDataLst>
                <p:tags r:id="rId4"/>
              </p:custDataLst>
            </p:nvPr>
          </p:nvSpPr>
          <p:spPr>
            <a:xfrm rot="20880000">
              <a:off x="9667" y="2169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弧形 15"/>
            <p:cNvSpPr/>
            <p:nvPr>
              <p:custDataLst>
                <p:tags r:id="rId5"/>
              </p:custDataLst>
            </p:nvPr>
          </p:nvSpPr>
          <p:spPr>
            <a:xfrm rot="13140000">
              <a:off x="9667" y="2168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5" name="椭圆 32"/>
          <p:cNvSpPr/>
          <p:nvPr>
            <p:custDataLst>
              <p:tags r:id="rId6"/>
            </p:custDataLst>
          </p:nvPr>
        </p:nvSpPr>
        <p:spPr>
          <a:xfrm>
            <a:off x="163831" y="133413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অর্ধবার্ষিক, বার্ষিক ও প্রাক-নির্বাচনী পরীক্ষায় হল পরিদর্শক (</a:t>
            </a:r>
            <a:r>
              <a:rPr lang="en-US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Invigilator) 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হিসেবে দায়িত্ব পালন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01040" y="127000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পরীক্ষা পরিচালনা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280036" y="97091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41855"/>
            <a:ext cx="562546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নির্দিষ্ট সময়ের মধ্যে পরীক্ষার খাতা মূল্যায়ন, নম্বর ফর্দ (</a:t>
            </a:r>
            <a:r>
              <a:rPr lang="en-US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Mark Sheet) 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তৈরি এবং প্রগতিপত্র (</a:t>
            </a:r>
            <a:r>
              <a:rPr lang="en-US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Report Card) 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প্রস্তুত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96900" y="97091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উত্তরপত্র মূল্যায়ন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  <a:alpha val="44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0" y="315595"/>
            <a:ext cx="12263755" cy="706755"/>
          </a:xfrm>
          <a:prstGeom prst="rect">
            <a:avLst/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p>
            <a:pPr algn="ctr">
              <a:lnSpc>
                <a:spcPct val="100000"/>
              </a:lnSpc>
            </a:pPr>
            <a:r>
              <a:rPr lang="en-US" sz="4000">
                <a:latin typeface="SutonnyMJ" charset="0"/>
                <a:cs typeface="SutonnyMJ" charset="0"/>
                <a:sym typeface="+mn-ea"/>
              </a:rPr>
              <a:t>QvÎ-QvÎx I wkÿv cÖwZôv‡bi gvb Dbœvq‡b mfvcwZi `vwqZ¡</a:t>
            </a:r>
            <a:endParaRPr lang="en-US" sz="4000" b="1" dirty="0" smtClean="0">
              <a:solidFill>
                <a:schemeClr val="accent1"/>
              </a:solidFill>
              <a:latin typeface="SutonnyMJ" charset="0"/>
              <a:cs typeface="SutonnyMJ" charset="0"/>
              <a:sym typeface="+mn-ea"/>
            </a:endParaRPr>
          </a:p>
        </p:txBody>
      </p:sp>
      <p:sp>
        <p:nvSpPr>
          <p:cNvPr id="6" name="对象6"/>
          <p:cNvSpPr/>
          <p:nvPr>
            <p:custDataLst>
              <p:tags r:id="rId1"/>
            </p:custDataLst>
          </p:nvPr>
        </p:nvSpPr>
        <p:spPr>
          <a:xfrm>
            <a:off x="688976" y="2138998"/>
            <a:ext cx="4086040" cy="4048800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对象1"/>
          <p:cNvSpPr/>
          <p:nvPr>
            <p:custDataLst>
              <p:tags r:id="rId2"/>
            </p:custDataLst>
          </p:nvPr>
        </p:nvSpPr>
        <p:spPr>
          <a:xfrm>
            <a:off x="5177791" y="3583623"/>
            <a:ext cx="6325344" cy="1143000"/>
          </a:xfrm>
          <a:custGeom>
            <a:avLst/>
            <a:gdLst/>
            <a:ahLst/>
            <a:cxnLst/>
            <a:rect l="l" t="t" r="r" b="b"/>
            <a:pathLst>
              <a:path w="6409944" h="1143000">
                <a:moveTo>
                  <a:pt x="9144" y="1143000"/>
                </a:moveTo>
                <a:lnTo>
                  <a:pt x="6391656" y="1143000"/>
                </a:lnTo>
                <a:cubicBezTo>
                  <a:pt x="6400800" y="1143000"/>
                  <a:pt x="6409944" y="1133856"/>
                  <a:pt x="6409944" y="1133856"/>
                </a:cubicBezTo>
                <a:lnTo>
                  <a:pt x="6409944" y="9144"/>
                </a:lnTo>
                <a:cubicBezTo>
                  <a:pt x="6409944" y="9144"/>
                  <a:pt x="6400800" y="0"/>
                  <a:pt x="6391656" y="0"/>
                </a:cubicBezTo>
                <a:lnTo>
                  <a:pt x="9144" y="0"/>
                </a:lnTo>
                <a:cubicBezTo>
                  <a:pt x="0" y="0"/>
                  <a:pt x="0" y="9144"/>
                  <a:pt x="0" y="18288"/>
                </a:cubicBezTo>
                <a:lnTo>
                  <a:pt x="548640" y="566928"/>
                </a:lnTo>
                <a:cubicBezTo>
                  <a:pt x="548640" y="566928"/>
                  <a:pt x="548640" y="576072"/>
                  <a:pt x="548640" y="576072"/>
                </a:cubicBezTo>
                <a:lnTo>
                  <a:pt x="0" y="1124712"/>
                </a:lnTo>
                <a:cubicBezTo>
                  <a:pt x="0" y="1133856"/>
                  <a:pt x="0" y="1143000"/>
                  <a:pt x="9144" y="1143000"/>
                </a:cubicBez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36000" tIns="0" rIns="0" bIns="0" numCol="1" spcCol="0" rtlCol="0" fromWordArt="0" anchor="ctr" anchorCtr="0" forceAA="0" compatLnSpc="1">
            <a:norm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আর্থিক ব্যবস্থাপনা ও এমপিও স্বাক্ষরদায়িত্ব</a:t>
            </a:r>
            <a:endParaRPr lang="as-IN" sz="24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对象2"/>
          <p:cNvSpPr/>
          <p:nvPr>
            <p:custDataLst>
              <p:tags r:id="rId3"/>
            </p:custDataLst>
          </p:nvPr>
        </p:nvSpPr>
        <p:spPr>
          <a:xfrm>
            <a:off x="3997326" y="2301558"/>
            <a:ext cx="7487791" cy="1132205"/>
          </a:xfrm>
          <a:custGeom>
            <a:avLst/>
            <a:gdLst>
              <a:gd name="connsiteX0" fmla="*/ 1722 w 11918"/>
              <a:gd name="connsiteY0" fmla="*/ 1783 h 1783"/>
              <a:gd name="connsiteX1" fmla="*/ 1665 w 11918"/>
              <a:gd name="connsiteY1" fmla="*/ 1754 h 1783"/>
              <a:gd name="connsiteX2" fmla="*/ 1636 w 11918"/>
              <a:gd name="connsiteY2" fmla="*/ 1740 h 1783"/>
              <a:gd name="connsiteX3" fmla="*/ 9 w 11918"/>
              <a:gd name="connsiteY3" fmla="*/ 127 h 1783"/>
              <a:gd name="connsiteX4" fmla="*/ 253 w 11918"/>
              <a:gd name="connsiteY4" fmla="*/ 8 h 1783"/>
              <a:gd name="connsiteX5" fmla="*/ 11810 w 11918"/>
              <a:gd name="connsiteY5" fmla="*/ 0 h 1783"/>
              <a:gd name="connsiteX6" fmla="*/ 11918 w 11918"/>
              <a:gd name="connsiteY6" fmla="*/ 69 h 1783"/>
              <a:gd name="connsiteX7" fmla="*/ 11918 w 11918"/>
              <a:gd name="connsiteY7" fmla="*/ 1697 h 1783"/>
              <a:gd name="connsiteX8" fmla="*/ 11831 w 11918"/>
              <a:gd name="connsiteY8" fmla="*/ 1783 h 1783"/>
              <a:gd name="connsiteX9" fmla="*/ 1722 w 11918"/>
              <a:gd name="connsiteY9" fmla="*/ 1783 h 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18" h="1783">
                <a:moveTo>
                  <a:pt x="1722" y="1783"/>
                </a:moveTo>
                <a:cubicBezTo>
                  <a:pt x="1694" y="1783"/>
                  <a:pt x="1679" y="1769"/>
                  <a:pt x="1665" y="1754"/>
                </a:cubicBezTo>
                <a:cubicBezTo>
                  <a:pt x="1650" y="1754"/>
                  <a:pt x="1650" y="1740"/>
                  <a:pt x="1636" y="1740"/>
                </a:cubicBezTo>
                <a:lnTo>
                  <a:pt x="9" y="127"/>
                </a:lnTo>
                <a:cubicBezTo>
                  <a:pt x="-49" y="69"/>
                  <a:pt x="181" y="8"/>
                  <a:pt x="253" y="8"/>
                </a:cubicBezTo>
                <a:lnTo>
                  <a:pt x="11810" y="0"/>
                </a:lnTo>
                <a:cubicBezTo>
                  <a:pt x="11897" y="28"/>
                  <a:pt x="11918" y="12"/>
                  <a:pt x="11918" y="69"/>
                </a:cubicBezTo>
                <a:lnTo>
                  <a:pt x="11918" y="1697"/>
                </a:lnTo>
                <a:cubicBezTo>
                  <a:pt x="11918" y="1754"/>
                  <a:pt x="11874" y="1783"/>
                  <a:pt x="11831" y="1783"/>
                </a:cubicBezTo>
                <a:lnTo>
                  <a:pt x="1722" y="1783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প্রশাসনিক ও নীতি-নির্ধারণী দায়িত্ব</a:t>
            </a:r>
            <a:endParaRPr lang="as-IN" sz="24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对象3"/>
          <p:cNvSpPr/>
          <p:nvPr>
            <p:custDataLst>
              <p:tags r:id="rId4"/>
            </p:custDataLst>
          </p:nvPr>
        </p:nvSpPr>
        <p:spPr>
          <a:xfrm>
            <a:off x="4015106" y="4876483"/>
            <a:ext cx="7487791" cy="1143000"/>
          </a:xfrm>
          <a:custGeom>
            <a:avLst/>
            <a:gdLst/>
            <a:ahLst/>
            <a:cxnLst/>
            <a:rect l="l" t="t" r="r" b="b"/>
            <a:pathLst>
              <a:path w="7580376" h="1143000">
                <a:moveTo>
                  <a:pt x="1106424" y="0"/>
                </a:moveTo>
                <a:cubicBezTo>
                  <a:pt x="1088136" y="0"/>
                  <a:pt x="1078992" y="9144"/>
                  <a:pt x="1069848" y="18288"/>
                </a:cubicBezTo>
                <a:cubicBezTo>
                  <a:pt x="1060704" y="18288"/>
                  <a:pt x="1060704" y="27432"/>
                  <a:pt x="1051560" y="27432"/>
                </a:cubicBezTo>
                <a:lnTo>
                  <a:pt x="18288" y="1051560"/>
                </a:lnTo>
                <a:cubicBezTo>
                  <a:pt x="-18288" y="1088136"/>
                  <a:pt x="9144" y="1143000"/>
                  <a:pt x="54864" y="1143000"/>
                </a:cubicBezTo>
                <a:lnTo>
                  <a:pt x="7525512" y="1143000"/>
                </a:lnTo>
                <a:cubicBezTo>
                  <a:pt x="7552944" y="1143000"/>
                  <a:pt x="7580376" y="1124712"/>
                  <a:pt x="7580376" y="1088136"/>
                </a:cubicBezTo>
                <a:lnTo>
                  <a:pt x="7580376" y="54864"/>
                </a:lnTo>
                <a:cubicBezTo>
                  <a:pt x="7580376" y="18288"/>
                  <a:pt x="7552944" y="0"/>
                  <a:pt x="7525512" y="0"/>
                </a:cubicBezTo>
                <a:lnTo>
                  <a:pt x="1106424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অ্যাকাডেমিক ও অবকাঠামোগত উন্নয়ন</a:t>
            </a:r>
            <a:endParaRPr lang="as-IN" sz="2400" b="1" dirty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7" name="对象5"/>
          <p:cNvSpPr/>
          <p:nvPr>
            <p:custDataLst>
              <p:tags r:id="rId5"/>
            </p:custDataLst>
          </p:nvPr>
        </p:nvSpPr>
        <p:spPr>
          <a:xfrm>
            <a:off x="3974466" y="196183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8" name="对象6"/>
          <p:cNvSpPr/>
          <p:nvPr>
            <p:custDataLst>
              <p:tags r:id="rId6"/>
            </p:custDataLst>
          </p:nvPr>
        </p:nvSpPr>
        <p:spPr>
          <a:xfrm>
            <a:off x="4999991" y="380015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9" name="对象7"/>
          <p:cNvSpPr/>
          <p:nvPr>
            <p:custDataLst>
              <p:tags r:id="rId7"/>
            </p:custDataLst>
          </p:nvPr>
        </p:nvSpPr>
        <p:spPr>
          <a:xfrm>
            <a:off x="3974466" y="563340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03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7" name="对象12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37921" y="2596833"/>
            <a:ext cx="3188409" cy="3132620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rm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sz="3600" b="1" dirty="0">
              <a:solidFill>
                <a:schemeClr val="accent1"/>
              </a:solidFill>
              <a:latin typeface="SutonnyMJ" charset="0"/>
              <a:cs typeface="SutonnyMJ" charset="0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316231" y="141541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 বোর্ডের অধীনে এসএসসি (</a:t>
            </a:r>
            <a:r>
              <a:rPr lang="en-US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SSC) 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বা সমমান পরীক্ষায় কেন্দ্র সচিবের নির্দেশনা অনুযায়ী পরিদর্শক এবং প্রধান পরীক্ষক/পরীক্ষক হিসেবে খাতা মূল্যায়ন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183640" y="133477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পাবলিক পরীক্ষার দায়িত্ব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372122" y="2468027"/>
            <a:ext cx="3097122" cy="73975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 fontScale="80000"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ক্লাস টিচারের দায়িত্ব</a:t>
            </a:r>
            <a:endParaRPr lang="en-US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149225" y="4911090"/>
            <a:ext cx="3388360" cy="85915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সহ-শিক্ষা কার্যক্রম</a:t>
            </a:r>
            <a:endParaRPr lang="as-IN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8975725" y="3935730"/>
            <a:ext cx="3148965" cy="76073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কাউন্সেলিং</a:t>
            </a:r>
            <a:endParaRPr lang="as-IN" sz="3200" b="1" dirty="0">
              <a:solidFill>
                <a:schemeClr val="accent2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4098925" y="214249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155440" y="2221230"/>
            <a:ext cx="3885565" cy="3829685"/>
            <a:chOff x="9639" y="2168"/>
            <a:chExt cx="5916" cy="6031"/>
          </a:xfrm>
        </p:grpSpPr>
        <p:sp>
          <p:nvSpPr>
            <p:cNvPr id="40" name="弧形 13"/>
            <p:cNvSpPr/>
            <p:nvPr>
              <p:custDataLst>
                <p:tags r:id="rId6"/>
              </p:custDataLst>
            </p:nvPr>
          </p:nvSpPr>
          <p:spPr>
            <a:xfrm rot="7200000">
              <a:off x="9568" y="2239"/>
              <a:ext cx="6030" cy="5888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2">
                      <a:alpha val="0"/>
                    </a:schemeClr>
                  </a:gs>
                  <a:gs pos="60000">
                    <a:schemeClr val="accent2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弧形 14"/>
            <p:cNvSpPr/>
            <p:nvPr>
              <p:custDataLst>
                <p:tags r:id="rId7"/>
              </p:custDataLst>
            </p:nvPr>
          </p:nvSpPr>
          <p:spPr>
            <a:xfrm rot="20880000">
              <a:off x="9667" y="2169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弧形 15"/>
            <p:cNvSpPr/>
            <p:nvPr>
              <p:custDataLst>
                <p:tags r:id="rId8"/>
              </p:custDataLst>
            </p:nvPr>
          </p:nvSpPr>
          <p:spPr>
            <a:xfrm rot="13140000">
              <a:off x="9667" y="2168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椭圆 32"/>
          <p:cNvSpPr/>
          <p:nvPr>
            <p:custDataLst>
              <p:tags r:id="rId9"/>
            </p:custDataLst>
          </p:nvPr>
        </p:nvSpPr>
        <p:spPr>
          <a:xfrm>
            <a:off x="3564891" y="508190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10"/>
            </p:custDataLst>
          </p:nvPr>
        </p:nvSpPr>
        <p:spPr>
          <a:xfrm>
            <a:off x="3553461" y="258127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11"/>
            </p:custDataLst>
          </p:nvPr>
        </p:nvSpPr>
        <p:spPr>
          <a:xfrm>
            <a:off x="8301356" y="389128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635" y="1290955"/>
            <a:ext cx="1218247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সহ-শিক্ষা কার্যক্রম ও শৃঙ্খলা রক্ষা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37185" y="2221230"/>
            <a:ext cx="3885565" cy="3829685"/>
            <a:chOff x="9639" y="2168"/>
            <a:chExt cx="5916" cy="6031"/>
          </a:xfrm>
        </p:grpSpPr>
        <p:sp>
          <p:nvSpPr>
            <p:cNvPr id="40" name="弧形 13"/>
            <p:cNvSpPr/>
            <p:nvPr>
              <p:custDataLst>
                <p:tags r:id="rId3"/>
              </p:custDataLst>
            </p:nvPr>
          </p:nvSpPr>
          <p:spPr>
            <a:xfrm rot="7200000">
              <a:off x="9568" y="2239"/>
              <a:ext cx="6030" cy="5888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2">
                      <a:alpha val="0"/>
                    </a:schemeClr>
                  </a:gs>
                  <a:gs pos="60000">
                    <a:schemeClr val="accent2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弧形 14"/>
            <p:cNvSpPr/>
            <p:nvPr>
              <p:custDataLst>
                <p:tags r:id="rId4"/>
              </p:custDataLst>
            </p:nvPr>
          </p:nvSpPr>
          <p:spPr>
            <a:xfrm rot="20880000">
              <a:off x="9667" y="2169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弧形 15"/>
            <p:cNvSpPr/>
            <p:nvPr>
              <p:custDataLst>
                <p:tags r:id="rId5"/>
              </p:custDataLst>
            </p:nvPr>
          </p:nvSpPr>
          <p:spPr>
            <a:xfrm rot="13140000">
              <a:off x="9667" y="2168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矩形 21"/>
            <p:cNvSpPr/>
            <p:nvPr>
              <p:custDataLst>
                <p:tags r:id="rId6"/>
              </p:custDataLst>
            </p:nvPr>
          </p:nvSpPr>
          <p:spPr>
            <a:xfrm>
              <a:off x="10928" y="4022"/>
              <a:ext cx="3346" cy="238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US" sz="2400" b="1">
                <a:solidFill>
                  <a:schemeClr val="lt1">
                    <a:lumMod val="100000"/>
                  </a:schemeClr>
                </a:solidFill>
                <a:latin typeface="+mj-lt"/>
              </a:endParaRPr>
            </a:p>
          </p:txBody>
        </p:sp>
      </p:grp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417196" y="126936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কোনো নির্দিষ্ট শ্রেণির 'শ্রেণি শিক্ষক' হিসেবে শিক্ষার্থীদের ডায়েরি চেক করা, শৃঙ্খলা তদারকি করা এবং অভিভাবকদের সাথে যোগাযোগ রাখা।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23925" y="126936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ক্লাস টিচারের দায়িত্ব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8105140" y="2221230"/>
            <a:ext cx="3885565" cy="3829685"/>
            <a:chOff x="9639" y="2168"/>
            <a:chExt cx="5916" cy="6031"/>
          </a:xfrm>
        </p:grpSpPr>
        <p:sp>
          <p:nvSpPr>
            <p:cNvPr id="40" name="弧形 13"/>
            <p:cNvSpPr/>
            <p:nvPr>
              <p:custDataLst>
                <p:tags r:id="rId3"/>
              </p:custDataLst>
            </p:nvPr>
          </p:nvSpPr>
          <p:spPr>
            <a:xfrm rot="7200000">
              <a:off x="9568" y="2239"/>
              <a:ext cx="6030" cy="5888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2">
                      <a:alpha val="0"/>
                    </a:schemeClr>
                  </a:gs>
                  <a:gs pos="60000">
                    <a:schemeClr val="accent2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2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弧形 14"/>
            <p:cNvSpPr/>
            <p:nvPr>
              <p:custDataLst>
                <p:tags r:id="rId4"/>
              </p:custDataLst>
            </p:nvPr>
          </p:nvSpPr>
          <p:spPr>
            <a:xfrm rot="20880000">
              <a:off x="9667" y="2169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弧形 15"/>
            <p:cNvSpPr/>
            <p:nvPr>
              <p:custDataLst>
                <p:tags r:id="rId5"/>
              </p:custDataLst>
            </p:nvPr>
          </p:nvSpPr>
          <p:spPr>
            <a:xfrm rot="13140000">
              <a:off x="9667" y="2168"/>
              <a:ext cx="5888" cy="6030"/>
            </a:xfrm>
            <a:prstGeom prst="arc">
              <a:avLst>
                <a:gd name="adj1" fmla="val 15835561"/>
                <a:gd name="adj2" fmla="val 21121678"/>
              </a:avLst>
            </a:prstGeom>
            <a:ln w="6350">
              <a:gradFill>
                <a:gsLst>
                  <a:gs pos="0">
                    <a:schemeClr val="accent1">
                      <a:alpha val="0"/>
                    </a:schemeClr>
                  </a:gs>
                  <a:gs pos="60000">
                    <a:schemeClr val="accent1">
                      <a:alpha val="100000"/>
                    </a:schemeClr>
                  </a:gs>
                </a:gsLst>
                <a:lin ang="5400000" scaled="1"/>
              </a:gradFill>
              <a:prstDash val="dash"/>
              <a:tailEnd type="triangle"/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矩形 21"/>
            <p:cNvSpPr/>
            <p:nvPr>
              <p:custDataLst>
                <p:tags r:id="rId6"/>
              </p:custDataLst>
            </p:nvPr>
          </p:nvSpPr>
          <p:spPr>
            <a:xfrm>
              <a:off x="10928" y="4022"/>
              <a:ext cx="3346" cy="238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rmAutofit lnSpcReduction="10000"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lang="en-US" sz="2400" b="1">
                <a:solidFill>
                  <a:schemeClr val="lt1">
                    <a:lumMod val="100000"/>
                  </a:schemeClr>
                </a:solidFill>
                <a:latin typeface="+mj-lt"/>
              </a:endParaRPr>
            </a:p>
          </p:txBody>
        </p:sp>
      </p:grp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629921" y="120078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41855"/>
            <a:ext cx="562546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ক্রীড়া প্রতিযোগিতা, সাংস্কৃতিক অনুষ্ঠান, স্কাউট/গার্ল গাইডস, জাতীয় দিবস উদযাপন এবং বিতর্ক প্রতিযোগিতার আয়োজন ও তদারকি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শিক্ষকদের 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009650" y="120078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সহ-শিক্ষা কার্যক্রম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430395" y="5475605"/>
            <a:ext cx="7065645" cy="9588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32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আর্থিক ও প্রশাসনিক শৃঙ্খলা রক্ষা</a:t>
            </a:r>
            <a:endParaRPr lang="as-IN" sz="3200" b="1" dirty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4283710" y="2299335"/>
            <a:ext cx="7437755" cy="9588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8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পারিবারিক ও নিয়মিত পড়াশোনার পরিবেশ তৈরি</a:t>
            </a:r>
            <a:endParaRPr lang="as-IN" sz="2800" b="1" dirty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5067300" y="3887470"/>
            <a:ext cx="6428740" cy="958850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8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 বিদ্যালয়ের সাথে সমন্বয় ও মতামত প্রদান</a:t>
            </a:r>
            <a:endParaRPr lang="as-IN" sz="2800" b="1" dirty="0">
              <a:solidFill>
                <a:schemeClr val="tx1">
                  <a:lumMod val="65000"/>
                  <a:lumOff val="3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4182746" y="3783965"/>
            <a:ext cx="607695" cy="607695"/>
          </a:xfrm>
          <a:prstGeom prst="ellipse">
            <a:avLst/>
          </a:prstGeom>
          <a:solidFill>
            <a:schemeClr val="accent2"/>
          </a:solidFill>
          <a:ln>
            <a:gradFill>
              <a:gsLst>
                <a:gs pos="37000">
                  <a:srgbClr val="FFFFFF"/>
                </a:gs>
                <a:gs pos="0">
                  <a:schemeClr val="accent2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2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33" name="椭圆 32"/>
          <p:cNvSpPr/>
          <p:nvPr>
            <p:custDataLst>
              <p:tags r:id="rId5"/>
            </p:custDataLst>
          </p:nvPr>
        </p:nvSpPr>
        <p:spPr>
          <a:xfrm>
            <a:off x="3575051" y="223964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6"/>
            </p:custDataLst>
          </p:nvPr>
        </p:nvSpPr>
        <p:spPr>
          <a:xfrm>
            <a:off x="3575051" y="525716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62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0" y="0"/>
            <a:ext cx="12192635" cy="82994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8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8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8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9" name="椭圆 2"/>
          <p:cNvSpPr/>
          <p:nvPr>
            <p:custDataLst>
              <p:tags r:id="rId7"/>
            </p:custDataLst>
          </p:nvPr>
        </p:nvSpPr>
        <p:spPr>
          <a:xfrm>
            <a:off x="111760" y="2094865"/>
            <a:ext cx="3994150" cy="3985260"/>
          </a:xfrm>
          <a:prstGeom prst="ellipse">
            <a:avLst/>
          </a:prstGeom>
          <a:blipFill rotWithShape="0">
            <a:blip r:embed="rId8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888365" y="2248535"/>
            <a:ext cx="6464935" cy="75946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6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দৈনিক উপস্থিতি নিশ্চিতকরণ</a:t>
            </a:r>
            <a:endParaRPr lang="as-IN" sz="36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887730" y="3260725"/>
            <a:ext cx="7233285" cy="81153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বাড়ির কাজের (</a:t>
            </a:r>
            <a:r>
              <a:rPr lang="en-US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Homework) 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তদারকি</a:t>
            </a:r>
            <a:endParaRPr lang="en-US" sz="36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996950" y="4398645"/>
            <a:ext cx="7123430" cy="7962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ডিজিটাল ডিভাইস নিয়ন্ত্রণ </a:t>
            </a:r>
            <a:endParaRPr lang="en-US" sz="3600" b="1" dirty="0">
              <a:solidFill>
                <a:schemeClr val="accent2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8084185" y="194691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4" name="椭圆 32"/>
          <p:cNvSpPr/>
          <p:nvPr>
            <p:custDataLst>
              <p:tags r:id="rId6"/>
            </p:custDataLst>
          </p:nvPr>
        </p:nvSpPr>
        <p:spPr>
          <a:xfrm>
            <a:off x="73661" y="332232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73661" y="213804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8"/>
            </p:custDataLst>
          </p:nvPr>
        </p:nvSpPr>
        <p:spPr>
          <a:xfrm>
            <a:off x="73661" y="450659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172335" y="908685"/>
            <a:ext cx="873252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পারিবারিক ও নিয়মিত পড়াশোনার পরিবেশ তৈরি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638811" y="125412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সন্তান যেন প্রতিদিন সময়মতো এবং স্কুল ড্রেস পরে বিদ্যালয়ে উপস্থিত হয় তা নিশ্চিত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246505" y="1238885"/>
            <a:ext cx="6858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দৈনিক উপস্থিতি নিশ্চিতকরণ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1064896" y="106870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41855"/>
            <a:ext cx="562546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ডায়েরি নিয়মিত চেক করা এবং শিক্ষকরা ক্লাসে যে বাড়ির কাজ দিয়েছেন তা সন্তান সম্পন্ন করেছে কি না তা দেখা।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72590" y="1068705"/>
            <a:ext cx="821499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বাড়ির কাজের (</a:t>
            </a:r>
            <a:r>
              <a:rPr lang="en-US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Homework) </a:t>
            </a: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তদারকি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400686" y="1196340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পড়াশোনার বাইরে সন্তানের অতিরিক্ত মোবাইল ফোন, ইন্টারনেট ও সামাজিক যোগাযোগ মাধ্যম ব্যবহারের অভ্যাস নিয়ন্ত্রণ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884295" y="59086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endParaRPr lang="en-US" dirty="0" err="1" smtClean="0">
              <a:solidFill>
                <a:schemeClr val="accent1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23925" y="11703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ডিজিটাল ডিভাইস নিয়ন্ত্রণ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1381125" y="2468245"/>
            <a:ext cx="6144260" cy="739775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মা সমাবেশ ও অভিভাবক সভা</a:t>
            </a:r>
            <a:endParaRPr lang="as-IN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1380490" y="3454400"/>
            <a:ext cx="5946775" cy="75501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অগ্রগতি মূল্যায়ন</a:t>
            </a:r>
            <a:endParaRPr lang="en-US" sz="36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1381125" y="4585335"/>
            <a:ext cx="6639560" cy="6985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ম্যানেজিং কমিটিতে ভোটাধিকার</a:t>
            </a:r>
            <a:endParaRPr lang="as-IN" sz="3200" b="1" dirty="0">
              <a:solidFill>
                <a:schemeClr val="accent2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8084185" y="214249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4" name="椭圆 32"/>
          <p:cNvSpPr/>
          <p:nvPr>
            <p:custDataLst>
              <p:tags r:id="rId6"/>
            </p:custDataLst>
          </p:nvPr>
        </p:nvSpPr>
        <p:spPr>
          <a:xfrm>
            <a:off x="464186" y="352679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464186" y="246824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8"/>
            </p:custDataLst>
          </p:nvPr>
        </p:nvSpPr>
        <p:spPr>
          <a:xfrm>
            <a:off x="464186" y="458533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80490" y="1004570"/>
            <a:ext cx="971994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সাথে সমন্বয় ও মতামত প্রদান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对象6"/>
          <p:cNvSpPr/>
          <p:nvPr>
            <p:custDataLst>
              <p:tags r:id="rId1"/>
            </p:custDataLst>
          </p:nvPr>
        </p:nvSpPr>
        <p:spPr>
          <a:xfrm>
            <a:off x="688976" y="2138998"/>
            <a:ext cx="4086040" cy="4048800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p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对象1"/>
          <p:cNvSpPr/>
          <p:nvPr>
            <p:custDataLst>
              <p:tags r:id="rId2"/>
            </p:custDataLst>
          </p:nvPr>
        </p:nvSpPr>
        <p:spPr>
          <a:xfrm>
            <a:off x="5177791" y="3583623"/>
            <a:ext cx="6325344" cy="1143000"/>
          </a:xfrm>
          <a:custGeom>
            <a:avLst/>
            <a:gdLst/>
            <a:ahLst/>
            <a:cxnLst/>
            <a:rect l="l" t="t" r="r" b="b"/>
            <a:pathLst>
              <a:path w="6409944" h="1143000">
                <a:moveTo>
                  <a:pt x="9144" y="1143000"/>
                </a:moveTo>
                <a:lnTo>
                  <a:pt x="6391656" y="1143000"/>
                </a:lnTo>
                <a:cubicBezTo>
                  <a:pt x="6400800" y="1143000"/>
                  <a:pt x="6409944" y="1133856"/>
                  <a:pt x="6409944" y="1133856"/>
                </a:cubicBezTo>
                <a:lnTo>
                  <a:pt x="6409944" y="9144"/>
                </a:lnTo>
                <a:cubicBezTo>
                  <a:pt x="6409944" y="9144"/>
                  <a:pt x="6400800" y="0"/>
                  <a:pt x="6391656" y="0"/>
                </a:cubicBezTo>
                <a:lnTo>
                  <a:pt x="9144" y="0"/>
                </a:lnTo>
                <a:cubicBezTo>
                  <a:pt x="0" y="0"/>
                  <a:pt x="0" y="9144"/>
                  <a:pt x="0" y="18288"/>
                </a:cubicBezTo>
                <a:lnTo>
                  <a:pt x="548640" y="566928"/>
                </a:lnTo>
                <a:cubicBezTo>
                  <a:pt x="548640" y="566928"/>
                  <a:pt x="548640" y="576072"/>
                  <a:pt x="548640" y="576072"/>
                </a:cubicBezTo>
                <a:lnTo>
                  <a:pt x="0" y="1124712"/>
                </a:lnTo>
                <a:cubicBezTo>
                  <a:pt x="0" y="1133856"/>
                  <a:pt x="0" y="1143000"/>
                  <a:pt x="9144" y="1143000"/>
                </a:cubicBez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36000" tIns="0" rIns="0" bIns="0" numCol="1" spcCol="0" rtlCol="0" fromWordArt="0" anchor="ctr" anchorCtr="0" forceAA="0" compatLnSpc="1">
            <a:normAutofit/>
          </a:bodyPr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rgbClr val="00B05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শৃঙ্খলা রক্ষা</a:t>
            </a:r>
            <a:endParaRPr lang="as-IN" sz="2400" b="1" dirty="0">
              <a:solidFill>
                <a:srgbClr val="00B05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对象2"/>
          <p:cNvSpPr/>
          <p:nvPr>
            <p:custDataLst>
              <p:tags r:id="rId3"/>
            </p:custDataLst>
          </p:nvPr>
        </p:nvSpPr>
        <p:spPr>
          <a:xfrm>
            <a:off x="3997326" y="2301558"/>
            <a:ext cx="7487791" cy="1132205"/>
          </a:xfrm>
          <a:custGeom>
            <a:avLst/>
            <a:gdLst>
              <a:gd name="connsiteX0" fmla="*/ 1722 w 11918"/>
              <a:gd name="connsiteY0" fmla="*/ 1783 h 1783"/>
              <a:gd name="connsiteX1" fmla="*/ 1665 w 11918"/>
              <a:gd name="connsiteY1" fmla="*/ 1754 h 1783"/>
              <a:gd name="connsiteX2" fmla="*/ 1636 w 11918"/>
              <a:gd name="connsiteY2" fmla="*/ 1740 h 1783"/>
              <a:gd name="connsiteX3" fmla="*/ 9 w 11918"/>
              <a:gd name="connsiteY3" fmla="*/ 127 h 1783"/>
              <a:gd name="connsiteX4" fmla="*/ 253 w 11918"/>
              <a:gd name="connsiteY4" fmla="*/ 8 h 1783"/>
              <a:gd name="connsiteX5" fmla="*/ 11810 w 11918"/>
              <a:gd name="connsiteY5" fmla="*/ 0 h 1783"/>
              <a:gd name="connsiteX6" fmla="*/ 11918 w 11918"/>
              <a:gd name="connsiteY6" fmla="*/ 69 h 1783"/>
              <a:gd name="connsiteX7" fmla="*/ 11918 w 11918"/>
              <a:gd name="connsiteY7" fmla="*/ 1697 h 1783"/>
              <a:gd name="connsiteX8" fmla="*/ 11831 w 11918"/>
              <a:gd name="connsiteY8" fmla="*/ 1783 h 1783"/>
              <a:gd name="connsiteX9" fmla="*/ 1722 w 11918"/>
              <a:gd name="connsiteY9" fmla="*/ 1783 h 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18" h="1783">
                <a:moveTo>
                  <a:pt x="1722" y="1783"/>
                </a:moveTo>
                <a:cubicBezTo>
                  <a:pt x="1694" y="1783"/>
                  <a:pt x="1679" y="1769"/>
                  <a:pt x="1665" y="1754"/>
                </a:cubicBezTo>
                <a:cubicBezTo>
                  <a:pt x="1650" y="1754"/>
                  <a:pt x="1650" y="1740"/>
                  <a:pt x="1636" y="1740"/>
                </a:cubicBezTo>
                <a:lnTo>
                  <a:pt x="9" y="127"/>
                </a:lnTo>
                <a:cubicBezTo>
                  <a:pt x="-49" y="69"/>
                  <a:pt x="181" y="8"/>
                  <a:pt x="253" y="8"/>
                </a:cubicBezTo>
                <a:lnTo>
                  <a:pt x="11810" y="0"/>
                </a:lnTo>
                <a:cubicBezTo>
                  <a:pt x="11897" y="28"/>
                  <a:pt x="11918" y="12"/>
                  <a:pt x="11918" y="69"/>
                </a:cubicBezTo>
                <a:lnTo>
                  <a:pt x="11918" y="1697"/>
                </a:lnTo>
                <a:cubicBezTo>
                  <a:pt x="11918" y="1754"/>
                  <a:pt x="11874" y="1783"/>
                  <a:pt x="11831" y="1783"/>
                </a:cubicBezTo>
                <a:lnTo>
                  <a:pt x="1722" y="1783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rgbClr val="00B05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সভা আহ্বান ও পরিচালনা</a:t>
            </a:r>
            <a:endParaRPr lang="as-IN" sz="2400" b="1" dirty="0">
              <a:solidFill>
                <a:srgbClr val="00B05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对象3"/>
          <p:cNvSpPr/>
          <p:nvPr>
            <p:custDataLst>
              <p:tags r:id="rId4"/>
            </p:custDataLst>
          </p:nvPr>
        </p:nvSpPr>
        <p:spPr>
          <a:xfrm>
            <a:off x="4015106" y="4876483"/>
            <a:ext cx="7487791" cy="1143000"/>
          </a:xfrm>
          <a:custGeom>
            <a:avLst/>
            <a:gdLst/>
            <a:ahLst/>
            <a:cxnLst/>
            <a:rect l="l" t="t" r="r" b="b"/>
            <a:pathLst>
              <a:path w="7580376" h="1143000">
                <a:moveTo>
                  <a:pt x="1106424" y="0"/>
                </a:moveTo>
                <a:cubicBezTo>
                  <a:pt x="1088136" y="0"/>
                  <a:pt x="1078992" y="9144"/>
                  <a:pt x="1069848" y="18288"/>
                </a:cubicBezTo>
                <a:cubicBezTo>
                  <a:pt x="1060704" y="18288"/>
                  <a:pt x="1060704" y="27432"/>
                  <a:pt x="1051560" y="27432"/>
                </a:cubicBezTo>
                <a:lnTo>
                  <a:pt x="18288" y="1051560"/>
                </a:lnTo>
                <a:cubicBezTo>
                  <a:pt x="-18288" y="1088136"/>
                  <a:pt x="9144" y="1143000"/>
                  <a:pt x="54864" y="1143000"/>
                </a:cubicBezTo>
                <a:lnTo>
                  <a:pt x="7525512" y="1143000"/>
                </a:lnTo>
                <a:cubicBezTo>
                  <a:pt x="7552944" y="1143000"/>
                  <a:pt x="7580376" y="1124712"/>
                  <a:pt x="7580376" y="1088136"/>
                </a:cubicBezTo>
                <a:lnTo>
                  <a:pt x="7580376" y="54864"/>
                </a:lnTo>
                <a:cubicBezTo>
                  <a:pt x="7580376" y="18288"/>
                  <a:pt x="7552944" y="0"/>
                  <a:pt x="7525512" y="0"/>
                </a:cubicBezTo>
                <a:lnTo>
                  <a:pt x="1106424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Autofit/>
          </a:bodyPr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rgbClr val="00B05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নির্দেশনা বাস্তবায়ন</a:t>
            </a:r>
            <a:endParaRPr lang="as-IN" sz="2400" b="1" dirty="0">
              <a:solidFill>
                <a:srgbClr val="00B05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7" name="对象5"/>
          <p:cNvSpPr/>
          <p:nvPr>
            <p:custDataLst>
              <p:tags r:id="rId5"/>
            </p:custDataLst>
          </p:nvPr>
        </p:nvSpPr>
        <p:spPr>
          <a:xfrm>
            <a:off x="3974466" y="196183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8" name="对象6"/>
          <p:cNvSpPr/>
          <p:nvPr>
            <p:custDataLst>
              <p:tags r:id="rId6"/>
            </p:custDataLst>
          </p:nvPr>
        </p:nvSpPr>
        <p:spPr>
          <a:xfrm>
            <a:off x="4999991" y="380015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9" name="对象7"/>
          <p:cNvSpPr/>
          <p:nvPr>
            <p:custDataLst>
              <p:tags r:id="rId7"/>
            </p:custDataLst>
          </p:nvPr>
        </p:nvSpPr>
        <p:spPr>
          <a:xfrm>
            <a:off x="3974466" y="563340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03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2" name="文本占位符 2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8184840" y="694690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4" name="Group 3"/>
          <p:cNvGrpSpPr/>
          <p:nvPr>
            <p:custDataLst>
              <p:tags r:id="rId9"/>
            </p:custDataLst>
          </p:nvPr>
        </p:nvGrpSpPr>
        <p:grpSpPr>
          <a:xfrm>
            <a:off x="1137920" y="2597150"/>
            <a:ext cx="3187700" cy="3131820"/>
            <a:chOff x="1792" y="4090"/>
            <a:chExt cx="5020" cy="4932"/>
          </a:xfrm>
        </p:grpSpPr>
        <p:sp>
          <p:nvSpPr>
            <p:cNvPr id="17" name="对象12"/>
            <p:cNvSpPr>
              <a:spLocks noChangeAspect="1"/>
            </p:cNvSpPr>
            <p:nvPr>
              <p:custDataLst>
                <p:tags r:id="rId10"/>
              </p:custDataLst>
            </p:nvPr>
          </p:nvSpPr>
          <p:spPr>
            <a:xfrm>
              <a:off x="1792" y="4090"/>
              <a:ext cx="5021" cy="4933"/>
            </a:xfrm>
            <a:custGeom>
              <a:avLst/>
              <a:gdLst/>
              <a:ahLst/>
              <a:cxnLst/>
              <a:rect l="l" t="t" r="r" b="b"/>
              <a:pathLst>
                <a:path w="2340864" h="2340864">
                  <a:moveTo>
                    <a:pt x="987552" y="73152"/>
                  </a:moveTo>
                  <a:lnTo>
                    <a:pt x="73152" y="987552"/>
                  </a:lnTo>
                  <a:cubicBezTo>
                    <a:pt x="-27432" y="1088136"/>
                    <a:pt x="-27432" y="1252728"/>
                    <a:pt x="73152" y="1353312"/>
                  </a:cubicBezTo>
                  <a:lnTo>
                    <a:pt x="987552" y="2267712"/>
                  </a:lnTo>
                  <a:cubicBezTo>
                    <a:pt x="1088136" y="2368296"/>
                    <a:pt x="1252728" y="2368296"/>
                    <a:pt x="1353312" y="2267712"/>
                  </a:cubicBezTo>
                  <a:lnTo>
                    <a:pt x="2267712" y="1353312"/>
                  </a:lnTo>
                  <a:cubicBezTo>
                    <a:pt x="2368296" y="1252728"/>
                    <a:pt x="2368296" y="1088136"/>
                    <a:pt x="2267712" y="987552"/>
                  </a:cubicBezTo>
                  <a:lnTo>
                    <a:pt x="1353312" y="73152"/>
                  </a:lnTo>
                  <a:cubicBezTo>
                    <a:pt x="1252728" y="-27432"/>
                    <a:pt x="1088136" y="-27432"/>
                    <a:pt x="987552" y="73152"/>
                  </a:cubicBezTo>
                </a:path>
              </a:pathLst>
            </a:custGeom>
            <a:noFill/>
            <a:ln w="53975">
              <a:solidFill>
                <a:schemeClr val="accent1"/>
              </a:solidFill>
            </a:ln>
          </p:spPr>
          <p:txBody>
            <a:bodyPr wrap="square" lIns="360000" tIns="0" rIns="360000" bIns="0" anchor="ctr" anchorCtr="0">
              <a:normAutofit/>
            </a:bodyPr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as-IN" sz="2400" b="1" dirty="0">
                  <a:solidFill>
                    <a:srgbClr val="FF0000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প্রশাসনিক ও নীতি-নির্ধারণী দায়িত্ব</a:t>
              </a:r>
              <a:endParaRPr lang="as-IN" sz="2400" b="1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3" name="对象5"/>
            <p:cNvSpPr/>
            <p:nvPr>
              <p:custDataLst>
                <p:tags r:id="rId11"/>
              </p:custDataLst>
            </p:nvPr>
          </p:nvSpPr>
          <p:spPr>
            <a:xfrm>
              <a:off x="3726" y="4256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01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701041" y="1196340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 আয়োজিত 'মা সমাবেশ', অভিভাবক দিবস এবং বিশেষ সাধারণ সভায় নিয়মিত অংশ নেওয়া।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184275" y="1170305"/>
            <a:ext cx="875220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মা সমাবেশ ও অভিভাবক সভা</a:t>
            </a:r>
            <a:endParaRPr lang="as-IN" sz="40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1207136" y="985520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41855"/>
            <a:ext cx="562546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পরীক্ষার ফলাফল প্রকাশের পর শ্রেণি শিক্ষকের (</a:t>
            </a:r>
            <a:r>
              <a:rPr lang="en-US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Class Teacher) 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সাথে দেখা করে সন্তানের আচরণ ও দুর্বলতার বিষয়ে আলোচনা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081405" y="98552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অগ্রগতি মূল্যায়ন</a:t>
            </a:r>
            <a:endParaRPr lang="as-IN" sz="40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915036" y="127825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ম্যানেজিং কমিটির 'অভিভাবক প্রতিনিধি' নির্বাচনে যোগ্য প্রার্থীকে ভোট দিয়ে বা নিজে প্রার্থী হয়ে বিদ্যালয়ের উন্নয়নে অংশ নেওয়া।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976120" y="1278255"/>
            <a:ext cx="814514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ম্যানেজিং কমিটিতে ভোটাধিকার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2308872" y="2448977"/>
            <a:ext cx="3097122" cy="73975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ফি পরিশোধ</a:t>
            </a:r>
            <a:endParaRPr lang="en-US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2308860" y="3490595"/>
            <a:ext cx="4716145" cy="72517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মিথ্যা ও গুজব প্রতিরোধ</a:t>
            </a:r>
            <a:endParaRPr lang="as-IN" sz="3200" b="1" dirty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2308860" y="4378960"/>
            <a:ext cx="3148965" cy="76073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as-IN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কাউন্সেলিং</a:t>
            </a:r>
            <a:endParaRPr lang="as-IN" sz="3200" b="1" dirty="0">
              <a:solidFill>
                <a:schemeClr val="accent2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8084185" y="214249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4" name="椭圆 32"/>
          <p:cNvSpPr/>
          <p:nvPr>
            <p:custDataLst>
              <p:tags r:id="rId6"/>
            </p:custDataLst>
          </p:nvPr>
        </p:nvSpPr>
        <p:spPr>
          <a:xfrm>
            <a:off x="1212851" y="349059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1212851" y="244919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8"/>
            </p:custDataLst>
          </p:nvPr>
        </p:nvSpPr>
        <p:spPr>
          <a:xfrm>
            <a:off x="1212851" y="453199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820545" y="1044575"/>
            <a:ext cx="859726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আর্থিক ও প্রশাসনিক শৃঙ্খলা রক্ষা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923926" y="125412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নীতিমালা অনুযায়ী বিদ্যালয়ের সেশন ফি, টিউশন ফি বা পরীক্ষার ফি নির্দিষ্ট সময়ের মধ্যে পরিশোধ করা।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172970" y="109347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as-IN" sz="40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ফি পরিশোধ</a:t>
            </a:r>
            <a:endParaRPr lang="as-IN" sz="40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877571" y="99504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41855"/>
            <a:ext cx="562546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 বা শিক্ষকদের বিরুদ্ধে কোনো অসন্তোষ থাকলে সরাসরি প্রধান শিক্ষকের সাথে কথা বলা। সামাজিক যোগাযোগ মাধ্যমে কোনো ধরণের অসত্য বা বিভ্রান্তিকর তথ্য ছড়ানো থেকে বিরত থাকা।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71955" y="9950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মিথ্যা ও গুজব প্রতিরোধ</a:t>
            </a:r>
            <a:endParaRPr lang="as-IN" sz="40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2622551" y="125412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অভিভাবকদের </a:t>
            </a:r>
            <a:r>
              <a:rPr lang="as-IN" sz="44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দায়িত্ব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882005" y="2141855"/>
            <a:ext cx="6309995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শিক্ষার্থীদের মানসিক স্বাস্থ্য, আচরণ ও পড়াশোনার প্রতি মনোযোগ বাড়াতে প্রয়োজনীয় </a:t>
            </a:r>
            <a:r>
              <a:rPr lang="en-US" alt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 ব্যবস্থা গ্রহন</a:t>
            </a:r>
            <a:r>
              <a:rPr lang="as-IN" sz="3600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।</a:t>
            </a:r>
            <a:endParaRPr lang="as-IN" sz="36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069465" y="12084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40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কাউন্সেলিং</a:t>
            </a:r>
            <a:endParaRPr lang="as-IN" sz="40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46000">
              <a:srgbClr val="00B0F0">
                <a:alpha val="33000"/>
              </a:srgbClr>
            </a:gs>
            <a:gs pos="65000">
              <a:srgbClr val="FF0000">
                <a:alpha val="50000"/>
              </a:srgbClr>
            </a:gs>
            <a:gs pos="100000">
              <a:srgbClr val="FF0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8"/>
          <p:cNvSpPr/>
          <p:nvPr>
            <p:custDataLst>
              <p:tags r:id="rId1"/>
            </p:custDataLst>
          </p:nvPr>
        </p:nvSpPr>
        <p:spPr>
          <a:xfrm>
            <a:off x="440690" y="1757680"/>
            <a:ext cx="3096895" cy="112014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" altLang="en-US" sz="28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</a:rPr>
              <a:t>দৈনিক ও মাসিক আর্থিক তদারকি</a:t>
            </a:r>
            <a:endParaRPr lang="" altLang="en-US" sz="28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149225" y="4911090"/>
            <a:ext cx="3388360" cy="159766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" altLang="en-US" sz="32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কেনাকাটা ও উন্নয়নমূলক কাজের তদারকি</a:t>
            </a:r>
            <a:endParaRPr lang="" altLang="en-US" sz="32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8975725" y="1876425"/>
            <a:ext cx="3148965" cy="114109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" altLang="en-US" sz="32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বাজেট ও নিরীক্ষা (</a:t>
            </a:r>
            <a:r>
              <a:rPr lang="en-US" altLang="en-US" sz="32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Audit)</a:t>
            </a:r>
            <a:endParaRPr lang="en-US" altLang="en-US" sz="32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0" y="89535"/>
            <a:ext cx="12182475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" altLang="en-US" sz="4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স্কুল পর্যায়ে অর্থ উপ-কমিটির কাজ </a:t>
            </a:r>
            <a:endParaRPr lang="" altLang="en-US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6" name="椭圆 2"/>
          <p:cNvSpPr/>
          <p:nvPr>
            <p:custDataLst>
              <p:tags r:id="rId4"/>
            </p:custDataLst>
          </p:nvPr>
        </p:nvSpPr>
        <p:spPr>
          <a:xfrm rot="5400000">
            <a:off x="4098925" y="2142490"/>
            <a:ext cx="3994150" cy="398526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4" name="椭圆 32"/>
          <p:cNvSpPr/>
          <p:nvPr>
            <p:custDataLst>
              <p:tags r:id="rId6"/>
            </p:custDataLst>
          </p:nvPr>
        </p:nvSpPr>
        <p:spPr>
          <a:xfrm>
            <a:off x="3564891" y="508190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 dirty="0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7"/>
            </p:custDataLst>
          </p:nvPr>
        </p:nvSpPr>
        <p:spPr>
          <a:xfrm>
            <a:off x="3564891" y="195961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46" name="椭圆 32"/>
          <p:cNvSpPr/>
          <p:nvPr>
            <p:custDataLst>
              <p:tags r:id="rId8"/>
            </p:custDataLst>
          </p:nvPr>
        </p:nvSpPr>
        <p:spPr>
          <a:xfrm>
            <a:off x="8228331" y="1959610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2" name="椭圆 32"/>
          <p:cNvSpPr/>
          <p:nvPr>
            <p:custDataLst>
              <p:tags r:id="rId9"/>
            </p:custDataLst>
          </p:nvPr>
        </p:nvSpPr>
        <p:spPr>
          <a:xfrm>
            <a:off x="8219441" y="5081905"/>
            <a:ext cx="607695" cy="607695"/>
          </a:xfrm>
          <a:prstGeom prst="ellipse">
            <a:avLst/>
          </a:prstGeom>
          <a:solidFill>
            <a:schemeClr val="accent1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04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8975725" y="5008245"/>
            <a:ext cx="2879090" cy="1252220"/>
          </a:xfrm>
          <a:prstGeom prst="rect">
            <a:avLst/>
          </a:prstGeom>
        </p:spPr>
        <p:txBody>
          <a:bodyPr wrap="square">
            <a:noAutofit/>
          </a:bodyPr>
          <a:p>
            <a:pPr algn="ctr"/>
            <a:r>
              <a:rPr sz="3200">
                <a:latin typeface="TonnyBanglaOMJ" panose="01010600010101010101" charset="0"/>
                <a:cs typeface="TonnyBanglaOMJ" panose="01010600010101010101" charset="0"/>
              </a:rPr>
              <a:t>সরকারি ফান্ডের সঠিক ব্যবহার</a:t>
            </a:r>
            <a:endParaRPr sz="3200">
              <a:latin typeface="TonnyBanglaOMJ" panose="01010600010101010101" charset="0"/>
              <a:cs typeface="TonnyBanglaOMJ" panose="01010600010101010101" charset="0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0800000"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2368551" y="125412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01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অর্থ উপ-কমিটির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274820" y="2141855"/>
            <a:ext cx="7917180" cy="3985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" altLang="en-US" sz="2400" b="1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ক্যাশ বই যাচাই:</a:t>
            </a:r>
            <a:r>
              <a:rPr lang="" altLang="en-US" sz="2400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" altLang="en-US" sz="2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প্রধান শিক্ষক বা হিসাবরক্ষক প্রতিদিনের ক্যাশ বই (</a:t>
            </a:r>
            <a:r>
              <a:rPr lang="en-US" altLang="en-US" sz="2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Cash Book) </a:t>
            </a:r>
            <a:r>
              <a:rPr lang="" altLang="en-US" sz="2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সঠিকভাবে লিখছেন কি না তা নিয়মিত পরীক্ষা করা।</a:t>
            </a:r>
            <a:endParaRPr lang="" altLang="en-US" sz="2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just"/>
            <a:endParaRPr lang="" altLang="en-US" sz="24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just"/>
            <a:r>
              <a:rPr lang="" altLang="en-US" sz="2400" b="1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রসিদ বই মেলানো:</a:t>
            </a:r>
            <a:r>
              <a:rPr lang="" altLang="en-US" sz="2400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" altLang="en-US" sz="2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শিক্ষার্থীদের কাছ থেকে আদায় করা বেতন ও ফি-এর রসিদ বইয়ের সাথে ব্যাংকে জমা হওয়া টাকার পরিমাণ মেলানো।</a:t>
            </a:r>
            <a:endParaRPr lang="" altLang="en-US" sz="2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just"/>
            <a:endParaRPr lang="" altLang="en-US" sz="24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just"/>
            <a:r>
              <a:rPr lang="" altLang="en-US" sz="2400" b="1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ব্যাংক হিসাব পর্যবেক্ষণ:</a:t>
            </a:r>
            <a:r>
              <a:rPr lang="" altLang="en-US" sz="2400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" altLang="en-US" sz="2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স্কুলের সব ব্যাংক অ্যাকাউন্টের স্টেটমেন্ট প্রতি মাসে সংগ্রহ করে আয়-ব্যয়ের হিসাবের সাথে তা যাচাই করা।</a:t>
            </a:r>
            <a:endParaRPr lang="" altLang="en-US" sz="2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976245" y="127825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দৈনিক ও মাসিক আর্থিক তদারকি</a:t>
            </a:r>
            <a:endParaRPr lang="en-US" altLang="en-US" sz="32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9835516" y="258127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41855"/>
            <a:ext cx="757872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" altLang="en-US" sz="2800" dirty="0" smtClean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কোটেশন যাচাই:</a:t>
            </a:r>
            <a:r>
              <a:rPr lang="" altLang="en-US" sz="2800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স্কুলের ল্যাব সরঞ্জাম, কম্পিউটার, বেঞ্চ বা অন্যান্য আসবাবপত্র কেনার সময় দরপত্র বা কোটেশন সঠিকভাবে যাচাই করা।</a:t>
            </a:r>
            <a:endParaRPr lang="" altLang="en-US" sz="28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just"/>
            <a:endParaRPr lang="" altLang="en-US" sz="28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just"/>
            <a:r>
              <a:rPr lang="" altLang="en-US" sz="2800" dirty="0" smtClean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বিল অনুমোদন:</a:t>
            </a:r>
            <a:r>
              <a:rPr lang="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কোনো সংস্কার বা উন্নয়নমূলক কাজ (যেমন: ভবন মেরামত, রং করা) হলে কাজ শেষ হওয়ার পর বিলের ভাউচারগুলো পরীক্ষা করে মূল কমিটির কাছে পাসের জন্য সুপারিশ করা।</a:t>
            </a:r>
            <a:endParaRPr lang="" altLang="en-US" sz="28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অর্থ উপ-কমিটির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884680" y="1065530"/>
            <a:ext cx="73215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en-US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কেনাকাটা ও উন্নয়নমূলক কাজের তদারকি</a:t>
            </a:r>
            <a:endParaRPr lang="en-US" altLang="en-US" sz="32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8" name="弧形 41"/>
          <p:cNvSpPr/>
          <p:nvPr>
            <p:custDataLst>
              <p:tags r:id="rId2"/>
            </p:custDataLst>
          </p:nvPr>
        </p:nvSpPr>
        <p:spPr>
          <a:xfrm rot="10800000">
            <a:off x="1747707" y="1756308"/>
            <a:ext cx="8740848" cy="2799044"/>
          </a:xfrm>
          <a:prstGeom prst="arc">
            <a:avLst>
              <a:gd name="adj1" fmla="val 9452879"/>
              <a:gd name="adj2" fmla="val 1362437"/>
            </a:avLst>
          </a:prstGeom>
          <a:noFill/>
          <a:ln w="31750">
            <a:gradFill>
              <a:gsLst>
                <a:gs pos="0">
                  <a:schemeClr val="accent2">
                    <a:alpha val="0"/>
                  </a:schemeClr>
                </a:gs>
                <a:gs pos="73000">
                  <a:schemeClr val="accent2">
                    <a:alpha val="25000"/>
                  </a:schemeClr>
                </a:gs>
                <a:gs pos="100000">
                  <a:schemeClr val="accent2">
                    <a:alpha val="40000"/>
                  </a:schemeClr>
                </a:gs>
                <a:gs pos="57000">
                  <a:schemeClr val="accent2">
                    <a:alpha val="20000"/>
                  </a:schemeClr>
                </a:gs>
                <a:gs pos="44000">
                  <a:schemeClr val="accent2">
                    <a:alpha val="5000"/>
                  </a:schemeClr>
                </a:gs>
              </a:gsLst>
              <a:lin ang="16200000" scaled="0"/>
            </a:gradFill>
          </a:ln>
          <a:effectLst>
            <a:outerShdw blurRad="901700" dist="3175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ea"/>
              <a:sym typeface="+mn-lt"/>
            </a:endParaRPr>
          </a:p>
        </p:txBody>
      </p:sp>
      <p:sp>
        <p:nvSpPr>
          <p:cNvPr id="40" name="矩形 3"/>
          <p:cNvSpPr/>
          <p:nvPr>
            <p:custDataLst>
              <p:tags r:id="rId3"/>
            </p:custDataLst>
          </p:nvPr>
        </p:nvSpPr>
        <p:spPr>
          <a:xfrm>
            <a:off x="1459865" y="4912995"/>
            <a:ext cx="9943465" cy="944880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lstStyle/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ম্যানেজিং কমিটির নিয়মিত ও জরুরি সভা আহ্বান করা এবং সভায় সভাপতিত্ব করা।</a:t>
            </a:r>
            <a:endParaRPr lang="en-US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52" name="椭圆 16"/>
          <p:cNvSpPr/>
          <p:nvPr>
            <p:custDataLst>
              <p:tags r:id="rId4"/>
            </p:custDataLst>
          </p:nvPr>
        </p:nvSpPr>
        <p:spPr>
          <a:xfrm>
            <a:off x="5829005" y="4154637"/>
            <a:ext cx="577975" cy="577975"/>
          </a:xfrm>
          <a:prstGeom prst="ellipse">
            <a:avLst/>
          </a:prstGeom>
          <a:gradFill>
            <a:gsLst>
              <a:gs pos="1000">
                <a:schemeClr val="accent2">
                  <a:lumMod val="90000"/>
                  <a:lumOff val="10000"/>
                  <a:alpha val="100000"/>
                </a:schemeClr>
              </a:gs>
              <a:gs pos="86000">
                <a:schemeClr val="accent2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54" name="椭圆 17"/>
          <p:cNvSpPr/>
          <p:nvPr>
            <p:custDataLst>
              <p:tags r:id="rId5"/>
            </p:custDataLst>
          </p:nvPr>
        </p:nvSpPr>
        <p:spPr>
          <a:xfrm>
            <a:off x="5829125" y="2130288"/>
            <a:ext cx="577975" cy="577975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  <a:alpha val="100000"/>
                </a:schemeClr>
              </a:gs>
              <a:gs pos="86000">
                <a:schemeClr val="accent1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sz="1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55" name="图片 60" descr="343439383331313b343532303032383bbfcdbba7b9dcc0ed"/>
          <p:cNvSpPr/>
          <p:nvPr>
            <p:custDataLst>
              <p:tags r:id="rId6"/>
            </p:custDataLst>
          </p:nvPr>
        </p:nvSpPr>
        <p:spPr>
          <a:xfrm>
            <a:off x="6014142" y="2315880"/>
            <a:ext cx="207661" cy="207380"/>
          </a:xfrm>
          <a:custGeom>
            <a:avLst/>
            <a:gdLst>
              <a:gd name="connsiteX0" fmla="*/ 173641 w 229494"/>
              <a:gd name="connsiteY0" fmla="*/ 179437 h 229184"/>
              <a:gd name="connsiteX1" fmla="*/ 124984 w 229494"/>
              <a:gd name="connsiteY1" fmla="*/ 141566 h 229184"/>
              <a:gd name="connsiteX2" fmla="*/ 122102 w 229494"/>
              <a:gd name="connsiteY2" fmla="*/ 133613 h 229184"/>
              <a:gd name="connsiteX3" fmla="*/ 122102 w 229494"/>
              <a:gd name="connsiteY3" fmla="*/ 133494 h 229184"/>
              <a:gd name="connsiteX4" fmla="*/ 122448 w 229494"/>
              <a:gd name="connsiteY4" fmla="*/ 132782 h 229184"/>
              <a:gd name="connsiteX5" fmla="*/ 140665 w 229494"/>
              <a:gd name="connsiteY5" fmla="*/ 82089 h 229184"/>
              <a:gd name="connsiteX6" fmla="*/ 121641 w 229494"/>
              <a:gd name="connsiteY6" fmla="*/ 27954 h 229184"/>
              <a:gd name="connsiteX7" fmla="*/ 120603 w 229494"/>
              <a:gd name="connsiteY7" fmla="*/ 21187 h 229184"/>
              <a:gd name="connsiteX8" fmla="*/ 152196 w 229494"/>
              <a:gd name="connsiteY8" fmla="*/ 174 h 229184"/>
              <a:gd name="connsiteX9" fmla="*/ 193704 w 229494"/>
              <a:gd name="connsiteY9" fmla="*/ 36977 h 229184"/>
              <a:gd name="connsiteX10" fmla="*/ 179868 w 229494"/>
              <a:gd name="connsiteY10" fmla="*/ 91587 h 229184"/>
              <a:gd name="connsiteX11" fmla="*/ 175256 w 229494"/>
              <a:gd name="connsiteY11" fmla="*/ 97523 h 229184"/>
              <a:gd name="connsiteX12" fmla="*/ 174794 w 229494"/>
              <a:gd name="connsiteY12" fmla="*/ 106664 h 229184"/>
              <a:gd name="connsiteX13" fmla="*/ 176524 w 229494"/>
              <a:gd name="connsiteY13" fmla="*/ 109632 h 229184"/>
              <a:gd name="connsiteX14" fmla="*/ 190360 w 229494"/>
              <a:gd name="connsiteY14" fmla="*/ 116636 h 229184"/>
              <a:gd name="connsiteX15" fmla="*/ 205349 w 229494"/>
              <a:gd name="connsiteY15" fmla="*/ 123759 h 229184"/>
              <a:gd name="connsiteX16" fmla="*/ 228409 w 229494"/>
              <a:gd name="connsiteY16" fmla="*/ 145129 h 229184"/>
              <a:gd name="connsiteX17" fmla="*/ 226103 w 229494"/>
              <a:gd name="connsiteY17" fmla="*/ 167684 h 229184"/>
              <a:gd name="connsiteX18" fmla="*/ 179291 w 229494"/>
              <a:gd name="connsiteY18" fmla="*/ 182643 h 229184"/>
              <a:gd name="connsiteX19" fmla="*/ 173641 w 229494"/>
              <a:gd name="connsiteY19" fmla="*/ 179437 h 229184"/>
              <a:gd name="connsiteX20" fmla="*/ 114 w 229494"/>
              <a:gd name="connsiteY20" fmla="*/ 203181 h 229184"/>
              <a:gd name="connsiteX21" fmla="*/ 114 w 229494"/>
              <a:gd name="connsiteY21" fmla="*/ 194870 h 229184"/>
              <a:gd name="connsiteX22" fmla="*/ 2420 w 229494"/>
              <a:gd name="connsiteY22" fmla="*/ 187748 h 229184"/>
              <a:gd name="connsiteX23" fmla="*/ 23981 w 229494"/>
              <a:gd name="connsiteY23" fmla="*/ 166616 h 229184"/>
              <a:gd name="connsiteX24" fmla="*/ 24673 w 229494"/>
              <a:gd name="connsiteY24" fmla="*/ 166141 h 229184"/>
              <a:gd name="connsiteX25" fmla="*/ 46234 w 229494"/>
              <a:gd name="connsiteY25" fmla="*/ 155694 h 229184"/>
              <a:gd name="connsiteX26" fmla="*/ 53152 w 229494"/>
              <a:gd name="connsiteY26" fmla="*/ 152726 h 229184"/>
              <a:gd name="connsiteX27" fmla="*/ 55112 w 229494"/>
              <a:gd name="connsiteY27" fmla="*/ 151183 h 229184"/>
              <a:gd name="connsiteX28" fmla="*/ 58802 w 229494"/>
              <a:gd name="connsiteY28" fmla="*/ 131950 h 229184"/>
              <a:gd name="connsiteX29" fmla="*/ 54305 w 229494"/>
              <a:gd name="connsiteY29" fmla="*/ 126133 h 229184"/>
              <a:gd name="connsiteX30" fmla="*/ 54075 w 229494"/>
              <a:gd name="connsiteY30" fmla="*/ 125896 h 229184"/>
              <a:gd name="connsiteX31" fmla="*/ 36895 w 229494"/>
              <a:gd name="connsiteY31" fmla="*/ 70218 h 229184"/>
              <a:gd name="connsiteX32" fmla="*/ 79556 w 229494"/>
              <a:gd name="connsiteY32" fmla="*/ 29854 h 229184"/>
              <a:gd name="connsiteX33" fmla="*/ 123371 w 229494"/>
              <a:gd name="connsiteY33" fmla="*/ 69980 h 229184"/>
              <a:gd name="connsiteX34" fmla="*/ 123485 w 229494"/>
              <a:gd name="connsiteY34" fmla="*/ 70574 h 229184"/>
              <a:gd name="connsiteX35" fmla="*/ 117721 w 229494"/>
              <a:gd name="connsiteY35" fmla="*/ 105951 h 229184"/>
              <a:gd name="connsiteX36" fmla="*/ 106421 w 229494"/>
              <a:gd name="connsiteY36" fmla="*/ 125777 h 229184"/>
              <a:gd name="connsiteX37" fmla="*/ 105960 w 229494"/>
              <a:gd name="connsiteY37" fmla="*/ 126490 h 229184"/>
              <a:gd name="connsiteX38" fmla="*/ 101809 w 229494"/>
              <a:gd name="connsiteY38" fmla="*/ 131476 h 229184"/>
              <a:gd name="connsiteX39" fmla="*/ 101348 w 229494"/>
              <a:gd name="connsiteY39" fmla="*/ 132663 h 229184"/>
              <a:gd name="connsiteX40" fmla="*/ 103885 w 229494"/>
              <a:gd name="connsiteY40" fmla="*/ 152251 h 229184"/>
              <a:gd name="connsiteX41" fmla="*/ 112878 w 229494"/>
              <a:gd name="connsiteY41" fmla="*/ 155694 h 229184"/>
              <a:gd name="connsiteX42" fmla="*/ 113454 w 229494"/>
              <a:gd name="connsiteY42" fmla="*/ 155931 h 229184"/>
              <a:gd name="connsiteX43" fmla="*/ 151042 w 229494"/>
              <a:gd name="connsiteY43" fmla="*/ 178251 h 229184"/>
              <a:gd name="connsiteX44" fmla="*/ 151388 w 229494"/>
              <a:gd name="connsiteY44" fmla="*/ 178488 h 229184"/>
              <a:gd name="connsiteX45" fmla="*/ 159921 w 229494"/>
              <a:gd name="connsiteY45" fmla="*/ 191428 h 229184"/>
              <a:gd name="connsiteX46" fmla="*/ 160382 w 229494"/>
              <a:gd name="connsiteY46" fmla="*/ 195464 h 229184"/>
              <a:gd name="connsiteX47" fmla="*/ 160382 w 229494"/>
              <a:gd name="connsiteY47" fmla="*/ 204724 h 229184"/>
              <a:gd name="connsiteX48" fmla="*/ 160151 w 229494"/>
              <a:gd name="connsiteY48" fmla="*/ 206387 h 229184"/>
              <a:gd name="connsiteX49" fmla="*/ 125792 w 229494"/>
              <a:gd name="connsiteY49" fmla="*/ 225738 h 229184"/>
              <a:gd name="connsiteX50" fmla="*/ 38163 w 229494"/>
              <a:gd name="connsiteY50" fmla="*/ 225738 h 229184"/>
              <a:gd name="connsiteX51" fmla="*/ 4726 w 229494"/>
              <a:gd name="connsiteY51" fmla="*/ 211491 h 229184"/>
              <a:gd name="connsiteX52" fmla="*/ 114 w 229494"/>
              <a:gd name="connsiteY52" fmla="*/ 203181 h 229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29494" h="229184">
                <a:moveTo>
                  <a:pt x="173641" y="179437"/>
                </a:moveTo>
                <a:cubicBezTo>
                  <a:pt x="163726" y="160087"/>
                  <a:pt x="145508" y="149996"/>
                  <a:pt x="124984" y="141566"/>
                </a:cubicBezTo>
                <a:cubicBezTo>
                  <a:pt x="121871" y="140261"/>
                  <a:pt x="120603" y="136581"/>
                  <a:pt x="122102" y="133613"/>
                </a:cubicBezTo>
                <a:lnTo>
                  <a:pt x="122102" y="133494"/>
                </a:lnTo>
                <a:lnTo>
                  <a:pt x="122448" y="132782"/>
                </a:lnTo>
                <a:cubicBezTo>
                  <a:pt x="131557" y="119723"/>
                  <a:pt x="139512" y="103221"/>
                  <a:pt x="140665" y="82089"/>
                </a:cubicBezTo>
                <a:cubicBezTo>
                  <a:pt x="142856" y="57871"/>
                  <a:pt x="133978" y="40776"/>
                  <a:pt x="121641" y="27954"/>
                </a:cubicBezTo>
                <a:cubicBezTo>
                  <a:pt x="119911" y="26173"/>
                  <a:pt x="119450" y="23443"/>
                  <a:pt x="120603" y="21187"/>
                </a:cubicBezTo>
                <a:cubicBezTo>
                  <a:pt x="126483" y="10028"/>
                  <a:pt x="135592" y="1243"/>
                  <a:pt x="152196" y="174"/>
                </a:cubicBezTo>
                <a:cubicBezTo>
                  <a:pt x="177562" y="-1013"/>
                  <a:pt x="191398" y="15608"/>
                  <a:pt x="193704" y="36977"/>
                </a:cubicBezTo>
                <a:cubicBezTo>
                  <a:pt x="197163" y="60720"/>
                  <a:pt x="189092" y="79715"/>
                  <a:pt x="179868" y="91587"/>
                </a:cubicBezTo>
                <a:cubicBezTo>
                  <a:pt x="178714" y="93961"/>
                  <a:pt x="176408" y="95148"/>
                  <a:pt x="175256" y="97523"/>
                </a:cubicBezTo>
                <a:cubicBezTo>
                  <a:pt x="174333" y="99422"/>
                  <a:pt x="174102" y="103815"/>
                  <a:pt x="174794" y="106664"/>
                </a:cubicBezTo>
                <a:cubicBezTo>
                  <a:pt x="175025" y="107851"/>
                  <a:pt x="175601" y="108801"/>
                  <a:pt x="176524" y="109632"/>
                </a:cubicBezTo>
                <a:cubicBezTo>
                  <a:pt x="179752" y="112481"/>
                  <a:pt x="186324" y="114499"/>
                  <a:pt x="190360" y="116636"/>
                </a:cubicBezTo>
                <a:cubicBezTo>
                  <a:pt x="196125" y="119011"/>
                  <a:pt x="200737" y="121385"/>
                  <a:pt x="205349" y="123759"/>
                </a:cubicBezTo>
                <a:cubicBezTo>
                  <a:pt x="214573" y="128508"/>
                  <a:pt x="224950" y="135631"/>
                  <a:pt x="228409" y="145129"/>
                </a:cubicBezTo>
                <a:cubicBezTo>
                  <a:pt x="230715" y="151065"/>
                  <a:pt x="229562" y="162936"/>
                  <a:pt x="226103" y="167684"/>
                </a:cubicBezTo>
                <a:cubicBezTo>
                  <a:pt x="218609" y="178726"/>
                  <a:pt x="197047" y="180506"/>
                  <a:pt x="179291" y="182643"/>
                </a:cubicBezTo>
                <a:cubicBezTo>
                  <a:pt x="176985" y="182762"/>
                  <a:pt x="174794" y="181574"/>
                  <a:pt x="173641" y="179437"/>
                </a:cubicBezTo>
                <a:moveTo>
                  <a:pt x="114" y="203181"/>
                </a:moveTo>
                <a:lnTo>
                  <a:pt x="114" y="194870"/>
                </a:lnTo>
                <a:cubicBezTo>
                  <a:pt x="114" y="192497"/>
                  <a:pt x="1267" y="190122"/>
                  <a:pt x="2420" y="187748"/>
                </a:cubicBezTo>
                <a:cubicBezTo>
                  <a:pt x="6917" y="178369"/>
                  <a:pt x="16025" y="172434"/>
                  <a:pt x="23981" y="166616"/>
                </a:cubicBezTo>
                <a:cubicBezTo>
                  <a:pt x="24212" y="166498"/>
                  <a:pt x="24442" y="166260"/>
                  <a:pt x="24673" y="166141"/>
                </a:cubicBezTo>
                <a:cubicBezTo>
                  <a:pt x="31476" y="162699"/>
                  <a:pt x="38279" y="159137"/>
                  <a:pt x="46234" y="155694"/>
                </a:cubicBezTo>
                <a:cubicBezTo>
                  <a:pt x="48194" y="154745"/>
                  <a:pt x="50962" y="153676"/>
                  <a:pt x="53152" y="152726"/>
                </a:cubicBezTo>
                <a:cubicBezTo>
                  <a:pt x="53959" y="152370"/>
                  <a:pt x="54651" y="151895"/>
                  <a:pt x="55112" y="151183"/>
                </a:cubicBezTo>
                <a:cubicBezTo>
                  <a:pt x="58456" y="147028"/>
                  <a:pt x="62030" y="138480"/>
                  <a:pt x="58802" y="131950"/>
                </a:cubicBezTo>
                <a:cubicBezTo>
                  <a:pt x="57649" y="129576"/>
                  <a:pt x="56496" y="128389"/>
                  <a:pt x="54305" y="126133"/>
                </a:cubicBezTo>
                <a:lnTo>
                  <a:pt x="54075" y="125896"/>
                </a:lnTo>
                <a:cubicBezTo>
                  <a:pt x="43698" y="114024"/>
                  <a:pt x="34589" y="93843"/>
                  <a:pt x="36895" y="70218"/>
                </a:cubicBezTo>
                <a:cubicBezTo>
                  <a:pt x="39201" y="46474"/>
                  <a:pt x="54190" y="29854"/>
                  <a:pt x="79556" y="29854"/>
                </a:cubicBezTo>
                <a:cubicBezTo>
                  <a:pt x="104807" y="29854"/>
                  <a:pt x="119796" y="46355"/>
                  <a:pt x="123371" y="69980"/>
                </a:cubicBezTo>
                <a:cubicBezTo>
                  <a:pt x="123371" y="70218"/>
                  <a:pt x="123371" y="70336"/>
                  <a:pt x="123485" y="70574"/>
                </a:cubicBezTo>
                <a:cubicBezTo>
                  <a:pt x="124523" y="84701"/>
                  <a:pt x="121179" y="97642"/>
                  <a:pt x="117721" y="105951"/>
                </a:cubicBezTo>
                <a:cubicBezTo>
                  <a:pt x="114377" y="114143"/>
                  <a:pt x="110918" y="119960"/>
                  <a:pt x="106421" y="125777"/>
                </a:cubicBezTo>
                <a:cubicBezTo>
                  <a:pt x="106191" y="126014"/>
                  <a:pt x="106075" y="126252"/>
                  <a:pt x="105960" y="126490"/>
                </a:cubicBezTo>
                <a:cubicBezTo>
                  <a:pt x="104807" y="128389"/>
                  <a:pt x="102962" y="129576"/>
                  <a:pt x="101809" y="131476"/>
                </a:cubicBezTo>
                <a:cubicBezTo>
                  <a:pt x="101579" y="131832"/>
                  <a:pt x="101463" y="132188"/>
                  <a:pt x="101348" y="132663"/>
                </a:cubicBezTo>
                <a:cubicBezTo>
                  <a:pt x="99387" y="139667"/>
                  <a:pt x="101579" y="148809"/>
                  <a:pt x="103885" y="152251"/>
                </a:cubicBezTo>
                <a:cubicBezTo>
                  <a:pt x="105037" y="154507"/>
                  <a:pt x="109419" y="154626"/>
                  <a:pt x="112878" y="155694"/>
                </a:cubicBezTo>
                <a:cubicBezTo>
                  <a:pt x="113109" y="155813"/>
                  <a:pt x="113224" y="155813"/>
                  <a:pt x="113454" y="155931"/>
                </a:cubicBezTo>
                <a:cubicBezTo>
                  <a:pt x="127175" y="161867"/>
                  <a:pt x="140781" y="168872"/>
                  <a:pt x="151042" y="178251"/>
                </a:cubicBezTo>
                <a:cubicBezTo>
                  <a:pt x="151158" y="178369"/>
                  <a:pt x="151273" y="178488"/>
                  <a:pt x="151388" y="178488"/>
                </a:cubicBezTo>
                <a:cubicBezTo>
                  <a:pt x="154386" y="181574"/>
                  <a:pt x="158306" y="185730"/>
                  <a:pt x="159921" y="191428"/>
                </a:cubicBezTo>
                <a:cubicBezTo>
                  <a:pt x="160266" y="192734"/>
                  <a:pt x="160382" y="194159"/>
                  <a:pt x="160382" y="195464"/>
                </a:cubicBezTo>
                <a:lnTo>
                  <a:pt x="160382" y="204724"/>
                </a:lnTo>
                <a:cubicBezTo>
                  <a:pt x="160382" y="205318"/>
                  <a:pt x="160266" y="205912"/>
                  <a:pt x="160151" y="206387"/>
                </a:cubicBezTo>
                <a:cubicBezTo>
                  <a:pt x="156231" y="218733"/>
                  <a:pt x="140435" y="222295"/>
                  <a:pt x="125792" y="225738"/>
                </a:cubicBezTo>
                <a:cubicBezTo>
                  <a:pt x="100425" y="230486"/>
                  <a:pt x="64682" y="230486"/>
                  <a:pt x="38163" y="225738"/>
                </a:cubicBezTo>
                <a:cubicBezTo>
                  <a:pt x="25480" y="223363"/>
                  <a:pt x="11644" y="219802"/>
                  <a:pt x="4726" y="211491"/>
                </a:cubicBezTo>
                <a:cubicBezTo>
                  <a:pt x="2420" y="210305"/>
                  <a:pt x="1267" y="207930"/>
                  <a:pt x="114" y="203181"/>
                </a:cubicBezTo>
              </a:path>
            </a:pathLst>
          </a:custGeom>
          <a:solidFill>
            <a:schemeClr val="lt1">
              <a:lumMod val="100000"/>
            </a:schemeClr>
          </a:solidFill>
          <a:ln w="81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56" name="图片 33" descr="343439383331313b343532303033313bd3a6d3c3c9ccb3c7"/>
          <p:cNvSpPr/>
          <p:nvPr>
            <p:custDataLst>
              <p:tags r:id="rId7"/>
            </p:custDataLst>
          </p:nvPr>
        </p:nvSpPr>
        <p:spPr>
          <a:xfrm>
            <a:off x="6023215" y="4342528"/>
            <a:ext cx="189054" cy="211166"/>
          </a:xfrm>
          <a:custGeom>
            <a:avLst/>
            <a:gdLst>
              <a:gd name="connsiteX0" fmla="*/ 169872 w 208931"/>
              <a:gd name="connsiteY0" fmla="*/ 233482 h 233368"/>
              <a:gd name="connsiteX1" fmla="*/ 39290 w 208931"/>
              <a:gd name="connsiteY1" fmla="*/ 233482 h 233368"/>
              <a:gd name="connsiteX2" fmla="*/ 115 w 208931"/>
              <a:gd name="connsiteY2" fmla="*/ 194587 h 233368"/>
              <a:gd name="connsiteX3" fmla="*/ 115 w 208931"/>
              <a:gd name="connsiteY3" fmla="*/ 39009 h 233368"/>
              <a:gd name="connsiteX4" fmla="*/ 39290 w 208931"/>
              <a:gd name="connsiteY4" fmla="*/ 114 h 233368"/>
              <a:gd name="connsiteX5" fmla="*/ 169872 w 208931"/>
              <a:gd name="connsiteY5" fmla="*/ 114 h 233368"/>
              <a:gd name="connsiteX6" fmla="*/ 209046 w 208931"/>
              <a:gd name="connsiteY6" fmla="*/ 39009 h 233368"/>
              <a:gd name="connsiteX7" fmla="*/ 209046 w 208931"/>
              <a:gd name="connsiteY7" fmla="*/ 194587 h 233368"/>
              <a:gd name="connsiteX8" fmla="*/ 169872 w 208931"/>
              <a:gd name="connsiteY8" fmla="*/ 233482 h 233368"/>
              <a:gd name="connsiteX9" fmla="*/ 104581 w 208931"/>
              <a:gd name="connsiteY9" fmla="*/ 107537 h 233368"/>
              <a:gd name="connsiteX10" fmla="*/ 156813 w 208931"/>
              <a:gd name="connsiteY10" fmla="*/ 53826 h 233368"/>
              <a:gd name="connsiteX11" fmla="*/ 143755 w 208931"/>
              <a:gd name="connsiteY11" fmla="*/ 40398 h 233368"/>
              <a:gd name="connsiteX12" fmla="*/ 130697 w 208931"/>
              <a:gd name="connsiteY12" fmla="*/ 53826 h 233368"/>
              <a:gd name="connsiteX13" fmla="*/ 104581 w 208931"/>
              <a:gd name="connsiteY13" fmla="*/ 80682 h 233368"/>
              <a:gd name="connsiteX14" fmla="*/ 78464 w 208931"/>
              <a:gd name="connsiteY14" fmla="*/ 53826 h 233368"/>
              <a:gd name="connsiteX15" fmla="*/ 65406 w 208931"/>
              <a:gd name="connsiteY15" fmla="*/ 40398 h 233368"/>
              <a:gd name="connsiteX16" fmla="*/ 52348 w 208931"/>
              <a:gd name="connsiteY16" fmla="*/ 53826 h 233368"/>
              <a:gd name="connsiteX17" fmla="*/ 104581 w 208931"/>
              <a:gd name="connsiteY17" fmla="*/ 107537 h 233368"/>
              <a:gd name="connsiteX18" fmla="*/ 130697 w 208931"/>
              <a:gd name="connsiteY18" fmla="*/ 188105 h 233368"/>
              <a:gd name="connsiteX19" fmla="*/ 143755 w 208931"/>
              <a:gd name="connsiteY19" fmla="*/ 174677 h 233368"/>
              <a:gd name="connsiteX20" fmla="*/ 130697 w 208931"/>
              <a:gd name="connsiteY20" fmla="*/ 161249 h 233368"/>
              <a:gd name="connsiteX21" fmla="*/ 78464 w 208931"/>
              <a:gd name="connsiteY21" fmla="*/ 161249 h 233368"/>
              <a:gd name="connsiteX22" fmla="*/ 65406 w 208931"/>
              <a:gd name="connsiteY22" fmla="*/ 174677 h 233368"/>
              <a:gd name="connsiteX23" fmla="*/ 78464 w 208931"/>
              <a:gd name="connsiteY23" fmla="*/ 188105 h 233368"/>
              <a:gd name="connsiteX24" fmla="*/ 130697 w 208931"/>
              <a:gd name="connsiteY24" fmla="*/ 188105 h 23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08931" h="233368">
                <a:moveTo>
                  <a:pt x="169872" y="233482"/>
                </a:moveTo>
                <a:lnTo>
                  <a:pt x="39290" y="233482"/>
                </a:lnTo>
                <a:cubicBezTo>
                  <a:pt x="17091" y="233482"/>
                  <a:pt x="115" y="216628"/>
                  <a:pt x="115" y="194587"/>
                </a:cubicBezTo>
                <a:lnTo>
                  <a:pt x="115" y="39009"/>
                </a:lnTo>
                <a:cubicBezTo>
                  <a:pt x="115" y="16968"/>
                  <a:pt x="17091" y="114"/>
                  <a:pt x="39290" y="114"/>
                </a:cubicBezTo>
                <a:lnTo>
                  <a:pt x="169872" y="114"/>
                </a:lnTo>
                <a:cubicBezTo>
                  <a:pt x="192071" y="114"/>
                  <a:pt x="209046" y="16968"/>
                  <a:pt x="209046" y="39009"/>
                </a:cubicBezTo>
                <a:lnTo>
                  <a:pt x="209046" y="194587"/>
                </a:lnTo>
                <a:cubicBezTo>
                  <a:pt x="209046" y="216628"/>
                  <a:pt x="192071" y="233482"/>
                  <a:pt x="169872" y="233482"/>
                </a:cubicBezTo>
                <a:moveTo>
                  <a:pt x="104581" y="107537"/>
                </a:moveTo>
                <a:cubicBezTo>
                  <a:pt x="133308" y="107537"/>
                  <a:pt x="156813" y="83367"/>
                  <a:pt x="156813" y="53826"/>
                </a:cubicBezTo>
                <a:cubicBezTo>
                  <a:pt x="156813" y="45769"/>
                  <a:pt x="151590" y="40398"/>
                  <a:pt x="143755" y="40398"/>
                </a:cubicBezTo>
                <a:cubicBezTo>
                  <a:pt x="135920" y="40398"/>
                  <a:pt x="130697" y="45769"/>
                  <a:pt x="130697" y="53826"/>
                </a:cubicBezTo>
                <a:cubicBezTo>
                  <a:pt x="130697" y="68596"/>
                  <a:pt x="118944" y="80682"/>
                  <a:pt x="104581" y="80682"/>
                </a:cubicBezTo>
                <a:cubicBezTo>
                  <a:pt x="90217" y="80682"/>
                  <a:pt x="78464" y="68596"/>
                  <a:pt x="78464" y="53826"/>
                </a:cubicBezTo>
                <a:cubicBezTo>
                  <a:pt x="78464" y="45769"/>
                  <a:pt x="73241" y="40398"/>
                  <a:pt x="65406" y="40398"/>
                </a:cubicBezTo>
                <a:cubicBezTo>
                  <a:pt x="57571" y="40398"/>
                  <a:pt x="52348" y="45769"/>
                  <a:pt x="52348" y="53826"/>
                </a:cubicBezTo>
                <a:cubicBezTo>
                  <a:pt x="52348" y="83367"/>
                  <a:pt x="75852" y="107537"/>
                  <a:pt x="104581" y="107537"/>
                </a:cubicBezTo>
                <a:moveTo>
                  <a:pt x="130697" y="188105"/>
                </a:moveTo>
                <a:cubicBezTo>
                  <a:pt x="138532" y="188105"/>
                  <a:pt x="143755" y="182734"/>
                  <a:pt x="143755" y="174677"/>
                </a:cubicBezTo>
                <a:cubicBezTo>
                  <a:pt x="143755" y="166620"/>
                  <a:pt x="138532" y="161249"/>
                  <a:pt x="130697" y="161249"/>
                </a:cubicBezTo>
                <a:lnTo>
                  <a:pt x="78464" y="161249"/>
                </a:lnTo>
                <a:cubicBezTo>
                  <a:pt x="70629" y="161249"/>
                  <a:pt x="65406" y="166620"/>
                  <a:pt x="65406" y="174677"/>
                </a:cubicBezTo>
                <a:cubicBezTo>
                  <a:pt x="65406" y="182734"/>
                  <a:pt x="70629" y="188105"/>
                  <a:pt x="78464" y="188105"/>
                </a:cubicBezTo>
                <a:lnTo>
                  <a:pt x="130697" y="188105"/>
                </a:lnTo>
              </a:path>
            </a:pathLst>
          </a:custGeom>
          <a:solidFill>
            <a:schemeClr val="lt1">
              <a:lumMod val="100000"/>
            </a:schemeClr>
          </a:solidFill>
          <a:ln w="78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0" name="椭圆 28"/>
          <p:cNvSpPr/>
          <p:nvPr>
            <p:custDataLst>
              <p:tags r:id="rId8"/>
            </p:custDataLst>
          </p:nvPr>
        </p:nvSpPr>
        <p:spPr>
          <a:xfrm>
            <a:off x="4485618" y="2595206"/>
            <a:ext cx="3247003" cy="1010022"/>
          </a:xfrm>
          <a:prstGeom prst="ellipse">
            <a:avLst/>
          </a:prstGeom>
          <a:gradFill>
            <a:gsLst>
              <a:gs pos="4000">
                <a:schemeClr val="accent1">
                  <a:lumMod val="60000"/>
                  <a:lumOff val="40000"/>
                  <a:alpha val="100000"/>
                </a:schemeClr>
              </a:gs>
              <a:gs pos="45000">
                <a:schemeClr val="bg1">
                  <a:lumMod val="98000"/>
                  <a:alpha val="25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12700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50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7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ea"/>
              <a:sym typeface="+mn-lt"/>
            </a:endParaRPr>
          </a:p>
        </p:txBody>
      </p:sp>
      <p:sp>
        <p:nvSpPr>
          <p:cNvPr id="61" name="弧形 33"/>
          <p:cNvSpPr/>
          <p:nvPr>
            <p:custDataLst>
              <p:tags r:id="rId9"/>
            </p:custDataLst>
          </p:nvPr>
        </p:nvSpPr>
        <p:spPr>
          <a:xfrm rot="10800000">
            <a:off x="4001241" y="2548090"/>
            <a:ext cx="4213357" cy="1349513"/>
          </a:xfrm>
          <a:prstGeom prst="arc">
            <a:avLst>
              <a:gd name="adj1" fmla="val 9688906"/>
              <a:gd name="adj2" fmla="val 1102107"/>
            </a:avLst>
          </a:prstGeom>
          <a:ln w="1905">
            <a:gradFill>
              <a:gsLst>
                <a:gs pos="100000">
                  <a:schemeClr val="accent1">
                    <a:lumMod val="5000"/>
                    <a:lumOff val="95000"/>
                    <a:alpha val="100000"/>
                  </a:schemeClr>
                </a:gs>
                <a:gs pos="28000">
                  <a:schemeClr val="accent1">
                    <a:lumMod val="25000"/>
                    <a:lumOff val="75000"/>
                    <a:alpha val="100000"/>
                  </a:schemeClr>
                </a:gs>
                <a:gs pos="20000">
                  <a:schemeClr val="accent1">
                    <a:lumMod val="25000"/>
                    <a:lumOff val="75000"/>
                    <a:alpha val="100000"/>
                  </a:schemeClr>
                </a:gs>
                <a:gs pos="0">
                  <a:schemeClr val="accent1">
                    <a:lumMod val="30000"/>
                    <a:lumOff val="70000"/>
                    <a:alpha val="10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2" name="任意多边形 15"/>
          <p:cNvSpPr/>
          <p:nvPr>
            <p:custDataLst>
              <p:tags r:id="rId10"/>
            </p:custDataLst>
          </p:nvPr>
        </p:nvSpPr>
        <p:spPr>
          <a:xfrm>
            <a:off x="4899322" y="2586587"/>
            <a:ext cx="2417901" cy="374004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433" h="531">
                <a:moveTo>
                  <a:pt x="1716" y="0"/>
                </a:moveTo>
                <a:cubicBezTo>
                  <a:pt x="2424" y="0"/>
                  <a:pt x="3048" y="102"/>
                  <a:pt x="3416" y="258"/>
                </a:cubicBezTo>
                <a:lnTo>
                  <a:pt x="3433" y="266"/>
                </a:lnTo>
                <a:lnTo>
                  <a:pt x="3416" y="273"/>
                </a:lnTo>
                <a:cubicBezTo>
                  <a:pt x="3048" y="429"/>
                  <a:pt x="2424" y="531"/>
                  <a:pt x="1716" y="531"/>
                </a:cubicBezTo>
                <a:cubicBezTo>
                  <a:pt x="1009" y="531"/>
                  <a:pt x="385" y="429"/>
                  <a:pt x="17" y="273"/>
                </a:cubicBezTo>
                <a:lnTo>
                  <a:pt x="0" y="266"/>
                </a:lnTo>
                <a:lnTo>
                  <a:pt x="17" y="258"/>
                </a:lnTo>
                <a:cubicBezTo>
                  <a:pt x="385" y="102"/>
                  <a:pt x="1009" y="0"/>
                  <a:pt x="1716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4000"/>
            </a:schemeClr>
          </a:solidFill>
          <a:ln w="6350">
            <a:noFill/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ea"/>
              <a:sym typeface="+mn-lt"/>
            </a:endParaRPr>
          </a:p>
        </p:txBody>
      </p:sp>
      <p:sp>
        <p:nvSpPr>
          <p:cNvPr id="63" name="任意多边形 3"/>
          <p:cNvSpPr/>
          <p:nvPr>
            <p:custDataLst>
              <p:tags r:id="rId11"/>
            </p:custDataLst>
          </p:nvPr>
        </p:nvSpPr>
        <p:spPr>
          <a:xfrm>
            <a:off x="4664890" y="2548664"/>
            <a:ext cx="2887086" cy="86281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099" h="1225">
                <a:moveTo>
                  <a:pt x="0" y="0"/>
                </a:moveTo>
                <a:lnTo>
                  <a:pt x="0" y="0"/>
                </a:lnTo>
                <a:lnTo>
                  <a:pt x="1" y="15"/>
                </a:lnTo>
                <a:cubicBezTo>
                  <a:pt x="29" y="331"/>
                  <a:pt x="935" y="585"/>
                  <a:pt x="2050" y="585"/>
                </a:cubicBezTo>
                <a:cubicBezTo>
                  <a:pt x="3164" y="585"/>
                  <a:pt x="4070" y="331"/>
                  <a:pt x="4098" y="15"/>
                </a:cubicBezTo>
                <a:lnTo>
                  <a:pt x="4099" y="0"/>
                </a:lnTo>
                <a:lnTo>
                  <a:pt x="4099" y="0"/>
                </a:lnTo>
                <a:lnTo>
                  <a:pt x="4099" y="640"/>
                </a:lnTo>
                <a:lnTo>
                  <a:pt x="4099" y="642"/>
                </a:lnTo>
                <a:lnTo>
                  <a:pt x="4099" y="642"/>
                </a:lnTo>
                <a:lnTo>
                  <a:pt x="4098" y="655"/>
                </a:lnTo>
                <a:cubicBezTo>
                  <a:pt x="4070" y="971"/>
                  <a:pt x="3164" y="1225"/>
                  <a:pt x="2050" y="1225"/>
                </a:cubicBezTo>
                <a:cubicBezTo>
                  <a:pt x="935" y="1225"/>
                  <a:pt x="29" y="971"/>
                  <a:pt x="1" y="655"/>
                </a:cubicBezTo>
                <a:lnTo>
                  <a:pt x="0" y="642"/>
                </a:lnTo>
                <a:lnTo>
                  <a:pt x="0" y="642"/>
                </a:lnTo>
                <a:lnTo>
                  <a:pt x="0" y="6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  <a:alpha val="60000"/>
                </a:schemeClr>
              </a:gs>
              <a:gs pos="77000">
                <a:schemeClr val="accent1">
                  <a:lumMod val="30000"/>
                  <a:lumOff val="70000"/>
                  <a:alpha val="50000"/>
                </a:schemeClr>
              </a:gs>
              <a:gs pos="100000">
                <a:schemeClr val="accent1">
                  <a:lumMod val="62000"/>
                  <a:lumOff val="38000"/>
                  <a:alpha val="50000"/>
                </a:schemeClr>
              </a:gs>
            </a:gsLst>
            <a:lin ang="16800000" scaled="0"/>
          </a:gradFill>
          <a:ln w="9525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ea"/>
              <a:sym typeface="+mn-lt"/>
            </a:endParaRPr>
          </a:p>
        </p:txBody>
      </p:sp>
      <p:sp>
        <p:nvSpPr>
          <p:cNvPr id="66" name="椭圆 43"/>
          <p:cNvSpPr/>
          <p:nvPr>
            <p:custDataLst>
              <p:tags r:id="rId12"/>
            </p:custDataLst>
          </p:nvPr>
        </p:nvSpPr>
        <p:spPr>
          <a:xfrm>
            <a:off x="4664890" y="2586587"/>
            <a:ext cx="2887086" cy="824781"/>
          </a:xfrm>
          <a:prstGeom prst="ellipse">
            <a:avLst/>
          </a:prstGeom>
          <a:noFill/>
          <a:ln w="6350">
            <a:gradFill>
              <a:gsLst>
                <a:gs pos="0">
                  <a:schemeClr val="accent1">
                    <a:alpha val="5000"/>
                  </a:schemeClr>
                </a:gs>
                <a:gs pos="64000">
                  <a:schemeClr val="accent1">
                    <a:alpha val="25000"/>
                  </a:schemeClr>
                </a:gs>
                <a:gs pos="100000">
                  <a:schemeClr val="accent1">
                    <a:alpha val="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ea"/>
              <a:sym typeface="+mn-lt"/>
            </a:endParaRPr>
          </a:p>
        </p:txBody>
      </p:sp>
      <p:sp>
        <p:nvSpPr>
          <p:cNvPr id="67" name="椭圆 44"/>
          <p:cNvSpPr/>
          <p:nvPr>
            <p:custDataLst>
              <p:tags r:id="rId13"/>
            </p:custDataLst>
          </p:nvPr>
        </p:nvSpPr>
        <p:spPr>
          <a:xfrm>
            <a:off x="4664890" y="2136110"/>
            <a:ext cx="2887086" cy="824781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100000"/>
                </a:schemeClr>
              </a:gs>
              <a:gs pos="37000">
                <a:schemeClr val="bg2">
                  <a:alpha val="52000"/>
                </a:schemeClr>
              </a:gs>
              <a:gs pos="81000">
                <a:schemeClr val="bg1">
                  <a:alpha val="39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4620000" scaled="0"/>
          </a:gradFill>
          <a:ln w="6350">
            <a:gradFill>
              <a:gsLst>
                <a:gs pos="0">
                  <a:schemeClr val="accent1">
                    <a:alpha val="20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</a:defRPr>
            </a:lvl9pPr>
          </a:lstStyle>
          <a:p>
            <a:pPr algn="ctr"/>
            <a:endParaRPr lang="en-US">
              <a:solidFill>
                <a:schemeClr val="lt1"/>
              </a:solidFill>
              <a:latin typeface="+mn-ea"/>
              <a:sym typeface="+mn-lt"/>
            </a:endParaRPr>
          </a:p>
        </p:txBody>
      </p:sp>
      <p:sp>
        <p:nvSpPr>
          <p:cNvPr id="68" name="椭圆 45"/>
          <p:cNvSpPr/>
          <p:nvPr>
            <p:custDataLst>
              <p:tags r:id="rId14"/>
            </p:custDataLst>
          </p:nvPr>
        </p:nvSpPr>
        <p:spPr>
          <a:xfrm>
            <a:off x="4898172" y="2483736"/>
            <a:ext cx="2420109" cy="224684"/>
          </a:xfrm>
          <a:prstGeom prst="ellipse">
            <a:avLst/>
          </a:prstGeom>
          <a:gradFill>
            <a:gsLst>
              <a:gs pos="0">
                <a:schemeClr val="accent1">
                  <a:alpha val="53000"/>
                </a:schemeClr>
              </a:gs>
              <a:gs pos="66000">
                <a:schemeClr val="bg1">
                  <a:alpha val="19000"/>
                </a:schemeClr>
              </a:gs>
              <a:gs pos="25000">
                <a:schemeClr val="accent1">
                  <a:alpha val="3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69" name="弧形 46"/>
          <p:cNvSpPr/>
          <p:nvPr>
            <p:custDataLst>
              <p:tags r:id="rId15"/>
            </p:custDataLst>
          </p:nvPr>
        </p:nvSpPr>
        <p:spPr>
          <a:xfrm rot="10800000">
            <a:off x="3723715" y="2370542"/>
            <a:ext cx="4768376" cy="1527007"/>
          </a:xfrm>
          <a:prstGeom prst="arc">
            <a:avLst>
              <a:gd name="adj1" fmla="val 9741748"/>
              <a:gd name="adj2" fmla="val 1074510"/>
            </a:avLst>
          </a:prstGeom>
          <a:ln w="9525">
            <a:gradFill>
              <a:gsLst>
                <a:gs pos="100000">
                  <a:schemeClr val="accent1">
                    <a:lumMod val="5000"/>
                    <a:lumOff val="95000"/>
                    <a:alpha val="100000"/>
                  </a:schemeClr>
                </a:gs>
                <a:gs pos="28000">
                  <a:schemeClr val="accent1">
                    <a:lumMod val="45000"/>
                    <a:lumOff val="55000"/>
                    <a:alpha val="100000"/>
                  </a:schemeClr>
                </a:gs>
                <a:gs pos="20000">
                  <a:schemeClr val="accent1">
                    <a:lumMod val="45000"/>
                    <a:lumOff val="55000"/>
                    <a:alpha val="100000"/>
                  </a:schemeClr>
                </a:gs>
                <a:gs pos="0">
                  <a:schemeClr val="accent1">
                    <a:lumMod val="50000"/>
                    <a:lumOff val="50000"/>
                    <a:alpha val="10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70" name="等腰三角形 47"/>
          <p:cNvSpPr/>
          <p:nvPr>
            <p:custDataLst>
              <p:tags r:id="rId16"/>
            </p:custDataLst>
          </p:nvPr>
        </p:nvSpPr>
        <p:spPr>
          <a:xfrm rot="4080000">
            <a:off x="3954125" y="2670477"/>
            <a:ext cx="121851" cy="223276"/>
          </a:xfrm>
          <a:prstGeom prst="triangle">
            <a:avLst>
              <a:gd name="adj" fmla="val 29196"/>
            </a:avLst>
          </a:prstGeom>
          <a:gradFill>
            <a:gsLst>
              <a:gs pos="1000">
                <a:schemeClr val="accent1">
                  <a:lumMod val="40000"/>
                  <a:lumOff val="60000"/>
                  <a:alpha val="100000"/>
                </a:schemeClr>
              </a:gs>
              <a:gs pos="86000">
                <a:schemeClr val="accent1">
                  <a:lumMod val="10000"/>
                  <a:lumOff val="90000"/>
                  <a:alpha val="73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1" name="等腰三角形 48"/>
          <p:cNvSpPr/>
          <p:nvPr>
            <p:custDataLst>
              <p:tags r:id="rId17"/>
            </p:custDataLst>
          </p:nvPr>
        </p:nvSpPr>
        <p:spPr>
          <a:xfrm rot="16680000">
            <a:off x="5031477" y="3718525"/>
            <a:ext cx="121851" cy="223276"/>
          </a:xfrm>
          <a:prstGeom prst="triangle">
            <a:avLst>
              <a:gd name="adj" fmla="val 62096"/>
            </a:avLst>
          </a:prstGeom>
          <a:gradFill>
            <a:gsLst>
              <a:gs pos="1000">
                <a:schemeClr val="accent1">
                  <a:lumMod val="60000"/>
                  <a:lumOff val="40000"/>
                  <a:alpha val="100000"/>
                </a:schemeClr>
              </a:gs>
              <a:gs pos="86000">
                <a:schemeClr val="accent1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2" name="等腰三角形 49"/>
          <p:cNvSpPr/>
          <p:nvPr>
            <p:custDataLst>
              <p:tags r:id="rId18"/>
            </p:custDataLst>
          </p:nvPr>
        </p:nvSpPr>
        <p:spPr>
          <a:xfrm rot="15600000">
            <a:off x="6909230" y="3739210"/>
            <a:ext cx="121851" cy="223276"/>
          </a:xfrm>
          <a:prstGeom prst="triangle">
            <a:avLst>
              <a:gd name="adj" fmla="val 60926"/>
            </a:avLst>
          </a:prstGeom>
          <a:gradFill>
            <a:gsLst>
              <a:gs pos="1000">
                <a:schemeClr val="accent1">
                  <a:lumMod val="60000"/>
                  <a:lumOff val="40000"/>
                  <a:alpha val="100000"/>
                </a:schemeClr>
              </a:gs>
              <a:gs pos="86000">
                <a:schemeClr val="accent1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3" name="等腰三角形 50"/>
          <p:cNvSpPr/>
          <p:nvPr>
            <p:custDataLst>
              <p:tags r:id="rId19"/>
            </p:custDataLst>
          </p:nvPr>
        </p:nvSpPr>
        <p:spPr>
          <a:xfrm rot="19080000" flipV="1">
            <a:off x="8212970" y="2730809"/>
            <a:ext cx="121851" cy="223276"/>
          </a:xfrm>
          <a:prstGeom prst="triangle">
            <a:avLst>
              <a:gd name="adj" fmla="val 83002"/>
            </a:avLst>
          </a:prstGeom>
          <a:gradFill>
            <a:gsLst>
              <a:gs pos="1000">
                <a:schemeClr val="accent1">
                  <a:lumMod val="40000"/>
                  <a:lumOff val="60000"/>
                  <a:alpha val="100000"/>
                </a:schemeClr>
              </a:gs>
              <a:gs pos="86000">
                <a:schemeClr val="accent1">
                  <a:lumMod val="10000"/>
                  <a:lumOff val="90000"/>
                  <a:alpha val="73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75" name="文本占位符 2"/>
          <p:cNvSpPr>
            <a:spLocks noGrp="1"/>
          </p:cNvSpPr>
          <p:nvPr>
            <p:custDataLst>
              <p:tags r:id="rId20"/>
            </p:custDataLst>
          </p:nvPr>
        </p:nvSpPr>
        <p:spPr>
          <a:xfrm>
            <a:off x="894080" y="715645"/>
            <a:ext cx="2879725" cy="558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992120" y="1391285"/>
            <a:ext cx="5982970" cy="835660"/>
            <a:chOff x="4712" y="2191"/>
            <a:chExt cx="9422" cy="1316"/>
          </a:xfrm>
        </p:grpSpPr>
        <p:sp>
          <p:nvSpPr>
            <p:cNvPr id="74" name="矩形 1"/>
            <p:cNvSpPr/>
            <p:nvPr>
              <p:custDataLst>
                <p:tags r:id="rId21"/>
              </p:custDataLst>
            </p:nvPr>
          </p:nvSpPr>
          <p:spPr>
            <a:xfrm>
              <a:off x="5880" y="2191"/>
              <a:ext cx="8255" cy="1316"/>
            </a:xfrm>
            <a:prstGeom prst="rect">
              <a:avLst/>
            </a:prstGeom>
            <a:noFill/>
          </p:spPr>
          <p:txBody>
            <a:bodyPr wrap="square" rtlCol="0" anchor="b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as-IN" sz="3600" b="1" dirty="0">
                  <a:solidFill>
                    <a:srgbClr val="00B050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সভা আহ্বান ও পরিচালনা</a:t>
              </a:r>
              <a:endParaRPr lang="as-IN" altLang="en-US" sz="3600" b="1" dirty="0">
                <a:ln w="0">
                  <a:noFill/>
                </a:ln>
                <a:solidFill>
                  <a:srgbClr val="00B05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7" name="对象5"/>
            <p:cNvSpPr/>
            <p:nvPr>
              <p:custDataLst>
                <p:tags r:id="rId22"/>
              </p:custDataLst>
            </p:nvPr>
          </p:nvSpPr>
          <p:spPr>
            <a:xfrm>
              <a:off x="4712" y="2355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01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2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>
            <a:off x="280670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2903221" y="116776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03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984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অর্থ উপ-কমিটির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274820" y="2141855"/>
            <a:ext cx="7917180" cy="42697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" altLang="en-US" sz="2800" dirty="0" smtClean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স্কুলের বার্ষিক বাজেট:</a:t>
            </a:r>
            <a:r>
              <a:rPr lang="" altLang="en-US" sz="2800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বছরের শুরুতে স্কুলের সম্ভাব্য আয় (উন্নয়ন ফি, সেশন ফি, সরকারি অনুদান ইত্যাদি) এবং ব্যয় (শিক্ষক-কর্মচারীদের বেতন, বিদ্যুৎ বিল, উৎসব খরচ) হিসাব করে বার্ষিক খসড়া বাজেট তৈরি করা।</a:t>
            </a:r>
            <a:endParaRPr lang="" altLang="en-US" sz="28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l"/>
            <a:endParaRPr lang="" altLang="en-US" sz="2800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  <a:p>
            <a:pPr algn="l"/>
            <a:r>
              <a:rPr lang="" altLang="en-US" sz="2800" dirty="0" smtClean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অভ্যন্তরীণ অডিট: </a:t>
            </a:r>
            <a:r>
              <a:rPr lang="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বা বাইরের অডিট দল আসার আগে স্কুলের নিজস্ব তহবিল, পিটিএ (</a:t>
            </a:r>
            <a:r>
              <a:rPr lang="en-US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PTA) </a:t>
            </a:r>
            <a:r>
              <a:rPr lang="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ফান্ড এবং অন্যান্য খাতের হিসাবপত্র শতভাগ নির্ভুল ও প্রস্তুত রাখা।</a:t>
            </a:r>
            <a:endParaRPr lang="" altLang="en-US" sz="28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048000" y="120777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বাজেট ও নিরীক্ষা (Audit)</a:t>
            </a:r>
            <a:endParaRPr lang="en-US" altLang="en-US" sz="32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" name="椭圆 2"/>
          <p:cNvSpPr/>
          <p:nvPr>
            <p:custDataLst>
              <p:tags r:id="rId1"/>
            </p:custDataLst>
          </p:nvPr>
        </p:nvSpPr>
        <p:spPr>
          <a:xfrm rot="16200000">
            <a:off x="8052435" y="2142490"/>
            <a:ext cx="3994150" cy="398526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45" name="椭圆 32"/>
          <p:cNvSpPr/>
          <p:nvPr>
            <p:custDataLst>
              <p:tags r:id="rId3"/>
            </p:custDataLst>
          </p:nvPr>
        </p:nvSpPr>
        <p:spPr>
          <a:xfrm>
            <a:off x="9835516" y="2581275"/>
            <a:ext cx="607695" cy="607695"/>
          </a:xfrm>
          <a:prstGeom prst="ellipse">
            <a:avLst/>
          </a:prstGeom>
          <a:solidFill>
            <a:srgbClr val="FF0000">
              <a:alpha val="35000"/>
            </a:srgbClr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sz="1400" b="1">
                <a:solidFill>
                  <a:srgbClr val="FFFFFF"/>
                </a:solidFill>
                <a:latin typeface="+mn-lt"/>
                <a:sym typeface="+mn-lt"/>
              </a:rPr>
              <a:t>02</a:t>
            </a:r>
            <a:endParaRPr lang="en-US" sz="1400" b="1" dirty="0">
              <a:solidFill>
                <a:srgbClr val="FFFFFF"/>
              </a:solidFill>
              <a:latin typeface="+mn-lt"/>
              <a:sym typeface="+mn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8155" y="2138045"/>
            <a:ext cx="7578725" cy="4618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/>
            <a:r>
              <a:rPr lang="" altLang="en-US" sz="2800" b="1" dirty="0" smtClean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উপবৃত্তি ও অনুদান:</a:t>
            </a:r>
            <a:r>
              <a:rPr lang="" altLang="en-US" sz="2800" dirty="0" smtClean="0">
                <a:solidFill>
                  <a:schemeClr val="accent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" altLang="en-US" sz="28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উপবৃত্তির টাকা বা বিশেষ সরকারি অনুদান সরাসরি শিক্ষার্থীদের ব্যাংক/মোবাইল ব্যাংকিং অ্যাকাউন্টে যাচ্ছে কি না এবং কোনো প্রকার অবৈধ কর্তন হচ্ছে কি না তা নিশ্চিত করা।</a:t>
            </a:r>
            <a:endParaRPr lang="" altLang="en-US" sz="28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6270625" y="89535"/>
            <a:ext cx="5911850" cy="768350"/>
          </a:xfrm>
          <a:prstGeom prst="rect">
            <a:avLst/>
          </a:prstGeom>
          <a:solidFill>
            <a:schemeClr val="accent2"/>
          </a:solidFill>
          <a:effectLst>
            <a:reflection stA="45000" endPos="35000" dist="50800" dir="5400000" sy="-100000" algn="bl" rotWithShape="0"/>
          </a:effectLst>
          <a:scene3d>
            <a:camera prst="orthographicFront"/>
            <a:lightRig rig="sunset" dir="t">
              <a:rot lat="0" lon="0" rev="4800000"/>
            </a:lightRig>
          </a:scene3d>
          <a:sp3d extrusionH="31750" prstMaterial="matte"/>
        </p:spPr>
        <p:style>
          <a:lnRef idx="0">
            <a:srgbClr val="FFFFFF"/>
          </a:lnRef>
          <a:fillRef idx="3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 algn="ctr"/>
            <a:r>
              <a:rPr lang="en-US" altLang="en-US" sz="4400" dirty="0" smtClean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অর্থ উপ-কমিটির</a:t>
            </a:r>
            <a:endParaRPr lang="as-IN" sz="4400" dirty="0" smtClean="0">
              <a:solidFill>
                <a:srgbClr val="FF000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595880" y="111823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ফান্ডের সঠিক ব্যবহার</a:t>
            </a:r>
            <a:endParaRPr lang="en-US" altLang="en-US" sz="3200" b="1" dirty="0" smtClean="0">
              <a:solidFill>
                <a:schemeClr val="accent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任意多边形: 形状 25"/>
          <p:cNvSpPr/>
          <p:nvPr>
            <p:custDataLst>
              <p:tags r:id="rId1"/>
            </p:custDataLst>
          </p:nvPr>
        </p:nvSpPr>
        <p:spPr>
          <a:xfrm>
            <a:off x="2640832" y="4137386"/>
            <a:ext cx="1889976" cy="2095883"/>
          </a:xfrm>
          <a:custGeom>
            <a:avLst/>
            <a:gdLst>
              <a:gd name="connsiteX0" fmla="*/ 806787 w 1822291"/>
              <a:gd name="connsiteY0" fmla="*/ 0 h 2020824"/>
              <a:gd name="connsiteX1" fmla="*/ 1776571 w 1822291"/>
              <a:gd name="connsiteY1" fmla="*/ 0 h 2020824"/>
              <a:gd name="connsiteX2" fmla="*/ 1822291 w 1822291"/>
              <a:gd name="connsiteY2" fmla="*/ 54864 h 2020824"/>
              <a:gd name="connsiteX3" fmla="*/ 1392523 w 1822291"/>
              <a:gd name="connsiteY3" fmla="*/ 1280160 h 2020824"/>
              <a:gd name="connsiteX4" fmla="*/ 313531 w 1822291"/>
              <a:gd name="connsiteY4" fmla="*/ 2020824 h 2020824"/>
              <a:gd name="connsiteX5" fmla="*/ 249523 w 1822291"/>
              <a:gd name="connsiteY5" fmla="*/ 1984248 h 2020824"/>
              <a:gd name="connsiteX6" fmla="*/ 0 w 1822291"/>
              <a:gd name="connsiteY6" fmla="*/ 1048536 h 2020824"/>
              <a:gd name="connsiteX7" fmla="*/ 39348 w 1822291"/>
              <a:gd name="connsiteY7" fmla="*/ 1038418 h 2020824"/>
              <a:gd name="connsiteX8" fmla="*/ 801401 w 1822291"/>
              <a:gd name="connsiteY8" fmla="*/ 106651 h 2020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2291" h="2020824">
                <a:moveTo>
                  <a:pt x="806787" y="0"/>
                </a:moveTo>
                <a:lnTo>
                  <a:pt x="1776571" y="0"/>
                </a:lnTo>
                <a:cubicBezTo>
                  <a:pt x="1804003" y="0"/>
                  <a:pt x="1822291" y="18288"/>
                  <a:pt x="1822291" y="54864"/>
                </a:cubicBezTo>
                <a:cubicBezTo>
                  <a:pt x="1813147" y="493776"/>
                  <a:pt x="1657699" y="923544"/>
                  <a:pt x="1392523" y="1280160"/>
                </a:cubicBezTo>
                <a:cubicBezTo>
                  <a:pt x="1118203" y="1636776"/>
                  <a:pt x="743299" y="1892808"/>
                  <a:pt x="313531" y="2020824"/>
                </a:cubicBezTo>
                <a:cubicBezTo>
                  <a:pt x="286099" y="2020824"/>
                  <a:pt x="258667" y="2011680"/>
                  <a:pt x="249523" y="1984248"/>
                </a:cubicBezTo>
                <a:lnTo>
                  <a:pt x="0" y="1048536"/>
                </a:lnTo>
                <a:lnTo>
                  <a:pt x="39348" y="1038418"/>
                </a:lnTo>
                <a:cubicBezTo>
                  <a:pt x="449898" y="910724"/>
                  <a:pt x="756639" y="547411"/>
                  <a:pt x="801401" y="106651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25400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>
            <a:noAutofit/>
          </a:bodyPr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任意多边形: 形状 23"/>
          <p:cNvSpPr/>
          <p:nvPr>
            <p:custDataLst>
              <p:tags r:id="rId2"/>
            </p:custDataLst>
          </p:nvPr>
        </p:nvSpPr>
        <p:spPr>
          <a:xfrm>
            <a:off x="2644877" y="1830396"/>
            <a:ext cx="2094571" cy="2297506"/>
          </a:xfrm>
          <a:custGeom>
            <a:avLst/>
            <a:gdLst>
              <a:gd name="connsiteX0" fmla="*/ 344207 w 2019559"/>
              <a:gd name="connsiteY0" fmla="*/ 378 h 2215226"/>
              <a:gd name="connsiteX1" fmla="*/ 364495 w 2019559"/>
              <a:gd name="connsiteY1" fmla="*/ 2378 h 2215226"/>
              <a:gd name="connsiteX2" fmla="*/ 1544071 w 2019559"/>
              <a:gd name="connsiteY2" fmla="*/ 816194 h 2215226"/>
              <a:gd name="connsiteX3" fmla="*/ 2019559 w 2019559"/>
              <a:gd name="connsiteY3" fmla="*/ 2169506 h 2215226"/>
              <a:gd name="connsiteX4" fmla="*/ 1973839 w 2019559"/>
              <a:gd name="connsiteY4" fmla="*/ 2215226 h 2215226"/>
              <a:gd name="connsiteX5" fmla="*/ 814830 w 2019559"/>
              <a:gd name="connsiteY5" fmla="*/ 2215226 h 2215226"/>
              <a:gd name="connsiteX6" fmla="*/ 814886 w 2019559"/>
              <a:gd name="connsiteY6" fmla="*/ 2214123 h 2215226"/>
              <a:gd name="connsiteX7" fmla="*/ 47192 w 2019559"/>
              <a:gd name="connsiteY7" fmla="*/ 1170644 h 2215226"/>
              <a:gd name="connsiteX8" fmla="*/ 0 w 2019559"/>
              <a:gd name="connsiteY8" fmla="*/ 1158510 h 2215226"/>
              <a:gd name="connsiteX9" fmla="*/ 300487 w 2019559"/>
              <a:gd name="connsiteY9" fmla="*/ 38954 h 2215226"/>
              <a:gd name="connsiteX10" fmla="*/ 344207 w 2019559"/>
              <a:gd name="connsiteY10" fmla="*/ 378 h 221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19559" h="2215226">
                <a:moveTo>
                  <a:pt x="344207" y="378"/>
                </a:moveTo>
                <a:cubicBezTo>
                  <a:pt x="350779" y="-480"/>
                  <a:pt x="357637" y="92"/>
                  <a:pt x="364495" y="2378"/>
                </a:cubicBezTo>
                <a:cubicBezTo>
                  <a:pt x="830839" y="139538"/>
                  <a:pt x="1251463" y="423002"/>
                  <a:pt x="1544071" y="816194"/>
                </a:cubicBezTo>
                <a:cubicBezTo>
                  <a:pt x="1845823" y="1200242"/>
                  <a:pt x="2010415" y="1675730"/>
                  <a:pt x="2019559" y="2169506"/>
                </a:cubicBezTo>
                <a:cubicBezTo>
                  <a:pt x="2019559" y="2196938"/>
                  <a:pt x="2001271" y="2215226"/>
                  <a:pt x="1973839" y="2215226"/>
                </a:cubicBezTo>
                <a:lnTo>
                  <a:pt x="814830" y="2215226"/>
                </a:lnTo>
                <a:lnTo>
                  <a:pt x="814886" y="2214123"/>
                </a:lnTo>
                <a:cubicBezTo>
                  <a:pt x="814886" y="1723840"/>
                  <a:pt x="491955" y="1308980"/>
                  <a:pt x="47192" y="1170644"/>
                </a:cubicBezTo>
                <a:lnTo>
                  <a:pt x="0" y="1158510"/>
                </a:lnTo>
                <a:lnTo>
                  <a:pt x="300487" y="38954"/>
                </a:lnTo>
                <a:cubicBezTo>
                  <a:pt x="307345" y="18380"/>
                  <a:pt x="324490" y="2950"/>
                  <a:pt x="344207" y="37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>
            <a:noAutofit/>
          </a:bodyPr>
          <a:p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对象7"/>
          <p:cNvSpPr/>
          <p:nvPr>
            <p:custDataLst>
              <p:tags r:id="rId3"/>
            </p:custDataLst>
          </p:nvPr>
        </p:nvSpPr>
        <p:spPr>
          <a:xfrm>
            <a:off x="1306372" y="3084703"/>
            <a:ext cx="2076916" cy="2076916"/>
          </a:xfrm>
          <a:custGeom>
            <a:avLst/>
            <a:gdLst/>
            <a:ahLst/>
            <a:cxnLst/>
            <a:rect l="l" t="t" r="r" b="b"/>
            <a:pathLst>
              <a:path w="2002536" h="2002536">
                <a:moveTo>
                  <a:pt x="987552" y="0"/>
                </a:moveTo>
                <a:cubicBezTo>
                  <a:pt x="987552" y="0"/>
                  <a:pt x="996696" y="0"/>
                  <a:pt x="1005840" y="0"/>
                </a:cubicBezTo>
                <a:cubicBezTo>
                  <a:pt x="1005840" y="0"/>
                  <a:pt x="1014984" y="0"/>
                  <a:pt x="1024128" y="0"/>
                </a:cubicBezTo>
                <a:lnTo>
                  <a:pt x="1024128" y="27432"/>
                </a:lnTo>
                <a:cubicBezTo>
                  <a:pt x="1014984" y="27432"/>
                  <a:pt x="1005840" y="27432"/>
                  <a:pt x="1005840" y="27432"/>
                </a:cubicBezTo>
                <a:cubicBezTo>
                  <a:pt x="996696" y="27432"/>
                  <a:pt x="987552" y="27432"/>
                  <a:pt x="987552" y="27432"/>
                </a:cubicBezTo>
                <a:lnTo>
                  <a:pt x="987552" y="0"/>
                </a:lnTo>
                <a:moveTo>
                  <a:pt x="905256" y="9144"/>
                </a:moveTo>
                <a:cubicBezTo>
                  <a:pt x="914400" y="0"/>
                  <a:pt x="932688" y="0"/>
                  <a:pt x="941832" y="0"/>
                </a:cubicBezTo>
                <a:lnTo>
                  <a:pt x="941832" y="27432"/>
                </a:lnTo>
                <a:cubicBezTo>
                  <a:pt x="932688" y="27432"/>
                  <a:pt x="923544" y="27432"/>
                  <a:pt x="905256" y="27432"/>
                </a:cubicBezTo>
                <a:lnTo>
                  <a:pt x="905256" y="9144"/>
                </a:lnTo>
                <a:moveTo>
                  <a:pt x="1060704" y="0"/>
                </a:moveTo>
                <a:cubicBezTo>
                  <a:pt x="1078992" y="0"/>
                  <a:pt x="1088136" y="0"/>
                  <a:pt x="1097280" y="9144"/>
                </a:cubicBezTo>
                <a:lnTo>
                  <a:pt x="1097280" y="27432"/>
                </a:lnTo>
                <a:cubicBezTo>
                  <a:pt x="1088136" y="27432"/>
                  <a:pt x="1069848" y="27432"/>
                  <a:pt x="1060704" y="27432"/>
                </a:cubicBezTo>
                <a:lnTo>
                  <a:pt x="1060704" y="0"/>
                </a:lnTo>
                <a:moveTo>
                  <a:pt x="822960" y="18288"/>
                </a:moveTo>
                <a:cubicBezTo>
                  <a:pt x="841248" y="9144"/>
                  <a:pt x="850392" y="9144"/>
                  <a:pt x="868680" y="9144"/>
                </a:cubicBezTo>
                <a:lnTo>
                  <a:pt x="868680" y="36576"/>
                </a:lnTo>
                <a:cubicBezTo>
                  <a:pt x="859536" y="36576"/>
                  <a:pt x="841248" y="36576"/>
                  <a:pt x="832104" y="36576"/>
                </a:cubicBezTo>
                <a:lnTo>
                  <a:pt x="822960" y="18288"/>
                </a:lnTo>
                <a:moveTo>
                  <a:pt x="1143000" y="9144"/>
                </a:moveTo>
                <a:cubicBezTo>
                  <a:pt x="1152144" y="9144"/>
                  <a:pt x="1170432" y="9144"/>
                  <a:pt x="1179576" y="18288"/>
                </a:cubicBezTo>
                <a:lnTo>
                  <a:pt x="1179576" y="36576"/>
                </a:lnTo>
                <a:cubicBezTo>
                  <a:pt x="1161288" y="36576"/>
                  <a:pt x="1152144" y="36576"/>
                  <a:pt x="1133856" y="36576"/>
                </a:cubicBezTo>
                <a:lnTo>
                  <a:pt x="1143000" y="9144"/>
                </a:lnTo>
                <a:moveTo>
                  <a:pt x="749808" y="36576"/>
                </a:moveTo>
                <a:cubicBezTo>
                  <a:pt x="758952" y="27432"/>
                  <a:pt x="777240" y="27432"/>
                  <a:pt x="786384" y="27432"/>
                </a:cubicBezTo>
                <a:lnTo>
                  <a:pt x="795528" y="45720"/>
                </a:lnTo>
                <a:cubicBezTo>
                  <a:pt x="777240" y="54864"/>
                  <a:pt x="768096" y="54864"/>
                  <a:pt x="758952" y="54864"/>
                </a:cubicBezTo>
                <a:lnTo>
                  <a:pt x="749808" y="36576"/>
                </a:lnTo>
                <a:moveTo>
                  <a:pt x="1216152" y="27432"/>
                </a:moveTo>
                <a:cubicBezTo>
                  <a:pt x="1234440" y="27432"/>
                  <a:pt x="1243584" y="27432"/>
                  <a:pt x="1252728" y="36576"/>
                </a:cubicBezTo>
                <a:lnTo>
                  <a:pt x="1252728" y="54864"/>
                </a:lnTo>
                <a:cubicBezTo>
                  <a:pt x="1234440" y="54864"/>
                  <a:pt x="1225296" y="54864"/>
                  <a:pt x="1216152" y="45720"/>
                </a:cubicBezTo>
                <a:lnTo>
                  <a:pt x="1216152" y="27432"/>
                </a:lnTo>
                <a:moveTo>
                  <a:pt x="676656" y="54864"/>
                </a:moveTo>
                <a:cubicBezTo>
                  <a:pt x="685800" y="54864"/>
                  <a:pt x="694944" y="45720"/>
                  <a:pt x="713232" y="45720"/>
                </a:cubicBezTo>
                <a:lnTo>
                  <a:pt x="722376" y="64008"/>
                </a:lnTo>
                <a:cubicBezTo>
                  <a:pt x="704088" y="73152"/>
                  <a:pt x="694944" y="73152"/>
                  <a:pt x="685800" y="82296"/>
                </a:cubicBezTo>
                <a:lnTo>
                  <a:pt x="676656" y="54864"/>
                </a:lnTo>
                <a:moveTo>
                  <a:pt x="1298448" y="45720"/>
                </a:moveTo>
                <a:cubicBezTo>
                  <a:pt x="1307592" y="45720"/>
                  <a:pt x="1316736" y="54864"/>
                  <a:pt x="1335024" y="54864"/>
                </a:cubicBezTo>
                <a:lnTo>
                  <a:pt x="1325880" y="82296"/>
                </a:lnTo>
                <a:cubicBezTo>
                  <a:pt x="1307592" y="73152"/>
                  <a:pt x="1298448" y="73152"/>
                  <a:pt x="1289304" y="64008"/>
                </a:cubicBezTo>
                <a:lnTo>
                  <a:pt x="1298448" y="45720"/>
                </a:lnTo>
                <a:moveTo>
                  <a:pt x="603504" y="82296"/>
                </a:moveTo>
                <a:cubicBezTo>
                  <a:pt x="612648" y="82296"/>
                  <a:pt x="621792" y="73152"/>
                  <a:pt x="640080" y="73152"/>
                </a:cubicBezTo>
                <a:lnTo>
                  <a:pt x="649224" y="91440"/>
                </a:lnTo>
                <a:cubicBezTo>
                  <a:pt x="630936" y="100584"/>
                  <a:pt x="621792" y="100584"/>
                  <a:pt x="612648" y="109728"/>
                </a:cubicBezTo>
                <a:lnTo>
                  <a:pt x="603504" y="82296"/>
                </a:lnTo>
                <a:moveTo>
                  <a:pt x="1371600" y="73152"/>
                </a:moveTo>
                <a:cubicBezTo>
                  <a:pt x="1380744" y="73152"/>
                  <a:pt x="1389888" y="82296"/>
                  <a:pt x="1408176" y="82296"/>
                </a:cubicBezTo>
                <a:lnTo>
                  <a:pt x="1399032" y="109728"/>
                </a:lnTo>
                <a:cubicBezTo>
                  <a:pt x="1380744" y="100584"/>
                  <a:pt x="1371600" y="100584"/>
                  <a:pt x="1362456" y="91440"/>
                </a:cubicBezTo>
                <a:lnTo>
                  <a:pt x="1371600" y="73152"/>
                </a:lnTo>
                <a:moveTo>
                  <a:pt x="530352" y="118872"/>
                </a:moveTo>
                <a:cubicBezTo>
                  <a:pt x="539496" y="109728"/>
                  <a:pt x="557784" y="109728"/>
                  <a:pt x="566928" y="100584"/>
                </a:cubicBezTo>
                <a:lnTo>
                  <a:pt x="576072" y="118872"/>
                </a:lnTo>
                <a:cubicBezTo>
                  <a:pt x="566928" y="128016"/>
                  <a:pt x="557784" y="137160"/>
                  <a:pt x="539496" y="137160"/>
                </a:cubicBezTo>
                <a:lnTo>
                  <a:pt x="530352" y="118872"/>
                </a:lnTo>
                <a:moveTo>
                  <a:pt x="1444752" y="100584"/>
                </a:moveTo>
                <a:cubicBezTo>
                  <a:pt x="1453896" y="109728"/>
                  <a:pt x="1463040" y="109728"/>
                  <a:pt x="1472184" y="118872"/>
                </a:cubicBezTo>
                <a:lnTo>
                  <a:pt x="1463040" y="137160"/>
                </a:lnTo>
                <a:cubicBezTo>
                  <a:pt x="1453896" y="137160"/>
                  <a:pt x="1444752" y="128016"/>
                  <a:pt x="1426464" y="118872"/>
                </a:cubicBezTo>
                <a:lnTo>
                  <a:pt x="1444752" y="100584"/>
                </a:lnTo>
                <a:moveTo>
                  <a:pt x="466344" y="155448"/>
                </a:moveTo>
                <a:cubicBezTo>
                  <a:pt x="475488" y="155448"/>
                  <a:pt x="484632" y="146304"/>
                  <a:pt x="493776" y="137160"/>
                </a:cubicBezTo>
                <a:lnTo>
                  <a:pt x="512064" y="155448"/>
                </a:lnTo>
                <a:cubicBezTo>
                  <a:pt x="493776" y="164592"/>
                  <a:pt x="484632" y="173736"/>
                  <a:pt x="475488" y="182880"/>
                </a:cubicBezTo>
                <a:lnTo>
                  <a:pt x="466344" y="155448"/>
                </a:lnTo>
                <a:moveTo>
                  <a:pt x="1508760" y="137160"/>
                </a:moveTo>
                <a:cubicBezTo>
                  <a:pt x="1517904" y="146304"/>
                  <a:pt x="1536192" y="155448"/>
                  <a:pt x="1545336" y="155448"/>
                </a:cubicBezTo>
                <a:lnTo>
                  <a:pt x="1527048" y="182880"/>
                </a:lnTo>
                <a:cubicBezTo>
                  <a:pt x="1517904" y="173736"/>
                  <a:pt x="1508760" y="164592"/>
                  <a:pt x="1499616" y="155448"/>
                </a:cubicBezTo>
                <a:lnTo>
                  <a:pt x="1508760" y="137160"/>
                </a:lnTo>
                <a:moveTo>
                  <a:pt x="1572768" y="182880"/>
                </a:moveTo>
                <a:cubicBezTo>
                  <a:pt x="1591056" y="192024"/>
                  <a:pt x="1600200" y="192024"/>
                  <a:pt x="1609344" y="201168"/>
                </a:cubicBezTo>
                <a:lnTo>
                  <a:pt x="1591056" y="219456"/>
                </a:lnTo>
                <a:cubicBezTo>
                  <a:pt x="1581912" y="219456"/>
                  <a:pt x="1572768" y="210312"/>
                  <a:pt x="1563624" y="201168"/>
                </a:cubicBezTo>
                <a:lnTo>
                  <a:pt x="1572768" y="182880"/>
                </a:lnTo>
                <a:moveTo>
                  <a:pt x="393192" y="201168"/>
                </a:moveTo>
                <a:cubicBezTo>
                  <a:pt x="411480" y="192024"/>
                  <a:pt x="420624" y="192024"/>
                  <a:pt x="429768" y="182880"/>
                </a:cubicBezTo>
                <a:lnTo>
                  <a:pt x="448056" y="201168"/>
                </a:lnTo>
                <a:cubicBezTo>
                  <a:pt x="429768" y="210312"/>
                  <a:pt x="420624" y="219456"/>
                  <a:pt x="411480" y="219456"/>
                </a:cubicBezTo>
                <a:lnTo>
                  <a:pt x="393192" y="201168"/>
                </a:lnTo>
                <a:moveTo>
                  <a:pt x="1636776" y="228600"/>
                </a:moveTo>
                <a:cubicBezTo>
                  <a:pt x="1645920" y="237744"/>
                  <a:pt x="1664208" y="246888"/>
                  <a:pt x="1673352" y="256032"/>
                </a:cubicBezTo>
                <a:lnTo>
                  <a:pt x="1655064" y="274320"/>
                </a:lnTo>
                <a:cubicBezTo>
                  <a:pt x="1645920" y="265176"/>
                  <a:pt x="1636776" y="256032"/>
                  <a:pt x="1627632" y="246888"/>
                </a:cubicBezTo>
                <a:lnTo>
                  <a:pt x="1636776" y="228600"/>
                </a:lnTo>
                <a:moveTo>
                  <a:pt x="338328" y="256032"/>
                </a:moveTo>
                <a:cubicBezTo>
                  <a:pt x="347472" y="246888"/>
                  <a:pt x="356616" y="237744"/>
                  <a:pt x="365760" y="228600"/>
                </a:cubicBezTo>
                <a:lnTo>
                  <a:pt x="384048" y="246888"/>
                </a:lnTo>
                <a:cubicBezTo>
                  <a:pt x="374904" y="256032"/>
                  <a:pt x="365760" y="265176"/>
                  <a:pt x="356616" y="274320"/>
                </a:cubicBezTo>
                <a:lnTo>
                  <a:pt x="338328" y="256032"/>
                </a:lnTo>
                <a:moveTo>
                  <a:pt x="1700784" y="283464"/>
                </a:moveTo>
                <a:cubicBezTo>
                  <a:pt x="1709928" y="292608"/>
                  <a:pt x="1719072" y="301752"/>
                  <a:pt x="1728216" y="310896"/>
                </a:cubicBezTo>
                <a:lnTo>
                  <a:pt x="1709928" y="329184"/>
                </a:lnTo>
                <a:cubicBezTo>
                  <a:pt x="1700784" y="320040"/>
                  <a:pt x="1691640" y="310896"/>
                  <a:pt x="1682496" y="301752"/>
                </a:cubicBezTo>
                <a:lnTo>
                  <a:pt x="1700784" y="283464"/>
                </a:lnTo>
                <a:moveTo>
                  <a:pt x="283464" y="310896"/>
                </a:moveTo>
                <a:cubicBezTo>
                  <a:pt x="292608" y="301752"/>
                  <a:pt x="301752" y="292608"/>
                  <a:pt x="310896" y="283464"/>
                </a:cubicBezTo>
                <a:lnTo>
                  <a:pt x="329184" y="301752"/>
                </a:lnTo>
                <a:cubicBezTo>
                  <a:pt x="320040" y="310896"/>
                  <a:pt x="310896" y="320040"/>
                  <a:pt x="301752" y="329184"/>
                </a:cubicBezTo>
                <a:lnTo>
                  <a:pt x="283464" y="310896"/>
                </a:lnTo>
                <a:moveTo>
                  <a:pt x="1755648" y="338328"/>
                </a:moveTo>
                <a:cubicBezTo>
                  <a:pt x="1764792" y="347472"/>
                  <a:pt x="1773936" y="356616"/>
                  <a:pt x="1783080" y="365760"/>
                </a:cubicBezTo>
                <a:lnTo>
                  <a:pt x="1755648" y="384048"/>
                </a:lnTo>
                <a:cubicBezTo>
                  <a:pt x="1755648" y="374904"/>
                  <a:pt x="1746504" y="365760"/>
                  <a:pt x="1737360" y="356616"/>
                </a:cubicBezTo>
                <a:lnTo>
                  <a:pt x="1755648" y="338328"/>
                </a:lnTo>
                <a:moveTo>
                  <a:pt x="228600" y="365760"/>
                </a:moveTo>
                <a:cubicBezTo>
                  <a:pt x="237744" y="356616"/>
                  <a:pt x="246888" y="347472"/>
                  <a:pt x="256032" y="338328"/>
                </a:cubicBezTo>
                <a:lnTo>
                  <a:pt x="274320" y="356616"/>
                </a:lnTo>
                <a:cubicBezTo>
                  <a:pt x="265176" y="365760"/>
                  <a:pt x="256032" y="374904"/>
                  <a:pt x="246888" y="384048"/>
                </a:cubicBezTo>
                <a:lnTo>
                  <a:pt x="228600" y="365760"/>
                </a:lnTo>
                <a:moveTo>
                  <a:pt x="1801368" y="393192"/>
                </a:moveTo>
                <a:cubicBezTo>
                  <a:pt x="1810512" y="411480"/>
                  <a:pt x="1819656" y="420624"/>
                  <a:pt x="1828800" y="429768"/>
                </a:cubicBezTo>
                <a:lnTo>
                  <a:pt x="1801368" y="448056"/>
                </a:lnTo>
                <a:cubicBezTo>
                  <a:pt x="1801368" y="429768"/>
                  <a:pt x="1792224" y="420624"/>
                  <a:pt x="1783080" y="411480"/>
                </a:cubicBezTo>
                <a:lnTo>
                  <a:pt x="1801368" y="393192"/>
                </a:lnTo>
                <a:moveTo>
                  <a:pt x="182880" y="429768"/>
                </a:moveTo>
                <a:cubicBezTo>
                  <a:pt x="192024" y="420624"/>
                  <a:pt x="192024" y="411480"/>
                  <a:pt x="201168" y="393192"/>
                </a:cubicBezTo>
                <a:lnTo>
                  <a:pt x="219456" y="411480"/>
                </a:lnTo>
                <a:cubicBezTo>
                  <a:pt x="219456" y="420624"/>
                  <a:pt x="210312" y="429768"/>
                  <a:pt x="201168" y="448056"/>
                </a:cubicBezTo>
                <a:lnTo>
                  <a:pt x="182880" y="429768"/>
                </a:lnTo>
                <a:moveTo>
                  <a:pt x="1847088" y="466344"/>
                </a:moveTo>
                <a:cubicBezTo>
                  <a:pt x="1856232" y="475488"/>
                  <a:pt x="1865376" y="484632"/>
                  <a:pt x="1865376" y="493776"/>
                </a:cubicBezTo>
                <a:lnTo>
                  <a:pt x="1847088" y="512064"/>
                </a:lnTo>
                <a:cubicBezTo>
                  <a:pt x="1837944" y="493776"/>
                  <a:pt x="1837944" y="484632"/>
                  <a:pt x="1828800" y="475488"/>
                </a:cubicBezTo>
                <a:lnTo>
                  <a:pt x="1847088" y="466344"/>
                </a:lnTo>
                <a:moveTo>
                  <a:pt x="137160" y="493776"/>
                </a:moveTo>
                <a:cubicBezTo>
                  <a:pt x="146304" y="484632"/>
                  <a:pt x="155448" y="475488"/>
                  <a:pt x="155448" y="466344"/>
                </a:cubicBezTo>
                <a:lnTo>
                  <a:pt x="182880" y="475488"/>
                </a:lnTo>
                <a:cubicBezTo>
                  <a:pt x="173736" y="484632"/>
                  <a:pt x="164592" y="493776"/>
                  <a:pt x="155448" y="512064"/>
                </a:cubicBezTo>
                <a:lnTo>
                  <a:pt x="137160" y="493776"/>
                </a:lnTo>
                <a:moveTo>
                  <a:pt x="100584" y="566928"/>
                </a:moveTo>
                <a:cubicBezTo>
                  <a:pt x="109728" y="557784"/>
                  <a:pt x="109728" y="539496"/>
                  <a:pt x="118872" y="530352"/>
                </a:cubicBezTo>
                <a:lnTo>
                  <a:pt x="137160" y="539496"/>
                </a:lnTo>
                <a:cubicBezTo>
                  <a:pt x="137160" y="557784"/>
                  <a:pt x="128016" y="566928"/>
                  <a:pt x="118872" y="576072"/>
                </a:cubicBezTo>
                <a:lnTo>
                  <a:pt x="100584" y="566928"/>
                </a:lnTo>
                <a:moveTo>
                  <a:pt x="1892808" y="530352"/>
                </a:moveTo>
                <a:cubicBezTo>
                  <a:pt x="1892808" y="539496"/>
                  <a:pt x="1901952" y="557784"/>
                  <a:pt x="1901952" y="566928"/>
                </a:cubicBezTo>
                <a:lnTo>
                  <a:pt x="1883664" y="576072"/>
                </a:lnTo>
                <a:cubicBezTo>
                  <a:pt x="1874520" y="566928"/>
                  <a:pt x="1874520" y="557784"/>
                  <a:pt x="1865376" y="539496"/>
                </a:cubicBezTo>
                <a:lnTo>
                  <a:pt x="1892808" y="530352"/>
                </a:lnTo>
                <a:moveTo>
                  <a:pt x="73152" y="640080"/>
                </a:moveTo>
                <a:cubicBezTo>
                  <a:pt x="73152" y="621792"/>
                  <a:pt x="82296" y="612648"/>
                  <a:pt x="82296" y="603504"/>
                </a:cubicBezTo>
                <a:lnTo>
                  <a:pt x="109728" y="612648"/>
                </a:lnTo>
                <a:cubicBezTo>
                  <a:pt x="100584" y="621792"/>
                  <a:pt x="100584" y="630936"/>
                  <a:pt x="91440" y="649224"/>
                </a:cubicBezTo>
                <a:lnTo>
                  <a:pt x="73152" y="640080"/>
                </a:lnTo>
                <a:moveTo>
                  <a:pt x="1920240" y="603504"/>
                </a:moveTo>
                <a:cubicBezTo>
                  <a:pt x="1929384" y="612648"/>
                  <a:pt x="1929384" y="621792"/>
                  <a:pt x="1938528" y="640080"/>
                </a:cubicBezTo>
                <a:lnTo>
                  <a:pt x="1911096" y="649224"/>
                </a:lnTo>
                <a:cubicBezTo>
                  <a:pt x="1911096" y="630936"/>
                  <a:pt x="1901952" y="621792"/>
                  <a:pt x="1901952" y="612648"/>
                </a:cubicBezTo>
                <a:lnTo>
                  <a:pt x="1920240" y="603504"/>
                </a:lnTo>
                <a:moveTo>
                  <a:pt x="45720" y="713232"/>
                </a:moveTo>
                <a:cubicBezTo>
                  <a:pt x="45720" y="694944"/>
                  <a:pt x="54864" y="685800"/>
                  <a:pt x="54864" y="676656"/>
                </a:cubicBezTo>
                <a:lnTo>
                  <a:pt x="82296" y="685800"/>
                </a:lnTo>
                <a:cubicBezTo>
                  <a:pt x="73152" y="694944"/>
                  <a:pt x="73152" y="704088"/>
                  <a:pt x="64008" y="722376"/>
                </a:cubicBezTo>
                <a:lnTo>
                  <a:pt x="45720" y="713232"/>
                </a:lnTo>
                <a:moveTo>
                  <a:pt x="1947672" y="676656"/>
                </a:moveTo>
                <a:cubicBezTo>
                  <a:pt x="1956816" y="685800"/>
                  <a:pt x="1956816" y="694944"/>
                  <a:pt x="1965960" y="713232"/>
                </a:cubicBezTo>
                <a:lnTo>
                  <a:pt x="1938528" y="722376"/>
                </a:lnTo>
                <a:cubicBezTo>
                  <a:pt x="1938528" y="704088"/>
                  <a:pt x="1929384" y="694944"/>
                  <a:pt x="1929384" y="685800"/>
                </a:cubicBezTo>
                <a:lnTo>
                  <a:pt x="1947672" y="676656"/>
                </a:lnTo>
                <a:moveTo>
                  <a:pt x="27432" y="786384"/>
                </a:moveTo>
                <a:cubicBezTo>
                  <a:pt x="27432" y="777240"/>
                  <a:pt x="27432" y="758952"/>
                  <a:pt x="36576" y="749808"/>
                </a:cubicBezTo>
                <a:lnTo>
                  <a:pt x="54864" y="758952"/>
                </a:lnTo>
                <a:cubicBezTo>
                  <a:pt x="54864" y="768096"/>
                  <a:pt x="54864" y="777240"/>
                  <a:pt x="45720" y="795528"/>
                </a:cubicBezTo>
                <a:lnTo>
                  <a:pt x="27432" y="786384"/>
                </a:lnTo>
                <a:moveTo>
                  <a:pt x="1975104" y="749808"/>
                </a:moveTo>
                <a:cubicBezTo>
                  <a:pt x="1975104" y="758952"/>
                  <a:pt x="1984248" y="777240"/>
                  <a:pt x="1984248" y="786384"/>
                </a:cubicBezTo>
                <a:lnTo>
                  <a:pt x="1956816" y="795528"/>
                </a:lnTo>
                <a:cubicBezTo>
                  <a:pt x="1956816" y="777240"/>
                  <a:pt x="1956816" y="768096"/>
                  <a:pt x="1947672" y="758952"/>
                </a:cubicBezTo>
                <a:lnTo>
                  <a:pt x="1975104" y="749808"/>
                </a:lnTo>
                <a:moveTo>
                  <a:pt x="9144" y="868680"/>
                </a:moveTo>
                <a:cubicBezTo>
                  <a:pt x="9144" y="850392"/>
                  <a:pt x="9144" y="841248"/>
                  <a:pt x="18288" y="822960"/>
                </a:cubicBezTo>
                <a:lnTo>
                  <a:pt x="36576" y="832104"/>
                </a:lnTo>
                <a:cubicBezTo>
                  <a:pt x="36576" y="841248"/>
                  <a:pt x="36576" y="859536"/>
                  <a:pt x="36576" y="868680"/>
                </a:cubicBezTo>
                <a:lnTo>
                  <a:pt x="9144" y="868680"/>
                </a:lnTo>
                <a:moveTo>
                  <a:pt x="1993392" y="822960"/>
                </a:moveTo>
                <a:cubicBezTo>
                  <a:pt x="1993392" y="841248"/>
                  <a:pt x="1993392" y="850392"/>
                  <a:pt x="1993392" y="868680"/>
                </a:cubicBezTo>
                <a:lnTo>
                  <a:pt x="1975104" y="868680"/>
                </a:lnTo>
                <a:cubicBezTo>
                  <a:pt x="1965960" y="859536"/>
                  <a:pt x="1965960" y="841248"/>
                  <a:pt x="1965960" y="832104"/>
                </a:cubicBezTo>
                <a:lnTo>
                  <a:pt x="1993392" y="822960"/>
                </a:lnTo>
                <a:moveTo>
                  <a:pt x="0" y="941832"/>
                </a:moveTo>
                <a:cubicBezTo>
                  <a:pt x="0" y="932688"/>
                  <a:pt x="0" y="914400"/>
                  <a:pt x="9144" y="905256"/>
                </a:cubicBezTo>
                <a:lnTo>
                  <a:pt x="27432" y="905256"/>
                </a:lnTo>
                <a:cubicBezTo>
                  <a:pt x="27432" y="923544"/>
                  <a:pt x="27432" y="932688"/>
                  <a:pt x="27432" y="941832"/>
                </a:cubicBezTo>
                <a:lnTo>
                  <a:pt x="0" y="941832"/>
                </a:lnTo>
                <a:moveTo>
                  <a:pt x="2002536" y="905256"/>
                </a:moveTo>
                <a:cubicBezTo>
                  <a:pt x="2002536" y="914400"/>
                  <a:pt x="2002536" y="932688"/>
                  <a:pt x="2002536" y="941832"/>
                </a:cubicBezTo>
                <a:lnTo>
                  <a:pt x="1975104" y="941832"/>
                </a:lnTo>
                <a:cubicBezTo>
                  <a:pt x="1975104" y="932688"/>
                  <a:pt x="1975104" y="923544"/>
                  <a:pt x="1975104" y="905256"/>
                </a:cubicBezTo>
                <a:lnTo>
                  <a:pt x="2002536" y="905256"/>
                </a:lnTo>
                <a:moveTo>
                  <a:pt x="0" y="1005840"/>
                </a:moveTo>
                <a:cubicBezTo>
                  <a:pt x="0" y="996696"/>
                  <a:pt x="0" y="987552"/>
                  <a:pt x="0" y="987552"/>
                </a:cubicBezTo>
                <a:lnTo>
                  <a:pt x="27432" y="987552"/>
                </a:lnTo>
                <a:cubicBezTo>
                  <a:pt x="27432" y="987552"/>
                  <a:pt x="27432" y="996696"/>
                  <a:pt x="27432" y="1005840"/>
                </a:cubicBezTo>
                <a:cubicBezTo>
                  <a:pt x="27432" y="1005840"/>
                  <a:pt x="27432" y="1014984"/>
                  <a:pt x="27432" y="1024128"/>
                </a:cubicBezTo>
                <a:lnTo>
                  <a:pt x="0" y="1024128"/>
                </a:lnTo>
                <a:cubicBezTo>
                  <a:pt x="0" y="1014984"/>
                  <a:pt x="0" y="1005840"/>
                  <a:pt x="0" y="1005840"/>
                </a:cubicBezTo>
                <a:moveTo>
                  <a:pt x="2002536" y="987552"/>
                </a:moveTo>
                <a:cubicBezTo>
                  <a:pt x="2002536" y="987552"/>
                  <a:pt x="2002536" y="996696"/>
                  <a:pt x="2002536" y="1005840"/>
                </a:cubicBezTo>
                <a:cubicBezTo>
                  <a:pt x="2002536" y="1005840"/>
                  <a:pt x="2002536" y="1014984"/>
                  <a:pt x="2002536" y="1024128"/>
                </a:cubicBezTo>
                <a:lnTo>
                  <a:pt x="1984248" y="1024128"/>
                </a:lnTo>
                <a:cubicBezTo>
                  <a:pt x="1984248" y="1014984"/>
                  <a:pt x="1984248" y="1005840"/>
                  <a:pt x="1984248" y="1005840"/>
                </a:cubicBezTo>
                <a:cubicBezTo>
                  <a:pt x="1984248" y="996696"/>
                  <a:pt x="1984248" y="987552"/>
                  <a:pt x="1984248" y="987552"/>
                </a:cubicBezTo>
                <a:lnTo>
                  <a:pt x="2002536" y="987552"/>
                </a:lnTo>
                <a:moveTo>
                  <a:pt x="9144" y="1097280"/>
                </a:moveTo>
                <a:cubicBezTo>
                  <a:pt x="0" y="1088136"/>
                  <a:pt x="0" y="1078992"/>
                  <a:pt x="0" y="1060704"/>
                </a:cubicBezTo>
                <a:lnTo>
                  <a:pt x="27432" y="1060704"/>
                </a:lnTo>
                <a:cubicBezTo>
                  <a:pt x="27432" y="1069848"/>
                  <a:pt x="27432" y="1088136"/>
                  <a:pt x="27432" y="1097280"/>
                </a:cubicBezTo>
                <a:lnTo>
                  <a:pt x="9144" y="1097280"/>
                </a:lnTo>
                <a:moveTo>
                  <a:pt x="2002536" y="1060704"/>
                </a:moveTo>
                <a:cubicBezTo>
                  <a:pt x="2002536" y="1078992"/>
                  <a:pt x="2002536" y="1088136"/>
                  <a:pt x="2002536" y="1097280"/>
                </a:cubicBezTo>
                <a:lnTo>
                  <a:pt x="1975104" y="1097280"/>
                </a:lnTo>
                <a:cubicBezTo>
                  <a:pt x="1975104" y="1088136"/>
                  <a:pt x="1975104" y="1069848"/>
                  <a:pt x="1975104" y="1060704"/>
                </a:cubicBezTo>
                <a:lnTo>
                  <a:pt x="2002536" y="1060704"/>
                </a:lnTo>
                <a:moveTo>
                  <a:pt x="18288" y="1179576"/>
                </a:moveTo>
                <a:cubicBezTo>
                  <a:pt x="9144" y="1170432"/>
                  <a:pt x="9144" y="1152144"/>
                  <a:pt x="9144" y="1143000"/>
                </a:cubicBezTo>
                <a:lnTo>
                  <a:pt x="36576" y="1133856"/>
                </a:lnTo>
                <a:cubicBezTo>
                  <a:pt x="36576" y="1152144"/>
                  <a:pt x="36576" y="1161288"/>
                  <a:pt x="36576" y="1179576"/>
                </a:cubicBezTo>
                <a:lnTo>
                  <a:pt x="18288" y="1179576"/>
                </a:lnTo>
                <a:moveTo>
                  <a:pt x="1993392" y="1143000"/>
                </a:moveTo>
                <a:cubicBezTo>
                  <a:pt x="1993392" y="1152144"/>
                  <a:pt x="1993392" y="1170432"/>
                  <a:pt x="1993392" y="1179576"/>
                </a:cubicBezTo>
                <a:lnTo>
                  <a:pt x="1965960" y="1179576"/>
                </a:lnTo>
                <a:cubicBezTo>
                  <a:pt x="1965960" y="1161288"/>
                  <a:pt x="1965960" y="1152144"/>
                  <a:pt x="1975104" y="1133856"/>
                </a:cubicBezTo>
                <a:lnTo>
                  <a:pt x="1993392" y="1143000"/>
                </a:lnTo>
                <a:moveTo>
                  <a:pt x="36576" y="1252728"/>
                </a:moveTo>
                <a:cubicBezTo>
                  <a:pt x="27432" y="1243584"/>
                  <a:pt x="27432" y="1234440"/>
                  <a:pt x="27432" y="1216152"/>
                </a:cubicBezTo>
                <a:lnTo>
                  <a:pt x="45720" y="1216152"/>
                </a:lnTo>
                <a:cubicBezTo>
                  <a:pt x="54864" y="1225296"/>
                  <a:pt x="54864" y="1234440"/>
                  <a:pt x="54864" y="1252728"/>
                </a:cubicBezTo>
                <a:lnTo>
                  <a:pt x="36576" y="1252728"/>
                </a:lnTo>
                <a:moveTo>
                  <a:pt x="1984248" y="1216152"/>
                </a:moveTo>
                <a:cubicBezTo>
                  <a:pt x="1984248" y="1234440"/>
                  <a:pt x="1975104" y="1243584"/>
                  <a:pt x="1975104" y="1252728"/>
                </a:cubicBezTo>
                <a:lnTo>
                  <a:pt x="1947672" y="1252728"/>
                </a:lnTo>
                <a:cubicBezTo>
                  <a:pt x="1956816" y="1234440"/>
                  <a:pt x="1956816" y="1225296"/>
                  <a:pt x="1956816" y="1216152"/>
                </a:cubicBezTo>
                <a:lnTo>
                  <a:pt x="1984248" y="1216152"/>
                </a:lnTo>
                <a:moveTo>
                  <a:pt x="54864" y="1335024"/>
                </a:moveTo>
                <a:cubicBezTo>
                  <a:pt x="54864" y="1316736"/>
                  <a:pt x="45720" y="1307592"/>
                  <a:pt x="45720" y="1298448"/>
                </a:cubicBezTo>
                <a:lnTo>
                  <a:pt x="64008" y="1289304"/>
                </a:lnTo>
                <a:cubicBezTo>
                  <a:pt x="73152" y="1298448"/>
                  <a:pt x="73152" y="1307592"/>
                  <a:pt x="82296" y="1325880"/>
                </a:cubicBezTo>
                <a:lnTo>
                  <a:pt x="54864" y="1335024"/>
                </a:lnTo>
                <a:moveTo>
                  <a:pt x="1965960" y="1298448"/>
                </a:moveTo>
                <a:cubicBezTo>
                  <a:pt x="1956816" y="1307592"/>
                  <a:pt x="1956816" y="1316736"/>
                  <a:pt x="1947672" y="1335024"/>
                </a:cubicBezTo>
                <a:lnTo>
                  <a:pt x="1929384" y="1325880"/>
                </a:lnTo>
                <a:cubicBezTo>
                  <a:pt x="1929384" y="1307592"/>
                  <a:pt x="1938528" y="1298448"/>
                  <a:pt x="1938528" y="1289304"/>
                </a:cubicBezTo>
                <a:lnTo>
                  <a:pt x="1965960" y="1298448"/>
                </a:lnTo>
                <a:moveTo>
                  <a:pt x="82296" y="1408176"/>
                </a:moveTo>
                <a:cubicBezTo>
                  <a:pt x="82296" y="1389888"/>
                  <a:pt x="73152" y="1380744"/>
                  <a:pt x="73152" y="1371600"/>
                </a:cubicBezTo>
                <a:lnTo>
                  <a:pt x="91440" y="1362456"/>
                </a:lnTo>
                <a:cubicBezTo>
                  <a:pt x="100584" y="1371600"/>
                  <a:pt x="100584" y="1380744"/>
                  <a:pt x="109728" y="1399032"/>
                </a:cubicBezTo>
                <a:lnTo>
                  <a:pt x="82296" y="1408176"/>
                </a:lnTo>
                <a:moveTo>
                  <a:pt x="1938528" y="1371600"/>
                </a:moveTo>
                <a:cubicBezTo>
                  <a:pt x="1929384" y="1380744"/>
                  <a:pt x="1929384" y="1389888"/>
                  <a:pt x="1920240" y="1408176"/>
                </a:cubicBezTo>
                <a:lnTo>
                  <a:pt x="1901952" y="1399032"/>
                </a:lnTo>
                <a:cubicBezTo>
                  <a:pt x="1901952" y="1380744"/>
                  <a:pt x="1911096" y="1371600"/>
                  <a:pt x="1911096" y="1362456"/>
                </a:cubicBezTo>
                <a:lnTo>
                  <a:pt x="1938528" y="1371600"/>
                </a:lnTo>
                <a:moveTo>
                  <a:pt x="118872" y="1472184"/>
                </a:moveTo>
                <a:cubicBezTo>
                  <a:pt x="109728" y="1463040"/>
                  <a:pt x="109728" y="1453896"/>
                  <a:pt x="100584" y="1444752"/>
                </a:cubicBezTo>
                <a:lnTo>
                  <a:pt x="118872" y="1426464"/>
                </a:lnTo>
                <a:cubicBezTo>
                  <a:pt x="128016" y="1444752"/>
                  <a:pt x="137160" y="1453896"/>
                  <a:pt x="137160" y="1463040"/>
                </a:cubicBezTo>
                <a:lnTo>
                  <a:pt x="118872" y="1472184"/>
                </a:lnTo>
                <a:moveTo>
                  <a:pt x="1901952" y="1444752"/>
                </a:moveTo>
                <a:cubicBezTo>
                  <a:pt x="1901952" y="1453896"/>
                  <a:pt x="1892808" y="1463040"/>
                  <a:pt x="1892808" y="1472184"/>
                </a:cubicBezTo>
                <a:lnTo>
                  <a:pt x="1865376" y="1463040"/>
                </a:lnTo>
                <a:cubicBezTo>
                  <a:pt x="1874520" y="1453896"/>
                  <a:pt x="1874520" y="1444752"/>
                  <a:pt x="1883664" y="1426464"/>
                </a:cubicBezTo>
                <a:lnTo>
                  <a:pt x="1901952" y="1444752"/>
                </a:lnTo>
                <a:moveTo>
                  <a:pt x="155448" y="1545336"/>
                </a:moveTo>
                <a:cubicBezTo>
                  <a:pt x="155448" y="1536192"/>
                  <a:pt x="146304" y="1517904"/>
                  <a:pt x="137160" y="1508760"/>
                </a:cubicBezTo>
                <a:lnTo>
                  <a:pt x="155448" y="1499616"/>
                </a:lnTo>
                <a:cubicBezTo>
                  <a:pt x="164592" y="1508760"/>
                  <a:pt x="173736" y="1517904"/>
                  <a:pt x="182880" y="1527048"/>
                </a:cubicBezTo>
                <a:lnTo>
                  <a:pt x="155448" y="1545336"/>
                </a:lnTo>
                <a:moveTo>
                  <a:pt x="1865376" y="1508760"/>
                </a:moveTo>
                <a:cubicBezTo>
                  <a:pt x="1865376" y="1517904"/>
                  <a:pt x="1856232" y="1536192"/>
                  <a:pt x="1847088" y="1545336"/>
                </a:cubicBezTo>
                <a:lnTo>
                  <a:pt x="1828800" y="1527048"/>
                </a:lnTo>
                <a:cubicBezTo>
                  <a:pt x="1837944" y="1517904"/>
                  <a:pt x="1837944" y="1508760"/>
                  <a:pt x="1847088" y="1499616"/>
                </a:cubicBezTo>
                <a:lnTo>
                  <a:pt x="1865376" y="1508760"/>
                </a:lnTo>
                <a:moveTo>
                  <a:pt x="201168" y="1609344"/>
                </a:moveTo>
                <a:cubicBezTo>
                  <a:pt x="192024" y="1600200"/>
                  <a:pt x="192024" y="1591056"/>
                  <a:pt x="182880" y="1572768"/>
                </a:cubicBezTo>
                <a:lnTo>
                  <a:pt x="201168" y="1563624"/>
                </a:lnTo>
                <a:cubicBezTo>
                  <a:pt x="210312" y="1572768"/>
                  <a:pt x="219456" y="1581912"/>
                  <a:pt x="219456" y="1591056"/>
                </a:cubicBezTo>
                <a:lnTo>
                  <a:pt x="201168" y="1609344"/>
                </a:lnTo>
                <a:moveTo>
                  <a:pt x="1828800" y="1572768"/>
                </a:moveTo>
                <a:cubicBezTo>
                  <a:pt x="1819656" y="1591056"/>
                  <a:pt x="1810512" y="1600200"/>
                  <a:pt x="1801368" y="1609344"/>
                </a:cubicBezTo>
                <a:lnTo>
                  <a:pt x="1783080" y="1591056"/>
                </a:lnTo>
                <a:cubicBezTo>
                  <a:pt x="1792224" y="1581912"/>
                  <a:pt x="1801368" y="1572768"/>
                  <a:pt x="1801368" y="1563624"/>
                </a:cubicBezTo>
                <a:lnTo>
                  <a:pt x="1828800" y="1572768"/>
                </a:lnTo>
                <a:moveTo>
                  <a:pt x="1783080" y="1636776"/>
                </a:moveTo>
                <a:cubicBezTo>
                  <a:pt x="1773936" y="1645920"/>
                  <a:pt x="1764792" y="1664208"/>
                  <a:pt x="1755648" y="1673352"/>
                </a:cubicBezTo>
                <a:lnTo>
                  <a:pt x="1737360" y="1655064"/>
                </a:lnTo>
                <a:cubicBezTo>
                  <a:pt x="1746504" y="1645920"/>
                  <a:pt x="1755648" y="1636776"/>
                  <a:pt x="1755648" y="1627632"/>
                </a:cubicBezTo>
                <a:lnTo>
                  <a:pt x="1783080" y="1636776"/>
                </a:lnTo>
                <a:moveTo>
                  <a:pt x="256032" y="1673352"/>
                </a:moveTo>
                <a:cubicBezTo>
                  <a:pt x="246888" y="1664208"/>
                  <a:pt x="237744" y="1645920"/>
                  <a:pt x="228600" y="1636776"/>
                </a:cubicBezTo>
                <a:lnTo>
                  <a:pt x="246888" y="1627632"/>
                </a:lnTo>
                <a:cubicBezTo>
                  <a:pt x="256032" y="1636776"/>
                  <a:pt x="265176" y="1645920"/>
                  <a:pt x="274320" y="1655064"/>
                </a:cubicBezTo>
                <a:lnTo>
                  <a:pt x="256032" y="1673352"/>
                </a:lnTo>
                <a:moveTo>
                  <a:pt x="1728216" y="1700784"/>
                </a:moveTo>
                <a:cubicBezTo>
                  <a:pt x="1719072" y="1709928"/>
                  <a:pt x="1709928" y="1719072"/>
                  <a:pt x="1700784" y="1728216"/>
                </a:cubicBezTo>
                <a:lnTo>
                  <a:pt x="1682496" y="1709928"/>
                </a:lnTo>
                <a:cubicBezTo>
                  <a:pt x="1691640" y="1700784"/>
                  <a:pt x="1700784" y="1691640"/>
                  <a:pt x="1709928" y="1682496"/>
                </a:cubicBezTo>
                <a:lnTo>
                  <a:pt x="1728216" y="1700784"/>
                </a:lnTo>
                <a:moveTo>
                  <a:pt x="310896" y="1728216"/>
                </a:moveTo>
                <a:cubicBezTo>
                  <a:pt x="301752" y="1719072"/>
                  <a:pt x="292608" y="1709928"/>
                  <a:pt x="283464" y="1700784"/>
                </a:cubicBezTo>
                <a:lnTo>
                  <a:pt x="301752" y="1682496"/>
                </a:lnTo>
                <a:cubicBezTo>
                  <a:pt x="310896" y="1691640"/>
                  <a:pt x="320040" y="1700784"/>
                  <a:pt x="329184" y="1709928"/>
                </a:cubicBezTo>
                <a:lnTo>
                  <a:pt x="310896" y="1728216"/>
                </a:lnTo>
                <a:moveTo>
                  <a:pt x="365760" y="1783080"/>
                </a:moveTo>
                <a:cubicBezTo>
                  <a:pt x="356616" y="1773936"/>
                  <a:pt x="347472" y="1764792"/>
                  <a:pt x="338328" y="1755648"/>
                </a:cubicBezTo>
                <a:lnTo>
                  <a:pt x="356616" y="1737360"/>
                </a:lnTo>
                <a:cubicBezTo>
                  <a:pt x="365760" y="1746504"/>
                  <a:pt x="374904" y="1755648"/>
                  <a:pt x="384048" y="1755648"/>
                </a:cubicBezTo>
                <a:lnTo>
                  <a:pt x="365760" y="1783080"/>
                </a:lnTo>
                <a:moveTo>
                  <a:pt x="1673352" y="1755648"/>
                </a:moveTo>
                <a:cubicBezTo>
                  <a:pt x="1664208" y="1764792"/>
                  <a:pt x="1645920" y="1773936"/>
                  <a:pt x="1636776" y="1783080"/>
                </a:cubicBezTo>
                <a:lnTo>
                  <a:pt x="1627632" y="1755648"/>
                </a:lnTo>
                <a:cubicBezTo>
                  <a:pt x="1636776" y="1755648"/>
                  <a:pt x="1645920" y="1746504"/>
                  <a:pt x="1655064" y="1737360"/>
                </a:cubicBezTo>
                <a:lnTo>
                  <a:pt x="1673352" y="1755648"/>
                </a:lnTo>
                <a:moveTo>
                  <a:pt x="429768" y="1828800"/>
                </a:moveTo>
                <a:cubicBezTo>
                  <a:pt x="420624" y="1819656"/>
                  <a:pt x="411480" y="1810512"/>
                  <a:pt x="393192" y="1801368"/>
                </a:cubicBezTo>
                <a:lnTo>
                  <a:pt x="411480" y="1783080"/>
                </a:lnTo>
                <a:cubicBezTo>
                  <a:pt x="420624" y="1792224"/>
                  <a:pt x="429768" y="1801368"/>
                  <a:pt x="448056" y="1801368"/>
                </a:cubicBezTo>
                <a:lnTo>
                  <a:pt x="429768" y="1828800"/>
                </a:lnTo>
                <a:moveTo>
                  <a:pt x="1609344" y="1801368"/>
                </a:moveTo>
                <a:cubicBezTo>
                  <a:pt x="1600200" y="1810512"/>
                  <a:pt x="1591056" y="1819656"/>
                  <a:pt x="1572768" y="1828800"/>
                </a:cubicBezTo>
                <a:lnTo>
                  <a:pt x="1563624" y="1801368"/>
                </a:lnTo>
                <a:cubicBezTo>
                  <a:pt x="1572768" y="1801368"/>
                  <a:pt x="1581912" y="1792224"/>
                  <a:pt x="1591056" y="1783080"/>
                </a:cubicBezTo>
                <a:lnTo>
                  <a:pt x="1609344" y="1801368"/>
                </a:lnTo>
                <a:moveTo>
                  <a:pt x="493776" y="1865376"/>
                </a:moveTo>
                <a:cubicBezTo>
                  <a:pt x="484632" y="1865376"/>
                  <a:pt x="475488" y="1856232"/>
                  <a:pt x="466344" y="1847088"/>
                </a:cubicBezTo>
                <a:lnTo>
                  <a:pt x="475488" y="1828800"/>
                </a:lnTo>
                <a:cubicBezTo>
                  <a:pt x="484632" y="1837944"/>
                  <a:pt x="493776" y="1837944"/>
                  <a:pt x="512064" y="1847088"/>
                </a:cubicBezTo>
                <a:lnTo>
                  <a:pt x="493776" y="1865376"/>
                </a:lnTo>
                <a:moveTo>
                  <a:pt x="1545336" y="1847088"/>
                </a:moveTo>
                <a:cubicBezTo>
                  <a:pt x="1536192" y="1856232"/>
                  <a:pt x="1517904" y="1865376"/>
                  <a:pt x="1508760" y="1865376"/>
                </a:cubicBezTo>
                <a:lnTo>
                  <a:pt x="1499616" y="1847088"/>
                </a:lnTo>
                <a:cubicBezTo>
                  <a:pt x="1508760" y="1837944"/>
                  <a:pt x="1517904" y="1837944"/>
                  <a:pt x="1527048" y="1828800"/>
                </a:cubicBezTo>
                <a:lnTo>
                  <a:pt x="1545336" y="1847088"/>
                </a:lnTo>
                <a:moveTo>
                  <a:pt x="566928" y="1901952"/>
                </a:moveTo>
                <a:cubicBezTo>
                  <a:pt x="557784" y="1901952"/>
                  <a:pt x="539496" y="1892808"/>
                  <a:pt x="530352" y="1892808"/>
                </a:cubicBezTo>
                <a:lnTo>
                  <a:pt x="539496" y="1865376"/>
                </a:lnTo>
                <a:cubicBezTo>
                  <a:pt x="557784" y="1874520"/>
                  <a:pt x="566928" y="1874520"/>
                  <a:pt x="576072" y="1883664"/>
                </a:cubicBezTo>
                <a:lnTo>
                  <a:pt x="566928" y="1901952"/>
                </a:lnTo>
                <a:moveTo>
                  <a:pt x="1472184" y="1892808"/>
                </a:moveTo>
                <a:cubicBezTo>
                  <a:pt x="1463040" y="1892808"/>
                  <a:pt x="1453896" y="1901952"/>
                  <a:pt x="1444752" y="1901952"/>
                </a:cubicBezTo>
                <a:lnTo>
                  <a:pt x="1426464" y="1883664"/>
                </a:lnTo>
                <a:cubicBezTo>
                  <a:pt x="1444752" y="1874520"/>
                  <a:pt x="1453896" y="1874520"/>
                  <a:pt x="1463040" y="1865376"/>
                </a:cubicBezTo>
                <a:lnTo>
                  <a:pt x="1472184" y="1892808"/>
                </a:lnTo>
                <a:moveTo>
                  <a:pt x="640080" y="1938528"/>
                </a:moveTo>
                <a:cubicBezTo>
                  <a:pt x="621792" y="1929384"/>
                  <a:pt x="612648" y="1929384"/>
                  <a:pt x="603504" y="1920240"/>
                </a:cubicBezTo>
                <a:lnTo>
                  <a:pt x="612648" y="1901952"/>
                </a:lnTo>
                <a:cubicBezTo>
                  <a:pt x="621792" y="1901952"/>
                  <a:pt x="630936" y="1911096"/>
                  <a:pt x="649224" y="1911096"/>
                </a:cubicBezTo>
                <a:lnTo>
                  <a:pt x="640080" y="1938528"/>
                </a:lnTo>
                <a:moveTo>
                  <a:pt x="1408176" y="1920240"/>
                </a:moveTo>
                <a:cubicBezTo>
                  <a:pt x="1389888" y="1929384"/>
                  <a:pt x="1380744" y="1929384"/>
                  <a:pt x="1371600" y="1938528"/>
                </a:cubicBezTo>
                <a:lnTo>
                  <a:pt x="1362456" y="1911096"/>
                </a:lnTo>
                <a:cubicBezTo>
                  <a:pt x="1371600" y="1911096"/>
                  <a:pt x="1380744" y="1901952"/>
                  <a:pt x="1399032" y="1901952"/>
                </a:cubicBezTo>
                <a:lnTo>
                  <a:pt x="1408176" y="1920240"/>
                </a:lnTo>
                <a:moveTo>
                  <a:pt x="713232" y="1965960"/>
                </a:moveTo>
                <a:cubicBezTo>
                  <a:pt x="694944" y="1956816"/>
                  <a:pt x="685800" y="1956816"/>
                  <a:pt x="676656" y="1947672"/>
                </a:cubicBezTo>
                <a:lnTo>
                  <a:pt x="685800" y="1929384"/>
                </a:lnTo>
                <a:cubicBezTo>
                  <a:pt x="694944" y="1929384"/>
                  <a:pt x="704088" y="1938528"/>
                  <a:pt x="722376" y="1938528"/>
                </a:cubicBezTo>
                <a:lnTo>
                  <a:pt x="713232" y="1965960"/>
                </a:lnTo>
                <a:moveTo>
                  <a:pt x="1335024" y="1947672"/>
                </a:moveTo>
                <a:cubicBezTo>
                  <a:pt x="1316736" y="1956816"/>
                  <a:pt x="1307592" y="1956816"/>
                  <a:pt x="1298448" y="1965960"/>
                </a:cubicBezTo>
                <a:lnTo>
                  <a:pt x="1289304" y="1938528"/>
                </a:lnTo>
                <a:cubicBezTo>
                  <a:pt x="1298448" y="1938528"/>
                  <a:pt x="1307592" y="1929384"/>
                  <a:pt x="1325880" y="1929384"/>
                </a:cubicBezTo>
                <a:lnTo>
                  <a:pt x="1335024" y="1947672"/>
                </a:lnTo>
                <a:moveTo>
                  <a:pt x="786384" y="1984248"/>
                </a:moveTo>
                <a:cubicBezTo>
                  <a:pt x="777240" y="1984248"/>
                  <a:pt x="758952" y="1975104"/>
                  <a:pt x="749808" y="1975104"/>
                </a:cubicBezTo>
                <a:lnTo>
                  <a:pt x="758952" y="1947672"/>
                </a:lnTo>
                <a:cubicBezTo>
                  <a:pt x="768096" y="1956816"/>
                  <a:pt x="777240" y="1956816"/>
                  <a:pt x="795528" y="1956816"/>
                </a:cubicBezTo>
                <a:lnTo>
                  <a:pt x="786384" y="1984248"/>
                </a:lnTo>
                <a:moveTo>
                  <a:pt x="1252728" y="1975104"/>
                </a:moveTo>
                <a:cubicBezTo>
                  <a:pt x="1243584" y="1975104"/>
                  <a:pt x="1234440" y="1984248"/>
                  <a:pt x="1216152" y="1984248"/>
                </a:cubicBezTo>
                <a:lnTo>
                  <a:pt x="1216152" y="1956816"/>
                </a:lnTo>
                <a:cubicBezTo>
                  <a:pt x="1225296" y="1956816"/>
                  <a:pt x="1234440" y="1956816"/>
                  <a:pt x="1252728" y="1947672"/>
                </a:cubicBezTo>
                <a:lnTo>
                  <a:pt x="1252728" y="1975104"/>
                </a:lnTo>
                <a:moveTo>
                  <a:pt x="868680" y="1993392"/>
                </a:moveTo>
                <a:cubicBezTo>
                  <a:pt x="850392" y="1993392"/>
                  <a:pt x="841248" y="1993392"/>
                  <a:pt x="822960" y="1993392"/>
                </a:cubicBezTo>
                <a:lnTo>
                  <a:pt x="832104" y="1965960"/>
                </a:lnTo>
                <a:cubicBezTo>
                  <a:pt x="841248" y="1965960"/>
                  <a:pt x="859536" y="1965960"/>
                  <a:pt x="868680" y="1975104"/>
                </a:cubicBezTo>
                <a:lnTo>
                  <a:pt x="868680" y="1993392"/>
                </a:lnTo>
                <a:moveTo>
                  <a:pt x="1179576" y="1993392"/>
                </a:moveTo>
                <a:cubicBezTo>
                  <a:pt x="1170432" y="1993392"/>
                  <a:pt x="1152144" y="1993392"/>
                  <a:pt x="1143000" y="1993392"/>
                </a:cubicBezTo>
                <a:lnTo>
                  <a:pt x="1133856" y="1975104"/>
                </a:lnTo>
                <a:cubicBezTo>
                  <a:pt x="1152144" y="1965960"/>
                  <a:pt x="1161288" y="1965960"/>
                  <a:pt x="1179576" y="1965960"/>
                </a:cubicBezTo>
                <a:lnTo>
                  <a:pt x="1179576" y="1993392"/>
                </a:lnTo>
                <a:moveTo>
                  <a:pt x="941832" y="2002536"/>
                </a:moveTo>
                <a:cubicBezTo>
                  <a:pt x="932688" y="2002536"/>
                  <a:pt x="914400" y="2002536"/>
                  <a:pt x="905256" y="2002536"/>
                </a:cubicBezTo>
                <a:lnTo>
                  <a:pt x="905256" y="1975104"/>
                </a:lnTo>
                <a:cubicBezTo>
                  <a:pt x="923544" y="1975104"/>
                  <a:pt x="932688" y="1975104"/>
                  <a:pt x="941832" y="1975104"/>
                </a:cubicBezTo>
                <a:lnTo>
                  <a:pt x="941832" y="2002536"/>
                </a:lnTo>
                <a:moveTo>
                  <a:pt x="1097280" y="2002536"/>
                </a:moveTo>
                <a:cubicBezTo>
                  <a:pt x="1088136" y="2002536"/>
                  <a:pt x="1078992" y="2002536"/>
                  <a:pt x="1060704" y="2002536"/>
                </a:cubicBezTo>
                <a:lnTo>
                  <a:pt x="1060704" y="1975104"/>
                </a:lnTo>
                <a:cubicBezTo>
                  <a:pt x="1069848" y="1975104"/>
                  <a:pt x="1088136" y="1975104"/>
                  <a:pt x="1097280" y="1975104"/>
                </a:cubicBezTo>
                <a:lnTo>
                  <a:pt x="1097280" y="2002536"/>
                </a:lnTo>
                <a:moveTo>
                  <a:pt x="1005840" y="2002536"/>
                </a:moveTo>
                <a:cubicBezTo>
                  <a:pt x="996696" y="2002536"/>
                  <a:pt x="987552" y="2002536"/>
                  <a:pt x="987552" y="2002536"/>
                </a:cubicBezTo>
                <a:lnTo>
                  <a:pt x="987552" y="1984248"/>
                </a:lnTo>
                <a:cubicBezTo>
                  <a:pt x="987552" y="1984248"/>
                  <a:pt x="996696" y="1984248"/>
                  <a:pt x="1005840" y="1984248"/>
                </a:cubicBezTo>
                <a:cubicBezTo>
                  <a:pt x="1005840" y="1984248"/>
                  <a:pt x="1014984" y="1984248"/>
                  <a:pt x="1024128" y="1984248"/>
                </a:cubicBezTo>
                <a:lnTo>
                  <a:pt x="1024128" y="2002536"/>
                </a:lnTo>
                <a:cubicBezTo>
                  <a:pt x="1014984" y="2002536"/>
                  <a:pt x="1005840" y="2002536"/>
                  <a:pt x="1005840" y="2002536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6014711" y="2618731"/>
            <a:ext cx="5479359" cy="16495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8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বিদ্যালয়ের শিক্ষক, কর্মচারী ও শিক্ষার্থীদের শৃঙ্খলা বজায় রাখতে প্রয়োজনীয় সিদ্ধান্ত নেওয়া।</a:t>
            </a:r>
            <a:endParaRPr lang="as-IN" sz="28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5"/>
            </p:custDataLst>
          </p:nvPr>
        </p:nvSpPr>
        <p:spPr>
          <a:xfrm>
            <a:off x="6014711" y="2042822"/>
            <a:ext cx="5460379" cy="436247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accent1"/>
                </a:solidFill>
                <a:latin typeface="+mn-lt"/>
              </a:rPr>
              <a:t>01</a:t>
            </a: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4" name="任意多边形: 形状 3"/>
          <p:cNvSpPr/>
          <p:nvPr>
            <p:custDataLst>
              <p:tags r:id="rId6"/>
            </p:custDataLst>
          </p:nvPr>
        </p:nvSpPr>
        <p:spPr>
          <a:xfrm>
            <a:off x="4007913" y="2494694"/>
            <a:ext cx="7486156" cy="525724"/>
          </a:xfrm>
          <a:custGeom>
            <a:avLst/>
            <a:gdLst>
              <a:gd name="connsiteX0" fmla="*/ 0 w 8428382"/>
              <a:gd name="connsiteY0" fmla="*/ 506896 h 506896"/>
              <a:gd name="connsiteX1" fmla="*/ 1669774 w 8428382"/>
              <a:gd name="connsiteY1" fmla="*/ 506896 h 506896"/>
              <a:gd name="connsiteX2" fmla="*/ 2136913 w 8428382"/>
              <a:gd name="connsiteY2" fmla="*/ 0 h 506896"/>
              <a:gd name="connsiteX3" fmla="*/ 8428382 w 8428382"/>
              <a:gd name="connsiteY3" fmla="*/ 0 h 506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8382" h="506896">
                <a:moveTo>
                  <a:pt x="0" y="506896"/>
                </a:moveTo>
                <a:lnTo>
                  <a:pt x="1669774" y="506896"/>
                </a:lnTo>
                <a:lnTo>
                  <a:pt x="2136913" y="0"/>
                </a:lnTo>
                <a:lnTo>
                  <a:pt x="8428382" y="0"/>
                </a:ln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任意多边形: 形状 13"/>
          <p:cNvSpPr/>
          <p:nvPr>
            <p:custDataLst>
              <p:tags r:id="rId7"/>
            </p:custDataLst>
          </p:nvPr>
        </p:nvSpPr>
        <p:spPr>
          <a:xfrm>
            <a:off x="3572848" y="2886664"/>
            <a:ext cx="397011" cy="396264"/>
          </a:xfrm>
          <a:custGeom>
            <a:avLst/>
            <a:gdLst>
              <a:gd name="connsiteX0" fmla="*/ 220966 w 382793"/>
              <a:gd name="connsiteY0" fmla="*/ 216740 h 382073"/>
              <a:gd name="connsiteX1" fmla="*/ 334349 w 382793"/>
              <a:gd name="connsiteY1" fmla="*/ 216740 h 382073"/>
              <a:gd name="connsiteX2" fmla="*/ 360952 w 382793"/>
              <a:gd name="connsiteY2" fmla="*/ 243143 h 382073"/>
              <a:gd name="connsiteX3" fmla="*/ 360952 w 382793"/>
              <a:gd name="connsiteY3" fmla="*/ 355671 h 382073"/>
              <a:gd name="connsiteX4" fmla="*/ 334349 w 382793"/>
              <a:gd name="connsiteY4" fmla="*/ 382073 h 382073"/>
              <a:gd name="connsiteX5" fmla="*/ 220966 w 382793"/>
              <a:gd name="connsiteY5" fmla="*/ 382073 h 382073"/>
              <a:gd name="connsiteX6" fmla="*/ 194363 w 382793"/>
              <a:gd name="connsiteY6" fmla="*/ 355671 h 382073"/>
              <a:gd name="connsiteX7" fmla="*/ 194363 w 382793"/>
              <a:gd name="connsiteY7" fmla="*/ 243143 h 382073"/>
              <a:gd name="connsiteX8" fmla="*/ 220966 w 382793"/>
              <a:gd name="connsiteY8" fmla="*/ 216740 h 382073"/>
              <a:gd name="connsiteX9" fmla="*/ 26603 w 382793"/>
              <a:gd name="connsiteY9" fmla="*/ 216740 h 382073"/>
              <a:gd name="connsiteX10" fmla="*/ 139985 w 382793"/>
              <a:gd name="connsiteY10" fmla="*/ 216740 h 382073"/>
              <a:gd name="connsiteX11" fmla="*/ 166588 w 382793"/>
              <a:gd name="connsiteY11" fmla="*/ 243143 h 382073"/>
              <a:gd name="connsiteX12" fmla="*/ 166588 w 382793"/>
              <a:gd name="connsiteY12" fmla="*/ 355671 h 382073"/>
              <a:gd name="connsiteX13" fmla="*/ 139985 w 382793"/>
              <a:gd name="connsiteY13" fmla="*/ 382073 h 382073"/>
              <a:gd name="connsiteX14" fmla="*/ 26603 w 382793"/>
              <a:gd name="connsiteY14" fmla="*/ 382073 h 382073"/>
              <a:gd name="connsiteX15" fmla="*/ 0 w 382793"/>
              <a:gd name="connsiteY15" fmla="*/ 355671 h 382073"/>
              <a:gd name="connsiteX16" fmla="*/ 0 w 382793"/>
              <a:gd name="connsiteY16" fmla="*/ 243143 h 382073"/>
              <a:gd name="connsiteX17" fmla="*/ 26603 w 382793"/>
              <a:gd name="connsiteY17" fmla="*/ 216740 h 382073"/>
              <a:gd name="connsiteX18" fmla="*/ 280935 w 382793"/>
              <a:gd name="connsiteY18" fmla="*/ 63730 h 382073"/>
              <a:gd name="connsiteX19" fmla="*/ 243319 w 382793"/>
              <a:gd name="connsiteY19" fmla="*/ 101063 h 382073"/>
              <a:gd name="connsiteX20" fmla="*/ 280935 w 382793"/>
              <a:gd name="connsiteY20" fmla="*/ 138396 h 382073"/>
              <a:gd name="connsiteX21" fmla="*/ 318553 w 382793"/>
              <a:gd name="connsiteY21" fmla="*/ 101063 h 382073"/>
              <a:gd name="connsiteX22" fmla="*/ 26603 w 382793"/>
              <a:gd name="connsiteY22" fmla="*/ 23843 h 382073"/>
              <a:gd name="connsiteX23" fmla="*/ 139985 w 382793"/>
              <a:gd name="connsiteY23" fmla="*/ 23843 h 382073"/>
              <a:gd name="connsiteX24" fmla="*/ 166588 w 382793"/>
              <a:gd name="connsiteY24" fmla="*/ 50246 h 382073"/>
              <a:gd name="connsiteX25" fmla="*/ 166588 w 382793"/>
              <a:gd name="connsiteY25" fmla="*/ 162774 h 382073"/>
              <a:gd name="connsiteX26" fmla="*/ 139985 w 382793"/>
              <a:gd name="connsiteY26" fmla="*/ 189176 h 382073"/>
              <a:gd name="connsiteX27" fmla="*/ 26603 w 382793"/>
              <a:gd name="connsiteY27" fmla="*/ 189176 h 382073"/>
              <a:gd name="connsiteX28" fmla="*/ 0 w 382793"/>
              <a:gd name="connsiteY28" fmla="*/ 162774 h 382073"/>
              <a:gd name="connsiteX29" fmla="*/ 0 w 382793"/>
              <a:gd name="connsiteY29" fmla="*/ 50246 h 382073"/>
              <a:gd name="connsiteX30" fmla="*/ 26603 w 382793"/>
              <a:gd name="connsiteY30" fmla="*/ 23843 h 382073"/>
              <a:gd name="connsiteX31" fmla="*/ 280910 w 382793"/>
              <a:gd name="connsiteY31" fmla="*/ 0 h 382073"/>
              <a:gd name="connsiteX32" fmla="*/ 299718 w 382793"/>
              <a:gd name="connsiteY32" fmla="*/ 7730 h 382073"/>
              <a:gd name="connsiteX33" fmla="*/ 299744 w 382793"/>
              <a:gd name="connsiteY33" fmla="*/ 7730 h 382073"/>
              <a:gd name="connsiteX34" fmla="*/ 375005 w 382793"/>
              <a:gd name="connsiteY34" fmla="*/ 82396 h 382073"/>
              <a:gd name="connsiteX35" fmla="*/ 375005 w 382793"/>
              <a:gd name="connsiteY35" fmla="*/ 119729 h 382073"/>
              <a:gd name="connsiteX36" fmla="*/ 299744 w 382793"/>
              <a:gd name="connsiteY36" fmla="*/ 194422 h 382073"/>
              <a:gd name="connsiteX37" fmla="*/ 262127 w 382793"/>
              <a:gd name="connsiteY37" fmla="*/ 194422 h 382073"/>
              <a:gd name="connsiteX38" fmla="*/ 186893 w 382793"/>
              <a:gd name="connsiteY38" fmla="*/ 119729 h 382073"/>
              <a:gd name="connsiteX39" fmla="*/ 186893 w 382793"/>
              <a:gd name="connsiteY39" fmla="*/ 82396 h 382073"/>
              <a:gd name="connsiteX40" fmla="*/ 262101 w 382793"/>
              <a:gd name="connsiteY40" fmla="*/ 7730 h 382073"/>
              <a:gd name="connsiteX41" fmla="*/ 280910 w 382793"/>
              <a:gd name="connsiteY41" fmla="*/ 0 h 382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82793" h="382073">
                <a:moveTo>
                  <a:pt x="220966" y="216740"/>
                </a:moveTo>
                <a:lnTo>
                  <a:pt x="334349" y="216740"/>
                </a:lnTo>
                <a:cubicBezTo>
                  <a:pt x="349042" y="216740"/>
                  <a:pt x="360952" y="228561"/>
                  <a:pt x="360952" y="243143"/>
                </a:cubicBezTo>
                <a:lnTo>
                  <a:pt x="360952" y="355671"/>
                </a:lnTo>
                <a:cubicBezTo>
                  <a:pt x="360952" y="370253"/>
                  <a:pt x="349042" y="382073"/>
                  <a:pt x="334349" y="382073"/>
                </a:cubicBezTo>
                <a:lnTo>
                  <a:pt x="220966" y="382073"/>
                </a:lnTo>
                <a:cubicBezTo>
                  <a:pt x="206274" y="382073"/>
                  <a:pt x="194363" y="370253"/>
                  <a:pt x="194363" y="355671"/>
                </a:cubicBezTo>
                <a:lnTo>
                  <a:pt x="194363" y="243143"/>
                </a:lnTo>
                <a:cubicBezTo>
                  <a:pt x="194363" y="228561"/>
                  <a:pt x="206274" y="216740"/>
                  <a:pt x="220966" y="216740"/>
                </a:cubicBezTo>
                <a:close/>
                <a:moveTo>
                  <a:pt x="26603" y="216740"/>
                </a:moveTo>
                <a:lnTo>
                  <a:pt x="139985" y="216740"/>
                </a:lnTo>
                <a:cubicBezTo>
                  <a:pt x="154678" y="216740"/>
                  <a:pt x="166588" y="228561"/>
                  <a:pt x="166588" y="243143"/>
                </a:cubicBezTo>
                <a:lnTo>
                  <a:pt x="166588" y="355671"/>
                </a:lnTo>
                <a:cubicBezTo>
                  <a:pt x="166588" y="370253"/>
                  <a:pt x="154678" y="382073"/>
                  <a:pt x="139985" y="382073"/>
                </a:cubicBezTo>
                <a:lnTo>
                  <a:pt x="26603" y="382073"/>
                </a:lnTo>
                <a:cubicBezTo>
                  <a:pt x="11910" y="382073"/>
                  <a:pt x="0" y="370253"/>
                  <a:pt x="0" y="355671"/>
                </a:cubicBezTo>
                <a:lnTo>
                  <a:pt x="0" y="243143"/>
                </a:lnTo>
                <a:cubicBezTo>
                  <a:pt x="0" y="228561"/>
                  <a:pt x="11910" y="216740"/>
                  <a:pt x="26603" y="216740"/>
                </a:cubicBezTo>
                <a:close/>
                <a:moveTo>
                  <a:pt x="280935" y="63730"/>
                </a:moveTo>
                <a:lnTo>
                  <a:pt x="243319" y="101063"/>
                </a:lnTo>
                <a:lnTo>
                  <a:pt x="280935" y="138396"/>
                </a:lnTo>
                <a:lnTo>
                  <a:pt x="318553" y="101063"/>
                </a:lnTo>
                <a:close/>
                <a:moveTo>
                  <a:pt x="26603" y="23843"/>
                </a:moveTo>
                <a:lnTo>
                  <a:pt x="139985" y="23843"/>
                </a:lnTo>
                <a:cubicBezTo>
                  <a:pt x="154678" y="23843"/>
                  <a:pt x="166588" y="35664"/>
                  <a:pt x="166588" y="50246"/>
                </a:cubicBezTo>
                <a:lnTo>
                  <a:pt x="166588" y="162774"/>
                </a:lnTo>
                <a:cubicBezTo>
                  <a:pt x="166588" y="177355"/>
                  <a:pt x="154678" y="189176"/>
                  <a:pt x="139985" y="189176"/>
                </a:cubicBezTo>
                <a:lnTo>
                  <a:pt x="26603" y="189176"/>
                </a:lnTo>
                <a:cubicBezTo>
                  <a:pt x="11910" y="189176"/>
                  <a:pt x="0" y="177355"/>
                  <a:pt x="0" y="162774"/>
                </a:cubicBezTo>
                <a:lnTo>
                  <a:pt x="0" y="50246"/>
                </a:lnTo>
                <a:cubicBezTo>
                  <a:pt x="0" y="35664"/>
                  <a:pt x="11910" y="23843"/>
                  <a:pt x="26603" y="23843"/>
                </a:cubicBezTo>
                <a:close/>
                <a:moveTo>
                  <a:pt x="280910" y="0"/>
                </a:moveTo>
                <a:cubicBezTo>
                  <a:pt x="287717" y="0"/>
                  <a:pt x="294524" y="2576"/>
                  <a:pt x="299718" y="7730"/>
                </a:cubicBezTo>
                <a:lnTo>
                  <a:pt x="299744" y="7730"/>
                </a:lnTo>
                <a:lnTo>
                  <a:pt x="375005" y="82396"/>
                </a:lnTo>
                <a:cubicBezTo>
                  <a:pt x="385390" y="92706"/>
                  <a:pt x="385390" y="109419"/>
                  <a:pt x="375005" y="119729"/>
                </a:cubicBezTo>
                <a:lnTo>
                  <a:pt x="299744" y="194422"/>
                </a:lnTo>
                <a:cubicBezTo>
                  <a:pt x="289355" y="204730"/>
                  <a:pt x="272516" y="204730"/>
                  <a:pt x="262127" y="194422"/>
                </a:cubicBezTo>
                <a:lnTo>
                  <a:pt x="186893" y="119729"/>
                </a:lnTo>
                <a:cubicBezTo>
                  <a:pt x="176508" y="109419"/>
                  <a:pt x="176508" y="92706"/>
                  <a:pt x="186893" y="82396"/>
                </a:cubicBezTo>
                <a:lnTo>
                  <a:pt x="262101" y="7730"/>
                </a:lnTo>
                <a:cubicBezTo>
                  <a:pt x="267296" y="2576"/>
                  <a:pt x="274103" y="0"/>
                  <a:pt x="280910" y="0"/>
                </a:cubicBezTo>
                <a:close/>
              </a:path>
            </a:pathLst>
          </a:custGeom>
          <a:solidFill>
            <a:srgbClr val="FFFFFF"/>
          </a:solidFill>
          <a:ln w="13608" cap="flat">
            <a:noFill/>
            <a:prstDash val="solid"/>
            <a:miter/>
          </a:ln>
        </p:spPr>
        <p:txBody>
          <a:bodyPr rtlCol="0" anchor="ctr"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图片 15" descr="343439383331313b343532303033313bd3a6d3c3c9ccb3c7"/>
          <p:cNvSpPr/>
          <p:nvPr>
            <p:custDataLst>
              <p:tags r:id="rId8"/>
            </p:custDataLst>
          </p:nvPr>
        </p:nvSpPr>
        <p:spPr>
          <a:xfrm>
            <a:off x="3446046" y="4883261"/>
            <a:ext cx="397376" cy="428779"/>
          </a:xfrm>
          <a:custGeom>
            <a:avLst/>
            <a:gdLst>
              <a:gd name="connsiteX0" fmla="*/ 311421 w 383145"/>
              <a:gd name="connsiteY0" fmla="*/ 413537 h 413423"/>
              <a:gd name="connsiteX1" fmla="*/ 71955 w 383145"/>
              <a:gd name="connsiteY1" fmla="*/ 413537 h 413423"/>
              <a:gd name="connsiteX2" fmla="*/ 115 w 383145"/>
              <a:gd name="connsiteY2" fmla="*/ 344633 h 413423"/>
              <a:gd name="connsiteX3" fmla="*/ 115 w 383145"/>
              <a:gd name="connsiteY3" fmla="*/ 69018 h 413423"/>
              <a:gd name="connsiteX4" fmla="*/ 71955 w 383145"/>
              <a:gd name="connsiteY4" fmla="*/ 114 h 413423"/>
              <a:gd name="connsiteX5" fmla="*/ 311421 w 383145"/>
              <a:gd name="connsiteY5" fmla="*/ 114 h 413423"/>
              <a:gd name="connsiteX6" fmla="*/ 383260 w 383145"/>
              <a:gd name="connsiteY6" fmla="*/ 69018 h 413423"/>
              <a:gd name="connsiteX7" fmla="*/ 383260 w 383145"/>
              <a:gd name="connsiteY7" fmla="*/ 344633 h 413423"/>
              <a:gd name="connsiteX8" fmla="*/ 311421 w 383145"/>
              <a:gd name="connsiteY8" fmla="*/ 413537 h 413423"/>
              <a:gd name="connsiteX9" fmla="*/ 191687 w 383145"/>
              <a:gd name="connsiteY9" fmla="*/ 190420 h 413423"/>
              <a:gd name="connsiteX10" fmla="*/ 287473 w 383145"/>
              <a:gd name="connsiteY10" fmla="*/ 95267 h 413423"/>
              <a:gd name="connsiteX11" fmla="*/ 263527 w 383145"/>
              <a:gd name="connsiteY11" fmla="*/ 71479 h 413423"/>
              <a:gd name="connsiteX12" fmla="*/ 239581 w 383145"/>
              <a:gd name="connsiteY12" fmla="*/ 95267 h 413423"/>
              <a:gd name="connsiteX13" fmla="*/ 191687 w 383145"/>
              <a:gd name="connsiteY13" fmla="*/ 142843 h 413423"/>
              <a:gd name="connsiteX14" fmla="*/ 143794 w 383145"/>
              <a:gd name="connsiteY14" fmla="*/ 95267 h 413423"/>
              <a:gd name="connsiteX15" fmla="*/ 119848 w 383145"/>
              <a:gd name="connsiteY15" fmla="*/ 71479 h 413423"/>
              <a:gd name="connsiteX16" fmla="*/ 95901 w 383145"/>
              <a:gd name="connsiteY16" fmla="*/ 95267 h 413423"/>
              <a:gd name="connsiteX17" fmla="*/ 191687 w 383145"/>
              <a:gd name="connsiteY17" fmla="*/ 190420 h 413423"/>
              <a:gd name="connsiteX18" fmla="*/ 239581 w 383145"/>
              <a:gd name="connsiteY18" fmla="*/ 333150 h 413423"/>
              <a:gd name="connsiteX19" fmla="*/ 263527 w 383145"/>
              <a:gd name="connsiteY19" fmla="*/ 309360 h 413423"/>
              <a:gd name="connsiteX20" fmla="*/ 239581 w 383145"/>
              <a:gd name="connsiteY20" fmla="*/ 285572 h 413423"/>
              <a:gd name="connsiteX21" fmla="*/ 143794 w 383145"/>
              <a:gd name="connsiteY21" fmla="*/ 285572 h 413423"/>
              <a:gd name="connsiteX22" fmla="*/ 119848 w 383145"/>
              <a:gd name="connsiteY22" fmla="*/ 309360 h 413423"/>
              <a:gd name="connsiteX23" fmla="*/ 143794 w 383145"/>
              <a:gd name="connsiteY23" fmla="*/ 333150 h 413423"/>
              <a:gd name="connsiteX24" fmla="*/ 239581 w 383145"/>
              <a:gd name="connsiteY24" fmla="*/ 333150 h 413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83145" h="413423">
                <a:moveTo>
                  <a:pt x="311421" y="413537"/>
                </a:moveTo>
                <a:lnTo>
                  <a:pt x="71955" y="413537"/>
                </a:lnTo>
                <a:cubicBezTo>
                  <a:pt x="31245" y="413537"/>
                  <a:pt x="115" y="383679"/>
                  <a:pt x="115" y="344633"/>
                </a:cubicBezTo>
                <a:lnTo>
                  <a:pt x="115" y="69018"/>
                </a:lnTo>
                <a:cubicBezTo>
                  <a:pt x="115" y="29972"/>
                  <a:pt x="31245" y="114"/>
                  <a:pt x="71955" y="114"/>
                </a:cubicBezTo>
                <a:lnTo>
                  <a:pt x="311421" y="114"/>
                </a:lnTo>
                <a:cubicBezTo>
                  <a:pt x="352129" y="114"/>
                  <a:pt x="383260" y="29972"/>
                  <a:pt x="383260" y="69018"/>
                </a:cubicBezTo>
                <a:lnTo>
                  <a:pt x="383260" y="344633"/>
                </a:lnTo>
                <a:cubicBezTo>
                  <a:pt x="383260" y="383679"/>
                  <a:pt x="352129" y="413537"/>
                  <a:pt x="311421" y="413537"/>
                </a:cubicBezTo>
                <a:moveTo>
                  <a:pt x="191687" y="190420"/>
                </a:moveTo>
                <a:cubicBezTo>
                  <a:pt x="244369" y="190420"/>
                  <a:pt x="287473" y="147601"/>
                  <a:pt x="287473" y="95267"/>
                </a:cubicBezTo>
                <a:cubicBezTo>
                  <a:pt x="287473" y="80994"/>
                  <a:pt x="277895" y="71479"/>
                  <a:pt x="263527" y="71479"/>
                </a:cubicBezTo>
                <a:cubicBezTo>
                  <a:pt x="249159" y="71479"/>
                  <a:pt x="239581" y="80994"/>
                  <a:pt x="239581" y="95267"/>
                </a:cubicBezTo>
                <a:cubicBezTo>
                  <a:pt x="239581" y="121434"/>
                  <a:pt x="218028" y="142843"/>
                  <a:pt x="191687" y="142843"/>
                </a:cubicBezTo>
                <a:cubicBezTo>
                  <a:pt x="165346" y="142843"/>
                  <a:pt x="143794" y="121434"/>
                  <a:pt x="143794" y="95267"/>
                </a:cubicBezTo>
                <a:cubicBezTo>
                  <a:pt x="143794" y="80994"/>
                  <a:pt x="134216" y="71479"/>
                  <a:pt x="119848" y="71479"/>
                </a:cubicBezTo>
                <a:cubicBezTo>
                  <a:pt x="105480" y="71479"/>
                  <a:pt x="95901" y="80994"/>
                  <a:pt x="95901" y="95267"/>
                </a:cubicBezTo>
                <a:cubicBezTo>
                  <a:pt x="95901" y="147601"/>
                  <a:pt x="139005" y="190420"/>
                  <a:pt x="191687" y="190420"/>
                </a:cubicBezTo>
                <a:moveTo>
                  <a:pt x="239581" y="333150"/>
                </a:moveTo>
                <a:cubicBezTo>
                  <a:pt x="253949" y="333150"/>
                  <a:pt x="263527" y="323634"/>
                  <a:pt x="263527" y="309360"/>
                </a:cubicBezTo>
                <a:cubicBezTo>
                  <a:pt x="263527" y="295088"/>
                  <a:pt x="253949" y="285572"/>
                  <a:pt x="239581" y="285572"/>
                </a:cubicBezTo>
                <a:lnTo>
                  <a:pt x="143794" y="285572"/>
                </a:lnTo>
                <a:cubicBezTo>
                  <a:pt x="129426" y="285572"/>
                  <a:pt x="119848" y="295088"/>
                  <a:pt x="119848" y="309360"/>
                </a:cubicBezTo>
                <a:cubicBezTo>
                  <a:pt x="119848" y="323634"/>
                  <a:pt x="129426" y="333150"/>
                  <a:pt x="143794" y="333150"/>
                </a:cubicBezTo>
                <a:lnTo>
                  <a:pt x="239581" y="333150"/>
                </a:lnTo>
              </a:path>
            </a:pathLst>
          </a:custGeom>
          <a:solidFill>
            <a:srgbClr val="FFFFFF"/>
          </a:solidFill>
          <a:ln w="14629" cap="flat">
            <a:noFill/>
            <a:prstDash val="solid"/>
            <a:miter/>
          </a:ln>
        </p:spPr>
        <p:txBody>
          <a:bodyPr rtlCol="0" anchor="ctr"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9"/>
            </p:custDataLst>
          </p:nvPr>
        </p:nvSpPr>
        <p:spPr>
          <a:xfrm>
            <a:off x="1306830" y="3787775"/>
            <a:ext cx="2076450" cy="669290"/>
          </a:xfrm>
          <a:prstGeom prst="rect">
            <a:avLst/>
          </a:prstGeom>
          <a:noFill/>
        </p:spPr>
        <p:txBody>
          <a:bodyPr wrap="square"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as-IN" sz="2800" b="1" dirty="0">
                <a:solidFill>
                  <a:srgbClr val="00B05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শৃঙ্খলা রক্ষা</a:t>
            </a:r>
            <a:endParaRPr lang="as-IN" sz="2800" b="1" dirty="0">
              <a:solidFill>
                <a:srgbClr val="00B050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4" name="文本占位符 2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8184840" y="694690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89610" y="2477770"/>
            <a:ext cx="3317875" cy="3309620"/>
            <a:chOff x="1086" y="3902"/>
            <a:chExt cx="5225" cy="5212"/>
          </a:xfrm>
        </p:grpSpPr>
        <p:sp>
          <p:nvSpPr>
            <p:cNvPr id="3" name="任意多边形: 形状 21"/>
            <p:cNvSpPr/>
            <p:nvPr>
              <p:custDataLst>
                <p:tags r:id="rId11"/>
              </p:custDataLst>
            </p:nvPr>
          </p:nvSpPr>
          <p:spPr>
            <a:xfrm>
              <a:off x="1099" y="3902"/>
              <a:ext cx="5212" cy="5212"/>
            </a:xfrm>
            <a:custGeom>
              <a:avLst/>
              <a:gdLst>
                <a:gd name="connsiteX0" fmla="*/ 1599318 w 3191256"/>
                <a:gd name="connsiteY0" fmla="*/ 502539 h 3191256"/>
                <a:gd name="connsiteX1" fmla="*/ 506718 w 3191256"/>
                <a:gd name="connsiteY1" fmla="*/ 1595139 h 3191256"/>
                <a:gd name="connsiteX2" fmla="*/ 1599318 w 3191256"/>
                <a:gd name="connsiteY2" fmla="*/ 2687739 h 3191256"/>
                <a:gd name="connsiteX3" fmla="*/ 2691918 w 3191256"/>
                <a:gd name="connsiteY3" fmla="*/ 1595139 h 3191256"/>
                <a:gd name="connsiteX4" fmla="*/ 1599318 w 3191256"/>
                <a:gd name="connsiteY4" fmla="*/ 502539 h 3191256"/>
                <a:gd name="connsiteX5" fmla="*/ 1595628 w 3191256"/>
                <a:gd name="connsiteY5" fmla="*/ 0 h 3191256"/>
                <a:gd name="connsiteX6" fmla="*/ 3191256 w 3191256"/>
                <a:gd name="connsiteY6" fmla="*/ 1595628 h 3191256"/>
                <a:gd name="connsiteX7" fmla="*/ 1595628 w 3191256"/>
                <a:gd name="connsiteY7" fmla="*/ 3191256 h 3191256"/>
                <a:gd name="connsiteX8" fmla="*/ 0 w 3191256"/>
                <a:gd name="connsiteY8" fmla="*/ 1595628 h 3191256"/>
                <a:gd name="connsiteX9" fmla="*/ 1595628 w 3191256"/>
                <a:gd name="connsiteY9" fmla="*/ 0 h 3191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91256" h="3191256">
                  <a:moveTo>
                    <a:pt x="1599318" y="502539"/>
                  </a:moveTo>
                  <a:cubicBezTo>
                    <a:pt x="995892" y="502539"/>
                    <a:pt x="506718" y="991713"/>
                    <a:pt x="506718" y="1595139"/>
                  </a:cubicBezTo>
                  <a:cubicBezTo>
                    <a:pt x="506718" y="2198565"/>
                    <a:pt x="995892" y="2687739"/>
                    <a:pt x="1599318" y="2687739"/>
                  </a:cubicBezTo>
                  <a:cubicBezTo>
                    <a:pt x="2202744" y="2687739"/>
                    <a:pt x="2691918" y="2198565"/>
                    <a:pt x="2691918" y="1595139"/>
                  </a:cubicBezTo>
                  <a:cubicBezTo>
                    <a:pt x="2691918" y="991713"/>
                    <a:pt x="2202744" y="502539"/>
                    <a:pt x="1599318" y="502539"/>
                  </a:cubicBezTo>
                  <a:close/>
                  <a:moveTo>
                    <a:pt x="1595628" y="0"/>
                  </a:moveTo>
                  <a:cubicBezTo>
                    <a:pt x="2476869" y="0"/>
                    <a:pt x="3191256" y="714387"/>
                    <a:pt x="3191256" y="1595628"/>
                  </a:cubicBezTo>
                  <a:cubicBezTo>
                    <a:pt x="3191256" y="2476869"/>
                    <a:pt x="2476869" y="3191256"/>
                    <a:pt x="1595628" y="3191256"/>
                  </a:cubicBezTo>
                  <a:cubicBezTo>
                    <a:pt x="714387" y="3191256"/>
                    <a:pt x="0" y="2476869"/>
                    <a:pt x="0" y="1595628"/>
                  </a:cubicBezTo>
                  <a:cubicBezTo>
                    <a:pt x="0" y="714387"/>
                    <a:pt x="714387" y="0"/>
                    <a:pt x="1595628" y="0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  <a:alpha val="15000"/>
              </a:schemeClr>
            </a:solidFill>
          </p:spPr>
          <p:txBody>
            <a:bodyPr wrap="square">
              <a:noAutofit/>
            </a:bodyPr>
            <a:p>
              <a:endParaRPr lang="en-US">
                <a:solidFill>
                  <a:schemeClr val="tx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" name="对象5"/>
            <p:cNvSpPr/>
            <p:nvPr>
              <p:custDataLst>
                <p:tags r:id="rId12"/>
              </p:custDataLst>
            </p:nvPr>
          </p:nvSpPr>
          <p:spPr>
            <a:xfrm>
              <a:off x="1086" y="5867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9" name="任意多边形: 形状 88"/>
          <p:cNvSpPr/>
          <p:nvPr>
            <p:custDataLst>
              <p:tags r:id="rId1"/>
            </p:custDataLst>
          </p:nvPr>
        </p:nvSpPr>
        <p:spPr>
          <a:xfrm>
            <a:off x="4773914" y="2192530"/>
            <a:ext cx="889138" cy="130304"/>
          </a:xfrm>
          <a:custGeom>
            <a:avLst/>
            <a:gdLst>
              <a:gd name="connsiteX0" fmla="*/ 0 w 1104900"/>
              <a:gd name="connsiteY0" fmla="*/ 161925 h 161925"/>
              <a:gd name="connsiteX1" fmla="*/ 123825 w 1104900"/>
              <a:gd name="connsiteY1" fmla="*/ 0 h 161925"/>
              <a:gd name="connsiteX2" fmla="*/ 1104900 w 1104900"/>
              <a:gd name="connsiteY2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4900" h="161925">
                <a:moveTo>
                  <a:pt x="0" y="161925"/>
                </a:moveTo>
                <a:lnTo>
                  <a:pt x="123825" y="0"/>
                </a:lnTo>
                <a:lnTo>
                  <a:pt x="1104900" y="0"/>
                </a:ln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863108" y="1679458"/>
            <a:ext cx="4859386" cy="127927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 মন্ত্রণালয়</a:t>
            </a:r>
            <a:r>
              <a:rPr lang="en-US" alt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 </a:t>
            </a: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কর্তৃক সময় সময় জারিকৃত প্রবিধান ও পরিপত্রসমূহ বিদ্যালয়ে কার্যকর করা।</a:t>
            </a:r>
            <a:endParaRPr lang="as-IN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5862853" y="4552835"/>
            <a:ext cx="4859281" cy="10955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80000"/>
          </a:bodyPr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latin typeface="TonnyBanglaOMJ" panose="01010600010101010101" charset="0"/>
                <a:cs typeface="TonnyBanglaOMJ" panose="01010600010101010101" charset="0"/>
                <a:sym typeface="+mn-ea"/>
              </a:rPr>
              <a:t>শিক্ষা বোর্ড কর্তৃক সময় সময় জারিকৃত প্রবিধান ও পরিপত্রসমূহ বিদ্যালয়ে কার্যকর করা।</a:t>
            </a:r>
            <a:endParaRPr lang="as-IN" sz="2400" b="1" dirty="0">
              <a:solidFill>
                <a:schemeClr val="tx1">
                  <a:lumMod val="85000"/>
                  <a:lumOff val="15000"/>
                </a:schemeClr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17" name="任意多边形: 形状 116"/>
          <p:cNvSpPr/>
          <p:nvPr>
            <p:custDataLst>
              <p:tags r:id="rId4"/>
            </p:custDataLst>
          </p:nvPr>
        </p:nvSpPr>
        <p:spPr>
          <a:xfrm>
            <a:off x="3718701" y="1821033"/>
            <a:ext cx="1337375" cy="1341187"/>
          </a:xfrm>
          <a:custGeom>
            <a:avLst/>
            <a:gdLst>
              <a:gd name="connsiteX0" fmla="*/ 646514 w 1731840"/>
              <a:gd name="connsiteY0" fmla="*/ 4426 h 1736777"/>
              <a:gd name="connsiteX1" fmla="*/ 649356 w 1731840"/>
              <a:gd name="connsiteY1" fmla="*/ 5000 h 1736777"/>
              <a:gd name="connsiteX2" fmla="*/ 666957 w 1731840"/>
              <a:gd name="connsiteY2" fmla="*/ 16867 h 1736777"/>
              <a:gd name="connsiteX3" fmla="*/ 624590 w 1731840"/>
              <a:gd name="connsiteY3" fmla="*/ 0 h 1736777"/>
              <a:gd name="connsiteX4" fmla="*/ 646513 w 1731840"/>
              <a:gd name="connsiteY4" fmla="*/ 4426 h 1736777"/>
              <a:gd name="connsiteX5" fmla="*/ 666956 w 1731840"/>
              <a:gd name="connsiteY5" fmla="*/ 16867 h 1736777"/>
              <a:gd name="connsiteX6" fmla="*/ 669578 w 1731840"/>
              <a:gd name="connsiteY6" fmla="*/ 18635 h 1736777"/>
              <a:gd name="connsiteX7" fmla="*/ 672337 w 1731840"/>
              <a:gd name="connsiteY7" fmla="*/ 22727 h 1736777"/>
              <a:gd name="connsiteX8" fmla="*/ 672339 w 1731840"/>
              <a:gd name="connsiteY8" fmla="*/ 22728 h 1736777"/>
              <a:gd name="connsiteX9" fmla="*/ 669579 w 1731840"/>
              <a:gd name="connsiteY9" fmla="*/ 18635 h 1736777"/>
              <a:gd name="connsiteX10" fmla="*/ 666957 w 1731840"/>
              <a:gd name="connsiteY10" fmla="*/ 16867 h 1736777"/>
              <a:gd name="connsiteX11" fmla="*/ 692182 w 1731840"/>
              <a:gd name="connsiteY11" fmla="*/ 32218 h 1736777"/>
              <a:gd name="connsiteX12" fmla="*/ 703770 w 1731840"/>
              <a:gd name="connsiteY12" fmla="*/ 37760 h 1736777"/>
              <a:gd name="connsiteX13" fmla="*/ 706453 w 1731840"/>
              <a:gd name="connsiteY13" fmla="*/ 40903 h 1736777"/>
              <a:gd name="connsiteX14" fmla="*/ 723028 w 1731840"/>
              <a:gd name="connsiteY14" fmla="*/ 50990 h 1736777"/>
              <a:gd name="connsiteX15" fmla="*/ 1654884 w 1731840"/>
              <a:gd name="connsiteY15" fmla="*/ 1104059 h 1736777"/>
              <a:gd name="connsiteX16" fmla="*/ 1717391 w 1731840"/>
              <a:gd name="connsiteY16" fmla="*/ 1238183 h 1736777"/>
              <a:gd name="connsiteX17" fmla="*/ 1713206 w 1731840"/>
              <a:gd name="connsiteY17" fmla="*/ 1231976 h 1736777"/>
              <a:gd name="connsiteX18" fmla="*/ 1694846 w 1731840"/>
              <a:gd name="connsiteY18" fmla="*/ 1219597 h 1736777"/>
              <a:gd name="connsiteX19" fmla="*/ 1694846 w 1731840"/>
              <a:gd name="connsiteY19" fmla="*/ 1219598 h 1736777"/>
              <a:gd name="connsiteX20" fmla="*/ 1713205 w 1731840"/>
              <a:gd name="connsiteY20" fmla="*/ 1231976 h 1736777"/>
              <a:gd name="connsiteX21" fmla="*/ 1717390 w 1731840"/>
              <a:gd name="connsiteY21" fmla="*/ 1238183 h 1736777"/>
              <a:gd name="connsiteX22" fmla="*/ 1729071 w 1731840"/>
              <a:gd name="connsiteY22" fmla="*/ 1263247 h 1736777"/>
              <a:gd name="connsiteX23" fmla="*/ 1731840 w 1731840"/>
              <a:gd name="connsiteY23" fmla="*/ 1276964 h 1736777"/>
              <a:gd name="connsiteX24" fmla="*/ 1713205 w 1731840"/>
              <a:gd name="connsiteY24" fmla="*/ 1321952 h 1736777"/>
              <a:gd name="connsiteX25" fmla="*/ 1694215 w 1731840"/>
              <a:gd name="connsiteY25" fmla="*/ 1334756 h 1736777"/>
              <a:gd name="connsiteX26" fmla="*/ 1690695 w 1731840"/>
              <a:gd name="connsiteY26" fmla="*/ 1336049 h 1736777"/>
              <a:gd name="connsiteX27" fmla="*/ 1668218 w 1731840"/>
              <a:gd name="connsiteY27" fmla="*/ 1340587 h 1736777"/>
              <a:gd name="connsiteX28" fmla="*/ 1690696 w 1731840"/>
              <a:gd name="connsiteY28" fmla="*/ 1336049 h 1736777"/>
              <a:gd name="connsiteX29" fmla="*/ 631186 w 1731840"/>
              <a:gd name="connsiteY29" fmla="*/ 1725172 h 1736777"/>
              <a:gd name="connsiteX30" fmla="*/ 603204 w 1731840"/>
              <a:gd name="connsiteY30" fmla="*/ 1735449 h 1736777"/>
              <a:gd name="connsiteX31" fmla="*/ 596624 w 1731840"/>
              <a:gd name="connsiteY31" fmla="*/ 1736777 h 1736777"/>
              <a:gd name="connsiteX32" fmla="*/ 551636 w 1731840"/>
              <a:gd name="connsiteY32" fmla="*/ 1718142 h 1736777"/>
              <a:gd name="connsiteX33" fmla="*/ 539742 w 1731840"/>
              <a:gd name="connsiteY33" fmla="*/ 1700501 h 1736777"/>
              <a:gd name="connsiteX34" fmla="*/ 537638 w 1731840"/>
              <a:gd name="connsiteY34" fmla="*/ 1696119 h 1736777"/>
              <a:gd name="connsiteX35" fmla="*/ 513285 w 1731840"/>
              <a:gd name="connsiteY35" fmla="*/ 1645408 h 1736777"/>
              <a:gd name="connsiteX36" fmla="*/ 164965 w 1731840"/>
              <a:gd name="connsiteY36" fmla="*/ 1211146 h 1736777"/>
              <a:gd name="connsiteX37" fmla="*/ 57318 w 1731840"/>
              <a:gd name="connsiteY37" fmla="*/ 1128366 h 1736777"/>
              <a:gd name="connsiteX38" fmla="*/ 48926 w 1731840"/>
              <a:gd name="connsiteY38" fmla="*/ 1123611 h 1736777"/>
              <a:gd name="connsiteX39" fmla="*/ 47984 w 1731840"/>
              <a:gd name="connsiteY39" fmla="*/ 1121189 h 1736777"/>
              <a:gd name="connsiteX40" fmla="*/ 39333 w 1731840"/>
              <a:gd name="connsiteY40" fmla="*/ 1114536 h 1736777"/>
              <a:gd name="connsiteX41" fmla="*/ 17328 w 1731840"/>
              <a:gd name="connsiteY41" fmla="*/ 1097614 h 1736777"/>
              <a:gd name="connsiteX42" fmla="*/ 15895 w 1731840"/>
              <a:gd name="connsiteY42" fmla="*/ 1096741 h 1736777"/>
              <a:gd name="connsiteX43" fmla="*/ 5000 w 1731840"/>
              <a:gd name="connsiteY43" fmla="*/ 1080582 h 1736777"/>
              <a:gd name="connsiteX44" fmla="*/ 0 w 1731840"/>
              <a:gd name="connsiteY44" fmla="*/ 1055817 h 1736777"/>
              <a:gd name="connsiteX45" fmla="*/ 4917 w 1731840"/>
              <a:gd name="connsiteY45" fmla="*/ 1031461 h 1736777"/>
              <a:gd name="connsiteX46" fmla="*/ 5926 w 1731840"/>
              <a:gd name="connsiteY46" fmla="*/ 1029679 h 1736777"/>
              <a:gd name="connsiteX47" fmla="*/ 565669 w 1731840"/>
              <a:gd name="connsiteY47" fmla="*/ 40336 h 1736777"/>
              <a:gd name="connsiteX48" fmla="*/ 565669 w 1731840"/>
              <a:gd name="connsiteY48" fmla="*/ 40333 h 1736777"/>
              <a:gd name="connsiteX49" fmla="*/ 565967 w 1731840"/>
              <a:gd name="connsiteY49" fmla="*/ 38858 h 1736777"/>
              <a:gd name="connsiteX50" fmla="*/ 569303 w 1731840"/>
              <a:gd name="connsiteY50" fmla="*/ 33910 h 1736777"/>
              <a:gd name="connsiteX51" fmla="*/ 579602 w 1731840"/>
              <a:gd name="connsiteY51" fmla="*/ 18635 h 1736777"/>
              <a:gd name="connsiteX52" fmla="*/ 624590 w 1731840"/>
              <a:gd name="connsiteY52" fmla="*/ 0 h 173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31840" h="1736777">
                <a:moveTo>
                  <a:pt x="646514" y="4426"/>
                </a:moveTo>
                <a:lnTo>
                  <a:pt x="649356" y="5000"/>
                </a:lnTo>
                <a:lnTo>
                  <a:pt x="666957" y="16867"/>
                </a:lnTo>
                <a:close/>
                <a:moveTo>
                  <a:pt x="624590" y="0"/>
                </a:moveTo>
                <a:lnTo>
                  <a:pt x="646513" y="4426"/>
                </a:lnTo>
                <a:lnTo>
                  <a:pt x="666956" y="16867"/>
                </a:lnTo>
                <a:lnTo>
                  <a:pt x="669578" y="18635"/>
                </a:lnTo>
                <a:lnTo>
                  <a:pt x="672337" y="22727"/>
                </a:lnTo>
                <a:lnTo>
                  <a:pt x="672339" y="22728"/>
                </a:lnTo>
                <a:lnTo>
                  <a:pt x="669579" y="18635"/>
                </a:lnTo>
                <a:lnTo>
                  <a:pt x="666957" y="16867"/>
                </a:lnTo>
                <a:lnTo>
                  <a:pt x="692182" y="32218"/>
                </a:lnTo>
                <a:lnTo>
                  <a:pt x="703770" y="37760"/>
                </a:lnTo>
                <a:lnTo>
                  <a:pt x="706453" y="40903"/>
                </a:lnTo>
                <a:lnTo>
                  <a:pt x="723028" y="50990"/>
                </a:lnTo>
                <a:cubicBezTo>
                  <a:pt x="1115601" y="316665"/>
                  <a:pt x="1437579" y="679068"/>
                  <a:pt x="1654884" y="1104059"/>
                </a:cubicBezTo>
                <a:lnTo>
                  <a:pt x="1717391" y="1238183"/>
                </a:lnTo>
                <a:lnTo>
                  <a:pt x="1713206" y="1231976"/>
                </a:lnTo>
                <a:lnTo>
                  <a:pt x="1694846" y="1219597"/>
                </a:lnTo>
                <a:lnTo>
                  <a:pt x="1694846" y="1219598"/>
                </a:lnTo>
                <a:lnTo>
                  <a:pt x="1713205" y="1231976"/>
                </a:lnTo>
                <a:lnTo>
                  <a:pt x="1717390" y="1238183"/>
                </a:lnTo>
                <a:lnTo>
                  <a:pt x="1729071" y="1263247"/>
                </a:lnTo>
                <a:lnTo>
                  <a:pt x="1731840" y="1276964"/>
                </a:lnTo>
                <a:cubicBezTo>
                  <a:pt x="1731840" y="1294533"/>
                  <a:pt x="1724719" y="1310439"/>
                  <a:pt x="1713205" y="1321952"/>
                </a:cubicBezTo>
                <a:lnTo>
                  <a:pt x="1694215" y="1334756"/>
                </a:lnTo>
                <a:lnTo>
                  <a:pt x="1690695" y="1336049"/>
                </a:lnTo>
                <a:lnTo>
                  <a:pt x="1668218" y="1340587"/>
                </a:lnTo>
                <a:lnTo>
                  <a:pt x="1690696" y="1336049"/>
                </a:lnTo>
                <a:lnTo>
                  <a:pt x="631186" y="1725172"/>
                </a:lnTo>
                <a:lnTo>
                  <a:pt x="603204" y="1735449"/>
                </a:lnTo>
                <a:lnTo>
                  <a:pt x="596624" y="1736777"/>
                </a:lnTo>
                <a:cubicBezTo>
                  <a:pt x="579055" y="1736777"/>
                  <a:pt x="563149" y="1729656"/>
                  <a:pt x="551636" y="1718142"/>
                </a:cubicBezTo>
                <a:lnTo>
                  <a:pt x="539742" y="1700501"/>
                </a:lnTo>
                <a:lnTo>
                  <a:pt x="537638" y="1696119"/>
                </a:lnTo>
                <a:lnTo>
                  <a:pt x="513285" y="1645408"/>
                </a:lnTo>
                <a:cubicBezTo>
                  <a:pt x="423867" y="1480289"/>
                  <a:pt x="305479" y="1333247"/>
                  <a:pt x="164965" y="1211146"/>
                </a:cubicBezTo>
                <a:lnTo>
                  <a:pt x="57318" y="1128366"/>
                </a:lnTo>
                <a:lnTo>
                  <a:pt x="48926" y="1123611"/>
                </a:lnTo>
                <a:lnTo>
                  <a:pt x="47984" y="1121189"/>
                </a:lnTo>
                <a:lnTo>
                  <a:pt x="39333" y="1114536"/>
                </a:lnTo>
                <a:lnTo>
                  <a:pt x="17328" y="1097614"/>
                </a:lnTo>
                <a:lnTo>
                  <a:pt x="15895" y="1096741"/>
                </a:lnTo>
                <a:lnTo>
                  <a:pt x="5000" y="1080582"/>
                </a:lnTo>
                <a:cubicBezTo>
                  <a:pt x="1780" y="1072970"/>
                  <a:pt x="0" y="1064602"/>
                  <a:pt x="0" y="1055817"/>
                </a:cubicBezTo>
                <a:lnTo>
                  <a:pt x="4917" y="1031461"/>
                </a:lnTo>
                <a:lnTo>
                  <a:pt x="5926" y="1029679"/>
                </a:lnTo>
                <a:lnTo>
                  <a:pt x="565669" y="40336"/>
                </a:lnTo>
                <a:lnTo>
                  <a:pt x="565669" y="40333"/>
                </a:lnTo>
                <a:lnTo>
                  <a:pt x="565967" y="38858"/>
                </a:lnTo>
                <a:lnTo>
                  <a:pt x="569303" y="33910"/>
                </a:lnTo>
                <a:lnTo>
                  <a:pt x="579602" y="18635"/>
                </a:lnTo>
                <a:cubicBezTo>
                  <a:pt x="591115" y="7121"/>
                  <a:pt x="607021" y="0"/>
                  <a:pt x="6245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7" name="任意多边形: 形状 136"/>
          <p:cNvSpPr/>
          <p:nvPr>
            <p:custDataLst>
              <p:tags r:id="rId5"/>
            </p:custDataLst>
          </p:nvPr>
        </p:nvSpPr>
        <p:spPr>
          <a:xfrm flipV="1">
            <a:off x="3718190" y="4160898"/>
            <a:ext cx="1337375" cy="1341187"/>
          </a:xfrm>
          <a:custGeom>
            <a:avLst/>
            <a:gdLst>
              <a:gd name="connsiteX0" fmla="*/ 646514 w 1731840"/>
              <a:gd name="connsiteY0" fmla="*/ 4426 h 1736777"/>
              <a:gd name="connsiteX1" fmla="*/ 649356 w 1731840"/>
              <a:gd name="connsiteY1" fmla="*/ 5000 h 1736777"/>
              <a:gd name="connsiteX2" fmla="*/ 666957 w 1731840"/>
              <a:gd name="connsiteY2" fmla="*/ 16867 h 1736777"/>
              <a:gd name="connsiteX3" fmla="*/ 624590 w 1731840"/>
              <a:gd name="connsiteY3" fmla="*/ 0 h 1736777"/>
              <a:gd name="connsiteX4" fmla="*/ 646513 w 1731840"/>
              <a:gd name="connsiteY4" fmla="*/ 4426 h 1736777"/>
              <a:gd name="connsiteX5" fmla="*/ 666956 w 1731840"/>
              <a:gd name="connsiteY5" fmla="*/ 16867 h 1736777"/>
              <a:gd name="connsiteX6" fmla="*/ 669578 w 1731840"/>
              <a:gd name="connsiteY6" fmla="*/ 18635 h 1736777"/>
              <a:gd name="connsiteX7" fmla="*/ 672337 w 1731840"/>
              <a:gd name="connsiteY7" fmla="*/ 22727 h 1736777"/>
              <a:gd name="connsiteX8" fmla="*/ 672339 w 1731840"/>
              <a:gd name="connsiteY8" fmla="*/ 22728 h 1736777"/>
              <a:gd name="connsiteX9" fmla="*/ 669579 w 1731840"/>
              <a:gd name="connsiteY9" fmla="*/ 18635 h 1736777"/>
              <a:gd name="connsiteX10" fmla="*/ 666957 w 1731840"/>
              <a:gd name="connsiteY10" fmla="*/ 16867 h 1736777"/>
              <a:gd name="connsiteX11" fmla="*/ 692182 w 1731840"/>
              <a:gd name="connsiteY11" fmla="*/ 32218 h 1736777"/>
              <a:gd name="connsiteX12" fmla="*/ 703770 w 1731840"/>
              <a:gd name="connsiteY12" fmla="*/ 37760 h 1736777"/>
              <a:gd name="connsiteX13" fmla="*/ 706453 w 1731840"/>
              <a:gd name="connsiteY13" fmla="*/ 40903 h 1736777"/>
              <a:gd name="connsiteX14" fmla="*/ 723028 w 1731840"/>
              <a:gd name="connsiteY14" fmla="*/ 50990 h 1736777"/>
              <a:gd name="connsiteX15" fmla="*/ 1654884 w 1731840"/>
              <a:gd name="connsiteY15" fmla="*/ 1104059 h 1736777"/>
              <a:gd name="connsiteX16" fmla="*/ 1717391 w 1731840"/>
              <a:gd name="connsiteY16" fmla="*/ 1238183 h 1736777"/>
              <a:gd name="connsiteX17" fmla="*/ 1713206 w 1731840"/>
              <a:gd name="connsiteY17" fmla="*/ 1231976 h 1736777"/>
              <a:gd name="connsiteX18" fmla="*/ 1694846 w 1731840"/>
              <a:gd name="connsiteY18" fmla="*/ 1219597 h 1736777"/>
              <a:gd name="connsiteX19" fmla="*/ 1694846 w 1731840"/>
              <a:gd name="connsiteY19" fmla="*/ 1219598 h 1736777"/>
              <a:gd name="connsiteX20" fmla="*/ 1713205 w 1731840"/>
              <a:gd name="connsiteY20" fmla="*/ 1231976 h 1736777"/>
              <a:gd name="connsiteX21" fmla="*/ 1717390 w 1731840"/>
              <a:gd name="connsiteY21" fmla="*/ 1238183 h 1736777"/>
              <a:gd name="connsiteX22" fmla="*/ 1729071 w 1731840"/>
              <a:gd name="connsiteY22" fmla="*/ 1263247 h 1736777"/>
              <a:gd name="connsiteX23" fmla="*/ 1731840 w 1731840"/>
              <a:gd name="connsiteY23" fmla="*/ 1276964 h 1736777"/>
              <a:gd name="connsiteX24" fmla="*/ 1713205 w 1731840"/>
              <a:gd name="connsiteY24" fmla="*/ 1321952 h 1736777"/>
              <a:gd name="connsiteX25" fmla="*/ 1694215 w 1731840"/>
              <a:gd name="connsiteY25" fmla="*/ 1334756 h 1736777"/>
              <a:gd name="connsiteX26" fmla="*/ 1690695 w 1731840"/>
              <a:gd name="connsiteY26" fmla="*/ 1336049 h 1736777"/>
              <a:gd name="connsiteX27" fmla="*/ 1668218 w 1731840"/>
              <a:gd name="connsiteY27" fmla="*/ 1340587 h 1736777"/>
              <a:gd name="connsiteX28" fmla="*/ 1690696 w 1731840"/>
              <a:gd name="connsiteY28" fmla="*/ 1336049 h 1736777"/>
              <a:gd name="connsiteX29" fmla="*/ 631186 w 1731840"/>
              <a:gd name="connsiteY29" fmla="*/ 1725172 h 1736777"/>
              <a:gd name="connsiteX30" fmla="*/ 603204 w 1731840"/>
              <a:gd name="connsiteY30" fmla="*/ 1735449 h 1736777"/>
              <a:gd name="connsiteX31" fmla="*/ 596624 w 1731840"/>
              <a:gd name="connsiteY31" fmla="*/ 1736777 h 1736777"/>
              <a:gd name="connsiteX32" fmla="*/ 551636 w 1731840"/>
              <a:gd name="connsiteY32" fmla="*/ 1718142 h 1736777"/>
              <a:gd name="connsiteX33" fmla="*/ 539742 w 1731840"/>
              <a:gd name="connsiteY33" fmla="*/ 1700501 h 1736777"/>
              <a:gd name="connsiteX34" fmla="*/ 537638 w 1731840"/>
              <a:gd name="connsiteY34" fmla="*/ 1696119 h 1736777"/>
              <a:gd name="connsiteX35" fmla="*/ 513285 w 1731840"/>
              <a:gd name="connsiteY35" fmla="*/ 1645408 h 1736777"/>
              <a:gd name="connsiteX36" fmla="*/ 164965 w 1731840"/>
              <a:gd name="connsiteY36" fmla="*/ 1211146 h 1736777"/>
              <a:gd name="connsiteX37" fmla="*/ 57318 w 1731840"/>
              <a:gd name="connsiteY37" fmla="*/ 1128366 h 1736777"/>
              <a:gd name="connsiteX38" fmla="*/ 48926 w 1731840"/>
              <a:gd name="connsiteY38" fmla="*/ 1123611 h 1736777"/>
              <a:gd name="connsiteX39" fmla="*/ 47984 w 1731840"/>
              <a:gd name="connsiteY39" fmla="*/ 1121189 h 1736777"/>
              <a:gd name="connsiteX40" fmla="*/ 39333 w 1731840"/>
              <a:gd name="connsiteY40" fmla="*/ 1114536 h 1736777"/>
              <a:gd name="connsiteX41" fmla="*/ 17328 w 1731840"/>
              <a:gd name="connsiteY41" fmla="*/ 1097614 h 1736777"/>
              <a:gd name="connsiteX42" fmla="*/ 15895 w 1731840"/>
              <a:gd name="connsiteY42" fmla="*/ 1096741 h 1736777"/>
              <a:gd name="connsiteX43" fmla="*/ 5000 w 1731840"/>
              <a:gd name="connsiteY43" fmla="*/ 1080582 h 1736777"/>
              <a:gd name="connsiteX44" fmla="*/ 0 w 1731840"/>
              <a:gd name="connsiteY44" fmla="*/ 1055817 h 1736777"/>
              <a:gd name="connsiteX45" fmla="*/ 4917 w 1731840"/>
              <a:gd name="connsiteY45" fmla="*/ 1031461 h 1736777"/>
              <a:gd name="connsiteX46" fmla="*/ 5926 w 1731840"/>
              <a:gd name="connsiteY46" fmla="*/ 1029679 h 1736777"/>
              <a:gd name="connsiteX47" fmla="*/ 565669 w 1731840"/>
              <a:gd name="connsiteY47" fmla="*/ 40336 h 1736777"/>
              <a:gd name="connsiteX48" fmla="*/ 565669 w 1731840"/>
              <a:gd name="connsiteY48" fmla="*/ 40333 h 1736777"/>
              <a:gd name="connsiteX49" fmla="*/ 565967 w 1731840"/>
              <a:gd name="connsiteY49" fmla="*/ 38858 h 1736777"/>
              <a:gd name="connsiteX50" fmla="*/ 569303 w 1731840"/>
              <a:gd name="connsiteY50" fmla="*/ 33910 h 1736777"/>
              <a:gd name="connsiteX51" fmla="*/ 579602 w 1731840"/>
              <a:gd name="connsiteY51" fmla="*/ 18635 h 1736777"/>
              <a:gd name="connsiteX52" fmla="*/ 624590 w 1731840"/>
              <a:gd name="connsiteY52" fmla="*/ 0 h 173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31840" h="1736777">
                <a:moveTo>
                  <a:pt x="646514" y="4426"/>
                </a:moveTo>
                <a:lnTo>
                  <a:pt x="649356" y="5000"/>
                </a:lnTo>
                <a:lnTo>
                  <a:pt x="666957" y="16867"/>
                </a:lnTo>
                <a:close/>
                <a:moveTo>
                  <a:pt x="624590" y="0"/>
                </a:moveTo>
                <a:lnTo>
                  <a:pt x="646513" y="4426"/>
                </a:lnTo>
                <a:lnTo>
                  <a:pt x="666956" y="16867"/>
                </a:lnTo>
                <a:lnTo>
                  <a:pt x="669578" y="18635"/>
                </a:lnTo>
                <a:lnTo>
                  <a:pt x="672337" y="22727"/>
                </a:lnTo>
                <a:lnTo>
                  <a:pt x="672339" y="22728"/>
                </a:lnTo>
                <a:lnTo>
                  <a:pt x="669579" y="18635"/>
                </a:lnTo>
                <a:lnTo>
                  <a:pt x="666957" y="16867"/>
                </a:lnTo>
                <a:lnTo>
                  <a:pt x="692182" y="32218"/>
                </a:lnTo>
                <a:lnTo>
                  <a:pt x="703770" y="37760"/>
                </a:lnTo>
                <a:lnTo>
                  <a:pt x="706453" y="40903"/>
                </a:lnTo>
                <a:lnTo>
                  <a:pt x="723028" y="50990"/>
                </a:lnTo>
                <a:cubicBezTo>
                  <a:pt x="1115601" y="316665"/>
                  <a:pt x="1437579" y="679068"/>
                  <a:pt x="1654884" y="1104059"/>
                </a:cubicBezTo>
                <a:lnTo>
                  <a:pt x="1717391" y="1238183"/>
                </a:lnTo>
                <a:lnTo>
                  <a:pt x="1713206" y="1231976"/>
                </a:lnTo>
                <a:lnTo>
                  <a:pt x="1694846" y="1219597"/>
                </a:lnTo>
                <a:lnTo>
                  <a:pt x="1694846" y="1219598"/>
                </a:lnTo>
                <a:lnTo>
                  <a:pt x="1713205" y="1231976"/>
                </a:lnTo>
                <a:lnTo>
                  <a:pt x="1717390" y="1238183"/>
                </a:lnTo>
                <a:lnTo>
                  <a:pt x="1729071" y="1263247"/>
                </a:lnTo>
                <a:lnTo>
                  <a:pt x="1731840" y="1276964"/>
                </a:lnTo>
                <a:cubicBezTo>
                  <a:pt x="1731840" y="1294533"/>
                  <a:pt x="1724719" y="1310439"/>
                  <a:pt x="1713205" y="1321952"/>
                </a:cubicBezTo>
                <a:lnTo>
                  <a:pt x="1694215" y="1334756"/>
                </a:lnTo>
                <a:lnTo>
                  <a:pt x="1690695" y="1336049"/>
                </a:lnTo>
                <a:lnTo>
                  <a:pt x="1668218" y="1340587"/>
                </a:lnTo>
                <a:lnTo>
                  <a:pt x="1690696" y="1336049"/>
                </a:lnTo>
                <a:lnTo>
                  <a:pt x="631186" y="1725172"/>
                </a:lnTo>
                <a:lnTo>
                  <a:pt x="603204" y="1735449"/>
                </a:lnTo>
                <a:lnTo>
                  <a:pt x="596624" y="1736777"/>
                </a:lnTo>
                <a:cubicBezTo>
                  <a:pt x="579055" y="1736777"/>
                  <a:pt x="563149" y="1729656"/>
                  <a:pt x="551636" y="1718142"/>
                </a:cubicBezTo>
                <a:lnTo>
                  <a:pt x="539742" y="1700501"/>
                </a:lnTo>
                <a:lnTo>
                  <a:pt x="537638" y="1696119"/>
                </a:lnTo>
                <a:lnTo>
                  <a:pt x="513285" y="1645408"/>
                </a:lnTo>
                <a:cubicBezTo>
                  <a:pt x="423867" y="1480289"/>
                  <a:pt x="305479" y="1333247"/>
                  <a:pt x="164965" y="1211146"/>
                </a:cubicBezTo>
                <a:lnTo>
                  <a:pt x="57318" y="1128366"/>
                </a:lnTo>
                <a:lnTo>
                  <a:pt x="48926" y="1123611"/>
                </a:lnTo>
                <a:lnTo>
                  <a:pt x="47984" y="1121189"/>
                </a:lnTo>
                <a:lnTo>
                  <a:pt x="39333" y="1114536"/>
                </a:lnTo>
                <a:lnTo>
                  <a:pt x="17328" y="1097614"/>
                </a:lnTo>
                <a:lnTo>
                  <a:pt x="15895" y="1096741"/>
                </a:lnTo>
                <a:lnTo>
                  <a:pt x="5000" y="1080582"/>
                </a:lnTo>
                <a:cubicBezTo>
                  <a:pt x="1780" y="1072970"/>
                  <a:pt x="0" y="1064602"/>
                  <a:pt x="0" y="1055817"/>
                </a:cubicBezTo>
                <a:lnTo>
                  <a:pt x="4917" y="1031461"/>
                </a:lnTo>
                <a:lnTo>
                  <a:pt x="5926" y="1029679"/>
                </a:lnTo>
                <a:lnTo>
                  <a:pt x="565669" y="40336"/>
                </a:lnTo>
                <a:lnTo>
                  <a:pt x="565669" y="40333"/>
                </a:lnTo>
                <a:lnTo>
                  <a:pt x="565967" y="38858"/>
                </a:lnTo>
                <a:lnTo>
                  <a:pt x="569303" y="33910"/>
                </a:lnTo>
                <a:lnTo>
                  <a:pt x="579602" y="18635"/>
                </a:lnTo>
                <a:cubicBezTo>
                  <a:pt x="591115" y="7121"/>
                  <a:pt x="607021" y="0"/>
                  <a:pt x="624590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圆: 空心 12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040069" y="2635055"/>
            <a:ext cx="2057214" cy="2057213"/>
          </a:xfrm>
          <a:prstGeom prst="donut">
            <a:avLst>
              <a:gd name="adj" fmla="val 530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0000"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as-IN" sz="2800" b="1" dirty="0">
                <a:solidFill>
                  <a:srgbClr val="00B05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সরকারি নির্দেশনা বাস্তবায়ন</a:t>
            </a:r>
            <a:endParaRPr lang="en-US" sz="2800" b="1" dirty="0">
              <a:solidFill>
                <a:schemeClr val="tx1"/>
              </a:solidFill>
              <a:latin typeface="+mj-lt"/>
              <a:sym typeface="+mn-ea"/>
            </a:endParaRPr>
          </a:p>
        </p:txBody>
      </p:sp>
      <p:sp>
        <p:nvSpPr>
          <p:cNvPr id="192" name="任意多边形: 形状 191"/>
          <p:cNvSpPr/>
          <p:nvPr>
            <p:custDataLst>
              <p:tags r:id="rId7"/>
            </p:custDataLst>
          </p:nvPr>
        </p:nvSpPr>
        <p:spPr>
          <a:xfrm>
            <a:off x="4189842" y="2393352"/>
            <a:ext cx="305802" cy="305444"/>
          </a:xfrm>
          <a:custGeom>
            <a:avLst/>
            <a:gdLst>
              <a:gd name="connsiteX0" fmla="*/ 199303 w 258151"/>
              <a:gd name="connsiteY0" fmla="*/ 2610 h 324018"/>
              <a:gd name="connsiteX1" fmla="*/ 187136 w 258151"/>
              <a:gd name="connsiteY1" fmla="*/ 802 h 324018"/>
              <a:gd name="connsiteX2" fmla="*/ 6791 w 258151"/>
              <a:gd name="connsiteY2" fmla="*/ 70410 h 324018"/>
              <a:gd name="connsiteX3" fmla="*/ 223 w 258151"/>
              <a:gd name="connsiteY3" fmla="*/ 80021 h 324018"/>
              <a:gd name="connsiteX4" fmla="*/ 90 w 258151"/>
              <a:gd name="connsiteY4" fmla="*/ 317100 h 324018"/>
              <a:gd name="connsiteX5" fmla="*/ 7144 w 258151"/>
              <a:gd name="connsiteY5" fmla="*/ 324153 h 324018"/>
              <a:gd name="connsiteX6" fmla="*/ 251189 w 258151"/>
              <a:gd name="connsiteY6" fmla="*/ 324153 h 324018"/>
              <a:gd name="connsiteX7" fmla="*/ 258242 w 258151"/>
              <a:gd name="connsiteY7" fmla="*/ 317100 h 324018"/>
              <a:gd name="connsiteX8" fmla="*/ 258242 w 258151"/>
              <a:gd name="connsiteY8" fmla="*/ 55466 h 324018"/>
              <a:gd name="connsiteX9" fmla="*/ 252688 w 258151"/>
              <a:gd name="connsiteY9" fmla="*/ 44092 h 324018"/>
              <a:gd name="connsiteX10" fmla="*/ 199303 w 258151"/>
              <a:gd name="connsiteY10" fmla="*/ 2610 h 324018"/>
              <a:gd name="connsiteX11" fmla="*/ 160950 w 258151"/>
              <a:gd name="connsiteY11" fmla="*/ 213856 h 324018"/>
              <a:gd name="connsiteX12" fmla="*/ 154117 w 258151"/>
              <a:gd name="connsiteY12" fmla="*/ 222585 h 324018"/>
              <a:gd name="connsiteX13" fmla="*/ 52770 w 258151"/>
              <a:gd name="connsiteY13" fmla="*/ 247272 h 324018"/>
              <a:gd name="connsiteX14" fmla="*/ 45937 w 258151"/>
              <a:gd name="connsiteY14" fmla="*/ 241895 h 324018"/>
              <a:gd name="connsiteX15" fmla="*/ 45937 w 258151"/>
              <a:gd name="connsiteY15" fmla="*/ 231578 h 324018"/>
              <a:gd name="connsiteX16" fmla="*/ 52770 w 258151"/>
              <a:gd name="connsiteY16" fmla="*/ 222849 h 324018"/>
              <a:gd name="connsiteX17" fmla="*/ 154117 w 258151"/>
              <a:gd name="connsiteY17" fmla="*/ 198163 h 324018"/>
              <a:gd name="connsiteX18" fmla="*/ 160950 w 258151"/>
              <a:gd name="connsiteY18" fmla="*/ 203541 h 324018"/>
              <a:gd name="connsiteX19" fmla="*/ 160950 w 258151"/>
              <a:gd name="connsiteY19" fmla="*/ 213856 h 324018"/>
              <a:gd name="connsiteX20" fmla="*/ 160950 w 258151"/>
              <a:gd name="connsiteY20" fmla="*/ 165013 h 324018"/>
              <a:gd name="connsiteX21" fmla="*/ 154117 w 258151"/>
              <a:gd name="connsiteY21" fmla="*/ 173741 h 324018"/>
              <a:gd name="connsiteX22" fmla="*/ 52770 w 258151"/>
              <a:gd name="connsiteY22" fmla="*/ 198428 h 324018"/>
              <a:gd name="connsiteX23" fmla="*/ 45937 w 258151"/>
              <a:gd name="connsiteY23" fmla="*/ 193050 h 324018"/>
              <a:gd name="connsiteX24" fmla="*/ 45937 w 258151"/>
              <a:gd name="connsiteY24" fmla="*/ 182734 h 324018"/>
              <a:gd name="connsiteX25" fmla="*/ 52770 w 258151"/>
              <a:gd name="connsiteY25" fmla="*/ 174006 h 324018"/>
              <a:gd name="connsiteX26" fmla="*/ 154117 w 258151"/>
              <a:gd name="connsiteY26" fmla="*/ 149320 h 324018"/>
              <a:gd name="connsiteX27" fmla="*/ 160950 w 258151"/>
              <a:gd name="connsiteY27" fmla="*/ 154697 h 324018"/>
              <a:gd name="connsiteX28" fmla="*/ 160950 w 258151"/>
              <a:gd name="connsiteY28" fmla="*/ 165013 h 324018"/>
              <a:gd name="connsiteX29" fmla="*/ 160950 w 258151"/>
              <a:gd name="connsiteY29" fmla="*/ 116169 h 324018"/>
              <a:gd name="connsiteX30" fmla="*/ 154117 w 258151"/>
              <a:gd name="connsiteY30" fmla="*/ 124897 h 324018"/>
              <a:gd name="connsiteX31" fmla="*/ 52770 w 258151"/>
              <a:gd name="connsiteY31" fmla="*/ 149583 h 324018"/>
              <a:gd name="connsiteX32" fmla="*/ 45937 w 258151"/>
              <a:gd name="connsiteY32" fmla="*/ 144205 h 324018"/>
              <a:gd name="connsiteX33" fmla="*/ 45937 w 258151"/>
              <a:gd name="connsiteY33" fmla="*/ 133890 h 324018"/>
              <a:gd name="connsiteX34" fmla="*/ 52770 w 258151"/>
              <a:gd name="connsiteY34" fmla="*/ 125161 h 324018"/>
              <a:gd name="connsiteX35" fmla="*/ 154117 w 258151"/>
              <a:gd name="connsiteY35" fmla="*/ 100474 h 324018"/>
              <a:gd name="connsiteX36" fmla="*/ 160950 w 258151"/>
              <a:gd name="connsiteY36" fmla="*/ 105853 h 324018"/>
              <a:gd name="connsiteX37" fmla="*/ 160950 w 258151"/>
              <a:gd name="connsiteY37" fmla="*/ 116169 h 32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98" h="598">
                <a:moveTo>
                  <a:pt x="277" y="407"/>
                </a:moveTo>
                <a:cubicBezTo>
                  <a:pt x="277" y="407"/>
                  <a:pt x="276" y="407"/>
                  <a:pt x="275" y="407"/>
                </a:cubicBezTo>
                <a:lnTo>
                  <a:pt x="122" y="445"/>
                </a:lnTo>
                <a:cubicBezTo>
                  <a:pt x="116" y="446"/>
                  <a:pt x="112" y="452"/>
                  <a:pt x="112" y="458"/>
                </a:cubicBezTo>
                <a:lnTo>
                  <a:pt x="112" y="473"/>
                </a:lnTo>
                <a:cubicBezTo>
                  <a:pt x="112" y="479"/>
                  <a:pt x="116" y="483"/>
                  <a:pt x="122" y="482"/>
                </a:cubicBezTo>
                <a:lnTo>
                  <a:pt x="275" y="444"/>
                </a:lnTo>
                <a:cubicBezTo>
                  <a:pt x="281" y="443"/>
                  <a:pt x="286" y="437"/>
                  <a:pt x="286" y="431"/>
                </a:cubicBezTo>
                <a:lnTo>
                  <a:pt x="286" y="415"/>
                </a:lnTo>
                <a:lnTo>
                  <a:pt x="285" y="412"/>
                </a:lnTo>
                <a:lnTo>
                  <a:pt x="285" y="412"/>
                </a:lnTo>
                <a:lnTo>
                  <a:pt x="284" y="411"/>
                </a:lnTo>
                <a:lnTo>
                  <a:pt x="283" y="409"/>
                </a:lnTo>
                <a:lnTo>
                  <a:pt x="281" y="408"/>
                </a:lnTo>
                <a:lnTo>
                  <a:pt x="280" y="408"/>
                </a:lnTo>
                <a:lnTo>
                  <a:pt x="277" y="407"/>
                </a:lnTo>
                <a:close/>
                <a:moveTo>
                  <a:pt x="277" y="333"/>
                </a:moveTo>
                <a:cubicBezTo>
                  <a:pt x="277" y="333"/>
                  <a:pt x="276" y="333"/>
                  <a:pt x="275" y="334"/>
                </a:cubicBezTo>
                <a:lnTo>
                  <a:pt x="122" y="371"/>
                </a:lnTo>
                <a:cubicBezTo>
                  <a:pt x="116" y="372"/>
                  <a:pt x="112" y="378"/>
                  <a:pt x="112" y="384"/>
                </a:cubicBezTo>
                <a:lnTo>
                  <a:pt x="112" y="400"/>
                </a:lnTo>
                <a:cubicBezTo>
                  <a:pt x="112" y="405"/>
                  <a:pt x="116" y="409"/>
                  <a:pt x="122" y="408"/>
                </a:cubicBezTo>
                <a:lnTo>
                  <a:pt x="275" y="370"/>
                </a:lnTo>
                <a:cubicBezTo>
                  <a:pt x="281" y="369"/>
                  <a:pt x="286" y="363"/>
                  <a:pt x="286" y="357"/>
                </a:cubicBezTo>
                <a:lnTo>
                  <a:pt x="286" y="342"/>
                </a:lnTo>
                <a:lnTo>
                  <a:pt x="285" y="338"/>
                </a:lnTo>
                <a:lnTo>
                  <a:pt x="285" y="338"/>
                </a:lnTo>
                <a:lnTo>
                  <a:pt x="284" y="337"/>
                </a:lnTo>
                <a:lnTo>
                  <a:pt x="283" y="335"/>
                </a:lnTo>
                <a:lnTo>
                  <a:pt x="281" y="334"/>
                </a:lnTo>
                <a:lnTo>
                  <a:pt x="280" y="334"/>
                </a:lnTo>
                <a:lnTo>
                  <a:pt x="277" y="333"/>
                </a:lnTo>
                <a:close/>
                <a:moveTo>
                  <a:pt x="277" y="259"/>
                </a:moveTo>
                <a:cubicBezTo>
                  <a:pt x="277" y="259"/>
                  <a:pt x="276" y="260"/>
                  <a:pt x="275" y="260"/>
                </a:cubicBezTo>
                <a:lnTo>
                  <a:pt x="122" y="297"/>
                </a:lnTo>
                <a:cubicBezTo>
                  <a:pt x="116" y="298"/>
                  <a:pt x="112" y="304"/>
                  <a:pt x="112" y="310"/>
                </a:cubicBezTo>
                <a:lnTo>
                  <a:pt x="112" y="326"/>
                </a:lnTo>
                <a:cubicBezTo>
                  <a:pt x="112" y="332"/>
                  <a:pt x="116" y="335"/>
                  <a:pt x="122" y="334"/>
                </a:cubicBezTo>
                <a:lnTo>
                  <a:pt x="275" y="297"/>
                </a:lnTo>
                <a:cubicBezTo>
                  <a:pt x="281" y="295"/>
                  <a:pt x="286" y="289"/>
                  <a:pt x="286" y="283"/>
                </a:cubicBezTo>
                <a:lnTo>
                  <a:pt x="286" y="268"/>
                </a:lnTo>
                <a:lnTo>
                  <a:pt x="285" y="265"/>
                </a:lnTo>
                <a:lnTo>
                  <a:pt x="285" y="264"/>
                </a:lnTo>
                <a:lnTo>
                  <a:pt x="284" y="263"/>
                </a:lnTo>
                <a:lnTo>
                  <a:pt x="283" y="261"/>
                </a:lnTo>
                <a:lnTo>
                  <a:pt x="281" y="260"/>
                </a:lnTo>
                <a:lnTo>
                  <a:pt x="280" y="260"/>
                </a:lnTo>
                <a:lnTo>
                  <a:pt x="277" y="259"/>
                </a:lnTo>
                <a:close/>
                <a:moveTo>
                  <a:pt x="330" y="108"/>
                </a:moveTo>
                <a:lnTo>
                  <a:pt x="330" y="108"/>
                </a:lnTo>
                <a:lnTo>
                  <a:pt x="330" y="108"/>
                </a:lnTo>
                <a:cubicBezTo>
                  <a:pt x="331" y="108"/>
                  <a:pt x="332" y="108"/>
                  <a:pt x="333" y="108"/>
                </a:cubicBezTo>
                <a:lnTo>
                  <a:pt x="334" y="108"/>
                </a:lnTo>
                <a:lnTo>
                  <a:pt x="335" y="108"/>
                </a:lnTo>
                <a:lnTo>
                  <a:pt x="335" y="109"/>
                </a:lnTo>
                <a:lnTo>
                  <a:pt x="337" y="109"/>
                </a:lnTo>
                <a:lnTo>
                  <a:pt x="339" y="109"/>
                </a:lnTo>
                <a:lnTo>
                  <a:pt x="339" y="110"/>
                </a:lnTo>
                <a:lnTo>
                  <a:pt x="340" y="110"/>
                </a:lnTo>
                <a:lnTo>
                  <a:pt x="341" y="110"/>
                </a:lnTo>
                <a:cubicBezTo>
                  <a:pt x="342" y="111"/>
                  <a:pt x="343" y="111"/>
                  <a:pt x="344" y="112"/>
                </a:cubicBezTo>
                <a:lnTo>
                  <a:pt x="424" y="175"/>
                </a:lnTo>
                <a:cubicBezTo>
                  <a:pt x="429" y="178"/>
                  <a:pt x="433" y="186"/>
                  <a:pt x="433" y="192"/>
                </a:cubicBezTo>
                <a:lnTo>
                  <a:pt x="433" y="587"/>
                </a:lnTo>
                <a:cubicBezTo>
                  <a:pt x="433" y="593"/>
                  <a:pt x="428" y="598"/>
                  <a:pt x="422" y="598"/>
                </a:cubicBezTo>
                <a:lnTo>
                  <a:pt x="53" y="598"/>
                </a:lnTo>
                <a:lnTo>
                  <a:pt x="53" y="598"/>
                </a:lnTo>
                <a:lnTo>
                  <a:pt x="21" y="598"/>
                </a:lnTo>
                <a:cubicBezTo>
                  <a:pt x="10" y="598"/>
                  <a:pt x="0" y="588"/>
                  <a:pt x="0" y="576"/>
                </a:cubicBezTo>
                <a:cubicBezTo>
                  <a:pt x="0" y="565"/>
                  <a:pt x="10" y="555"/>
                  <a:pt x="21" y="555"/>
                </a:cubicBezTo>
                <a:lnTo>
                  <a:pt x="42" y="555"/>
                </a:lnTo>
                <a:lnTo>
                  <a:pt x="43" y="229"/>
                </a:lnTo>
                <a:cubicBezTo>
                  <a:pt x="43" y="223"/>
                  <a:pt x="47" y="216"/>
                  <a:pt x="53" y="214"/>
                </a:cubicBezTo>
                <a:lnTo>
                  <a:pt x="325" y="109"/>
                </a:lnTo>
                <a:cubicBezTo>
                  <a:pt x="326" y="109"/>
                  <a:pt x="328" y="108"/>
                  <a:pt x="330" y="108"/>
                </a:cubicBezTo>
                <a:close/>
                <a:moveTo>
                  <a:pt x="413" y="0"/>
                </a:moveTo>
                <a:cubicBezTo>
                  <a:pt x="418" y="0"/>
                  <a:pt x="424" y="1"/>
                  <a:pt x="427" y="4"/>
                </a:cubicBezTo>
                <a:lnTo>
                  <a:pt x="509" y="64"/>
                </a:lnTo>
                <a:cubicBezTo>
                  <a:pt x="514" y="67"/>
                  <a:pt x="518" y="74"/>
                  <a:pt x="518" y="80"/>
                </a:cubicBezTo>
                <a:lnTo>
                  <a:pt x="518" y="546"/>
                </a:lnTo>
                <a:cubicBezTo>
                  <a:pt x="518" y="552"/>
                  <a:pt x="523" y="556"/>
                  <a:pt x="528" y="556"/>
                </a:cubicBezTo>
                <a:lnTo>
                  <a:pt x="568" y="556"/>
                </a:lnTo>
                <a:cubicBezTo>
                  <a:pt x="569" y="556"/>
                  <a:pt x="570" y="556"/>
                  <a:pt x="572" y="557"/>
                </a:cubicBezTo>
                <a:cubicBezTo>
                  <a:pt x="573" y="556"/>
                  <a:pt x="575" y="556"/>
                  <a:pt x="577" y="556"/>
                </a:cubicBezTo>
                <a:cubicBezTo>
                  <a:pt x="589" y="556"/>
                  <a:pt x="598" y="566"/>
                  <a:pt x="598" y="577"/>
                </a:cubicBezTo>
                <a:cubicBezTo>
                  <a:pt x="598" y="588"/>
                  <a:pt x="589" y="598"/>
                  <a:pt x="577" y="598"/>
                </a:cubicBezTo>
                <a:cubicBezTo>
                  <a:pt x="575" y="598"/>
                  <a:pt x="573" y="597"/>
                  <a:pt x="571" y="597"/>
                </a:cubicBezTo>
                <a:cubicBezTo>
                  <a:pt x="570" y="597"/>
                  <a:pt x="569" y="598"/>
                  <a:pt x="568" y="598"/>
                </a:cubicBezTo>
                <a:lnTo>
                  <a:pt x="486" y="598"/>
                </a:lnTo>
                <a:cubicBezTo>
                  <a:pt x="480" y="598"/>
                  <a:pt x="475" y="593"/>
                  <a:pt x="475" y="587"/>
                </a:cubicBezTo>
                <a:lnTo>
                  <a:pt x="475" y="101"/>
                </a:lnTo>
                <a:cubicBezTo>
                  <a:pt x="475" y="95"/>
                  <a:pt x="471" y="88"/>
                  <a:pt x="467" y="84"/>
                </a:cubicBezTo>
                <a:lnTo>
                  <a:pt x="420" y="50"/>
                </a:lnTo>
                <a:cubicBezTo>
                  <a:pt x="415" y="47"/>
                  <a:pt x="407" y="45"/>
                  <a:pt x="401" y="47"/>
                </a:cubicBezTo>
                <a:lnTo>
                  <a:pt x="201" y="98"/>
                </a:lnTo>
                <a:cubicBezTo>
                  <a:pt x="196" y="100"/>
                  <a:pt x="192" y="105"/>
                  <a:pt x="191" y="110"/>
                </a:cubicBezTo>
                <a:lnTo>
                  <a:pt x="191" y="131"/>
                </a:lnTo>
                <a:cubicBezTo>
                  <a:pt x="191" y="143"/>
                  <a:pt x="182" y="152"/>
                  <a:pt x="170" y="152"/>
                </a:cubicBezTo>
                <a:cubicBezTo>
                  <a:pt x="158" y="152"/>
                  <a:pt x="149" y="143"/>
                  <a:pt x="149" y="131"/>
                </a:cubicBezTo>
                <a:lnTo>
                  <a:pt x="148" y="131"/>
                </a:lnTo>
                <a:lnTo>
                  <a:pt x="148" y="82"/>
                </a:lnTo>
                <a:cubicBezTo>
                  <a:pt x="148" y="76"/>
                  <a:pt x="153" y="70"/>
                  <a:pt x="159" y="68"/>
                </a:cubicBezTo>
                <a:lnTo>
                  <a:pt x="409" y="1"/>
                </a:lnTo>
                <a:cubicBezTo>
                  <a:pt x="410" y="0"/>
                  <a:pt x="412" y="0"/>
                  <a:pt x="413" y="0"/>
                </a:cubicBezTo>
                <a:close/>
              </a:path>
            </a:pathLst>
          </a:custGeom>
          <a:solidFill>
            <a:srgbClr val="FFFFFF"/>
          </a:solidFill>
          <a:ln w="13907" cap="flat">
            <a:noFill/>
            <a:prstDash val="solid"/>
            <a:miter/>
          </a:ln>
        </p:spPr>
        <p:txBody>
          <a:bodyPr wrap="square" rtlCol="0" anchor="ctr">
            <a:noAutofit/>
          </a:bodyPr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5" name="图片 72" descr="343439383331313b343532303031393bd2b5bca8b9dcc0ed"/>
          <p:cNvSpPr/>
          <p:nvPr>
            <p:custDataLst>
              <p:tags r:id="rId8"/>
            </p:custDataLst>
          </p:nvPr>
        </p:nvSpPr>
        <p:spPr>
          <a:xfrm>
            <a:off x="4612438" y="3532881"/>
            <a:ext cx="278001" cy="258080"/>
          </a:xfrm>
          <a:custGeom>
            <a:avLst/>
            <a:gdLst>
              <a:gd name="connsiteX0" fmla="*/ 317870 w 359999"/>
              <a:gd name="connsiteY0" fmla="*/ 115 h 334202"/>
              <a:gd name="connsiteX1" fmla="*/ 41440 w 359999"/>
              <a:gd name="connsiteY1" fmla="*/ 115 h 334202"/>
              <a:gd name="connsiteX2" fmla="*/ 114 w 359999"/>
              <a:gd name="connsiteY2" fmla="*/ 41775 h 334202"/>
              <a:gd name="connsiteX3" fmla="*/ 114 w 359999"/>
              <a:gd name="connsiteY3" fmla="*/ 221374 h 334202"/>
              <a:gd name="connsiteX4" fmla="*/ 41440 w 359999"/>
              <a:gd name="connsiteY4" fmla="*/ 263033 h 334202"/>
              <a:gd name="connsiteX5" fmla="*/ 145217 w 359999"/>
              <a:gd name="connsiteY5" fmla="*/ 263033 h 334202"/>
              <a:gd name="connsiteX6" fmla="*/ 145217 w 359999"/>
              <a:gd name="connsiteY6" fmla="*/ 313950 h 334202"/>
              <a:gd name="connsiteX7" fmla="*/ 88277 w 359999"/>
              <a:gd name="connsiteY7" fmla="*/ 313950 h 334202"/>
              <a:gd name="connsiteX8" fmla="*/ 78175 w 359999"/>
              <a:gd name="connsiteY8" fmla="*/ 324133 h 334202"/>
              <a:gd name="connsiteX9" fmla="*/ 88277 w 359999"/>
              <a:gd name="connsiteY9" fmla="*/ 334317 h 334202"/>
              <a:gd name="connsiteX10" fmla="*/ 263686 w 359999"/>
              <a:gd name="connsiteY10" fmla="*/ 334317 h 334202"/>
              <a:gd name="connsiteX11" fmla="*/ 273788 w 359999"/>
              <a:gd name="connsiteY11" fmla="*/ 324133 h 334202"/>
              <a:gd name="connsiteX12" fmla="*/ 263686 w 359999"/>
              <a:gd name="connsiteY12" fmla="*/ 313950 h 334202"/>
              <a:gd name="connsiteX13" fmla="*/ 207666 w 359999"/>
              <a:gd name="connsiteY13" fmla="*/ 313950 h 334202"/>
              <a:gd name="connsiteX14" fmla="*/ 207666 w 359999"/>
              <a:gd name="connsiteY14" fmla="*/ 263033 h 334202"/>
              <a:gd name="connsiteX15" fmla="*/ 318787 w 359999"/>
              <a:gd name="connsiteY15" fmla="*/ 263033 h 334202"/>
              <a:gd name="connsiteX16" fmla="*/ 360114 w 359999"/>
              <a:gd name="connsiteY16" fmla="*/ 221374 h 334202"/>
              <a:gd name="connsiteX17" fmla="*/ 360114 w 359999"/>
              <a:gd name="connsiteY17" fmla="*/ 41775 h 334202"/>
              <a:gd name="connsiteX18" fmla="*/ 317870 w 359999"/>
              <a:gd name="connsiteY18" fmla="*/ 115 h 334202"/>
              <a:gd name="connsiteX19" fmla="*/ 299501 w 359999"/>
              <a:gd name="connsiteY19" fmla="*/ 62141 h 334202"/>
              <a:gd name="connsiteX20" fmla="*/ 299501 w 359999"/>
              <a:gd name="connsiteY20" fmla="*/ 62141 h 334202"/>
              <a:gd name="connsiteX21" fmla="*/ 299501 w 359999"/>
              <a:gd name="connsiteY21" fmla="*/ 63067 h 334202"/>
              <a:gd name="connsiteX22" fmla="*/ 196645 w 359999"/>
              <a:gd name="connsiteY22" fmla="*/ 201007 h 334202"/>
              <a:gd name="connsiteX23" fmla="*/ 193890 w 359999"/>
              <a:gd name="connsiteY23" fmla="*/ 199155 h 334202"/>
              <a:gd name="connsiteX24" fmla="*/ 113073 w 359999"/>
              <a:gd name="connsiteY24" fmla="*/ 139906 h 334202"/>
              <a:gd name="connsiteX25" fmla="*/ 84604 w 359999"/>
              <a:gd name="connsiteY25" fmla="*/ 176937 h 334202"/>
              <a:gd name="connsiteX26" fmla="*/ 71747 w 359999"/>
              <a:gd name="connsiteY26" fmla="*/ 181565 h 334202"/>
              <a:gd name="connsiteX27" fmla="*/ 65318 w 359999"/>
              <a:gd name="connsiteY27" fmla="*/ 167679 h 334202"/>
              <a:gd name="connsiteX28" fmla="*/ 66236 w 359999"/>
              <a:gd name="connsiteY28" fmla="*/ 165827 h 334202"/>
              <a:gd name="connsiteX29" fmla="*/ 104808 w 359999"/>
              <a:gd name="connsiteY29" fmla="*/ 114910 h 334202"/>
              <a:gd name="connsiteX30" fmla="*/ 108482 w 359999"/>
              <a:gd name="connsiteY30" fmla="*/ 110281 h 334202"/>
              <a:gd name="connsiteX31" fmla="*/ 192053 w 359999"/>
              <a:gd name="connsiteY31" fmla="*/ 172308 h 334202"/>
              <a:gd name="connsiteX32" fmla="*/ 282972 w 359999"/>
              <a:gd name="connsiteY32" fmla="*/ 51032 h 334202"/>
              <a:gd name="connsiteX33" fmla="*/ 293991 w 359999"/>
              <a:gd name="connsiteY33" fmla="*/ 49180 h 334202"/>
              <a:gd name="connsiteX34" fmla="*/ 299501 w 359999"/>
              <a:gd name="connsiteY34" fmla="*/ 62141 h 33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59999" h="334202">
                <a:moveTo>
                  <a:pt x="317870" y="115"/>
                </a:moveTo>
                <a:lnTo>
                  <a:pt x="41440" y="115"/>
                </a:lnTo>
                <a:cubicBezTo>
                  <a:pt x="18481" y="115"/>
                  <a:pt x="114" y="18630"/>
                  <a:pt x="114" y="41775"/>
                </a:cubicBezTo>
                <a:lnTo>
                  <a:pt x="114" y="221374"/>
                </a:lnTo>
                <a:cubicBezTo>
                  <a:pt x="114" y="244518"/>
                  <a:pt x="18481" y="263033"/>
                  <a:pt x="41440" y="263033"/>
                </a:cubicBezTo>
                <a:lnTo>
                  <a:pt x="145217" y="263033"/>
                </a:lnTo>
                <a:lnTo>
                  <a:pt x="145217" y="313950"/>
                </a:lnTo>
                <a:lnTo>
                  <a:pt x="88277" y="313950"/>
                </a:lnTo>
                <a:cubicBezTo>
                  <a:pt x="82767" y="313950"/>
                  <a:pt x="78175" y="318579"/>
                  <a:pt x="78175" y="324133"/>
                </a:cubicBezTo>
                <a:cubicBezTo>
                  <a:pt x="78175" y="329689"/>
                  <a:pt x="82767" y="334317"/>
                  <a:pt x="88277" y="334317"/>
                </a:cubicBezTo>
                <a:lnTo>
                  <a:pt x="263686" y="334317"/>
                </a:lnTo>
                <a:cubicBezTo>
                  <a:pt x="269196" y="334317"/>
                  <a:pt x="273788" y="329689"/>
                  <a:pt x="273788" y="324133"/>
                </a:cubicBezTo>
                <a:cubicBezTo>
                  <a:pt x="273788" y="318579"/>
                  <a:pt x="269196" y="313950"/>
                  <a:pt x="263686" y="313950"/>
                </a:cubicBezTo>
                <a:lnTo>
                  <a:pt x="207666" y="313950"/>
                </a:lnTo>
                <a:lnTo>
                  <a:pt x="207666" y="263033"/>
                </a:lnTo>
                <a:lnTo>
                  <a:pt x="318787" y="263033"/>
                </a:lnTo>
                <a:cubicBezTo>
                  <a:pt x="341747" y="263033"/>
                  <a:pt x="360114" y="244518"/>
                  <a:pt x="360114" y="221374"/>
                </a:cubicBezTo>
                <a:lnTo>
                  <a:pt x="360114" y="41775"/>
                </a:lnTo>
                <a:cubicBezTo>
                  <a:pt x="359195" y="19556"/>
                  <a:pt x="340828" y="115"/>
                  <a:pt x="317870" y="115"/>
                </a:cubicBezTo>
                <a:moveTo>
                  <a:pt x="299501" y="62141"/>
                </a:moveTo>
                <a:cubicBezTo>
                  <a:pt x="299501" y="62141"/>
                  <a:pt x="299501" y="63067"/>
                  <a:pt x="299501" y="62141"/>
                </a:cubicBezTo>
                <a:lnTo>
                  <a:pt x="299501" y="63067"/>
                </a:lnTo>
                <a:lnTo>
                  <a:pt x="196645" y="201007"/>
                </a:lnTo>
                <a:lnTo>
                  <a:pt x="193890" y="199155"/>
                </a:lnTo>
                <a:lnTo>
                  <a:pt x="113073" y="139906"/>
                </a:lnTo>
                <a:lnTo>
                  <a:pt x="84604" y="176937"/>
                </a:lnTo>
                <a:cubicBezTo>
                  <a:pt x="81849" y="181565"/>
                  <a:pt x="76339" y="183417"/>
                  <a:pt x="71747" y="181565"/>
                </a:cubicBezTo>
                <a:cubicBezTo>
                  <a:pt x="66236" y="179714"/>
                  <a:pt x="63481" y="173233"/>
                  <a:pt x="65318" y="167679"/>
                </a:cubicBezTo>
                <a:cubicBezTo>
                  <a:pt x="65318" y="166754"/>
                  <a:pt x="65318" y="166754"/>
                  <a:pt x="66236" y="165827"/>
                </a:cubicBezTo>
                <a:lnTo>
                  <a:pt x="104808" y="114910"/>
                </a:lnTo>
                <a:lnTo>
                  <a:pt x="108482" y="110281"/>
                </a:lnTo>
                <a:lnTo>
                  <a:pt x="192053" y="172308"/>
                </a:lnTo>
                <a:lnTo>
                  <a:pt x="282972" y="51032"/>
                </a:lnTo>
                <a:cubicBezTo>
                  <a:pt x="285727" y="48255"/>
                  <a:pt x="290318" y="47329"/>
                  <a:pt x="293991" y="49180"/>
                </a:cubicBezTo>
                <a:cubicBezTo>
                  <a:pt x="299501" y="51032"/>
                  <a:pt x="302256" y="56587"/>
                  <a:pt x="299501" y="62141"/>
                </a:cubicBezTo>
              </a:path>
            </a:pathLst>
          </a:custGeom>
          <a:solidFill>
            <a:srgbClr val="FFFFFF"/>
          </a:solidFill>
          <a:ln w="12601" cap="flat">
            <a:noFill/>
            <a:prstDash val="solid"/>
            <a:miter/>
          </a:ln>
        </p:spPr>
        <p:txBody>
          <a:bodyPr rtlCol="0" anchor="ctr"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6" name="图片 140" descr="343439383331313b343532303032343bb7a2b2bcb9dcc0ed"/>
          <p:cNvSpPr/>
          <p:nvPr>
            <p:custDataLst>
              <p:tags r:id="rId9"/>
            </p:custDataLst>
          </p:nvPr>
        </p:nvSpPr>
        <p:spPr>
          <a:xfrm>
            <a:off x="4175534" y="4649414"/>
            <a:ext cx="333601" cy="226373"/>
          </a:xfrm>
          <a:custGeom>
            <a:avLst/>
            <a:gdLst>
              <a:gd name="connsiteX0" fmla="*/ 364418 w 431999"/>
              <a:gd name="connsiteY0" fmla="*/ 128990 h 293142"/>
              <a:gd name="connsiteX1" fmla="*/ 271433 w 431999"/>
              <a:gd name="connsiteY1" fmla="*/ 822 h 293142"/>
              <a:gd name="connsiteX2" fmla="*/ 158294 w 431999"/>
              <a:gd name="connsiteY2" fmla="*/ 75555 h 293142"/>
              <a:gd name="connsiteX3" fmla="*/ 96808 w 431999"/>
              <a:gd name="connsiteY3" fmla="*/ 70853 h 293142"/>
              <a:gd name="connsiteX4" fmla="*/ 70625 w 431999"/>
              <a:gd name="connsiteY4" fmla="*/ 128745 h 293142"/>
              <a:gd name="connsiteX5" fmla="*/ 114 w 431999"/>
              <a:gd name="connsiteY5" fmla="*/ 217722 h 293142"/>
              <a:gd name="connsiteX6" fmla="*/ 76653 w 431999"/>
              <a:gd name="connsiteY6" fmla="*/ 293261 h 293142"/>
              <a:gd name="connsiteX7" fmla="*/ 194678 w 431999"/>
              <a:gd name="connsiteY7" fmla="*/ 293261 h 293142"/>
              <a:gd name="connsiteX8" fmla="*/ 194678 w 431999"/>
              <a:gd name="connsiteY8" fmla="*/ 215091 h 293142"/>
              <a:gd name="connsiteX9" fmla="*/ 157583 w 431999"/>
              <a:gd name="connsiteY9" fmla="*/ 215091 h 293142"/>
              <a:gd name="connsiteX10" fmla="*/ 219964 w 431999"/>
              <a:gd name="connsiteY10" fmla="*/ 145024 h 293142"/>
              <a:gd name="connsiteX11" fmla="*/ 282346 w 431999"/>
              <a:gd name="connsiteY11" fmla="*/ 215091 h 293142"/>
              <a:gd name="connsiteX12" fmla="*/ 245249 w 431999"/>
              <a:gd name="connsiteY12" fmla="*/ 215091 h 293142"/>
              <a:gd name="connsiteX13" fmla="*/ 245249 w 431999"/>
              <a:gd name="connsiteY13" fmla="*/ 293261 h 293142"/>
              <a:gd name="connsiteX14" fmla="*/ 352362 w 431999"/>
              <a:gd name="connsiteY14" fmla="*/ 293261 h 293142"/>
              <a:gd name="connsiteX15" fmla="*/ 431900 w 431999"/>
              <a:gd name="connsiteY15" fmla="*/ 222177 h 293142"/>
              <a:gd name="connsiteX16" fmla="*/ 364418 w 431999"/>
              <a:gd name="connsiteY16" fmla="*/ 128990 h 29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1999" h="293142">
                <a:moveTo>
                  <a:pt x="364418" y="128990"/>
                </a:moveTo>
                <a:cubicBezTo>
                  <a:pt x="364418" y="128990"/>
                  <a:pt x="372548" y="13979"/>
                  <a:pt x="271433" y="822"/>
                </a:cubicBezTo>
                <a:cubicBezTo>
                  <a:pt x="184692" y="-8370"/>
                  <a:pt x="158294" y="75555"/>
                  <a:pt x="158294" y="75555"/>
                </a:cubicBezTo>
                <a:cubicBezTo>
                  <a:pt x="158294" y="75555"/>
                  <a:pt x="132049" y="49240"/>
                  <a:pt x="96808" y="70853"/>
                </a:cubicBezTo>
                <a:cubicBezTo>
                  <a:pt x="65030" y="91098"/>
                  <a:pt x="70625" y="128745"/>
                  <a:pt x="70625" y="128745"/>
                </a:cubicBezTo>
                <a:cubicBezTo>
                  <a:pt x="70625" y="128745"/>
                  <a:pt x="114" y="142709"/>
                  <a:pt x="114" y="217722"/>
                </a:cubicBezTo>
                <a:cubicBezTo>
                  <a:pt x="1752" y="292455"/>
                  <a:pt x="76653" y="293261"/>
                  <a:pt x="76653" y="293261"/>
                </a:cubicBezTo>
                <a:lnTo>
                  <a:pt x="194678" y="293261"/>
                </a:lnTo>
                <a:lnTo>
                  <a:pt x="194678" y="215091"/>
                </a:lnTo>
                <a:lnTo>
                  <a:pt x="157583" y="215091"/>
                </a:lnTo>
                <a:lnTo>
                  <a:pt x="219964" y="145024"/>
                </a:lnTo>
                <a:lnTo>
                  <a:pt x="282346" y="215091"/>
                </a:lnTo>
                <a:lnTo>
                  <a:pt x="245249" y="215091"/>
                </a:lnTo>
                <a:lnTo>
                  <a:pt x="245249" y="293261"/>
                </a:lnTo>
                <a:lnTo>
                  <a:pt x="352362" y="293261"/>
                </a:lnTo>
                <a:cubicBezTo>
                  <a:pt x="352362" y="293261"/>
                  <a:pt x="422163" y="293261"/>
                  <a:pt x="431900" y="222177"/>
                </a:cubicBezTo>
                <a:cubicBezTo>
                  <a:pt x="436536" y="144288"/>
                  <a:pt x="364418" y="128990"/>
                  <a:pt x="364418" y="128990"/>
                </a:cubicBezTo>
                <a:close/>
              </a:path>
            </a:pathLst>
          </a:custGeom>
          <a:solidFill>
            <a:srgbClr val="FFFFFF"/>
          </a:solidFill>
          <a:ln w="15305" cap="flat">
            <a:noFill/>
            <a:prstDash val="solid"/>
            <a:miter/>
          </a:ln>
        </p:spPr>
        <p:txBody>
          <a:bodyPr rtlCol="0" anchor="ctr"/>
          <a:p>
            <a:endParaRPr lang="en-US">
              <a:solidFill>
                <a:schemeClr val="tx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任意多边形: 形状 5"/>
          <p:cNvSpPr/>
          <p:nvPr>
            <p:custDataLst>
              <p:tags r:id="rId10"/>
            </p:custDataLst>
          </p:nvPr>
        </p:nvSpPr>
        <p:spPr>
          <a:xfrm flipV="1">
            <a:off x="4773914" y="5004558"/>
            <a:ext cx="889138" cy="130304"/>
          </a:xfrm>
          <a:custGeom>
            <a:avLst/>
            <a:gdLst>
              <a:gd name="connsiteX0" fmla="*/ 0 w 1104900"/>
              <a:gd name="connsiteY0" fmla="*/ 161925 h 161925"/>
              <a:gd name="connsiteX1" fmla="*/ 123825 w 1104900"/>
              <a:gd name="connsiteY1" fmla="*/ 0 h 161925"/>
              <a:gd name="connsiteX2" fmla="*/ 1104900 w 1104900"/>
              <a:gd name="connsiteY2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4900" h="161925">
                <a:moveTo>
                  <a:pt x="0" y="161925"/>
                </a:moveTo>
                <a:lnTo>
                  <a:pt x="123825" y="0"/>
                </a:lnTo>
                <a:lnTo>
                  <a:pt x="1104900" y="0"/>
                </a:lnTo>
              </a:path>
            </a:pathLst>
          </a:cu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894080" y="715645"/>
            <a:ext cx="2879725" cy="5588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93115" y="1489710"/>
            <a:ext cx="3237865" cy="4348480"/>
            <a:chOff x="1249" y="2346"/>
            <a:chExt cx="5099" cy="6848"/>
          </a:xfrm>
        </p:grpSpPr>
        <p:sp>
          <p:nvSpPr>
            <p:cNvPr id="16" name="任意多边形: 形状 15"/>
            <p:cNvSpPr/>
            <p:nvPr>
              <p:custDataLst>
                <p:tags r:id="rId12"/>
              </p:custDataLst>
            </p:nvPr>
          </p:nvSpPr>
          <p:spPr>
            <a:xfrm>
              <a:off x="2316" y="2346"/>
              <a:ext cx="4032" cy="6849"/>
            </a:xfrm>
            <a:custGeom>
              <a:avLst/>
              <a:gdLst>
                <a:gd name="connsiteX0" fmla="*/ 1978927 w 3182002"/>
                <a:gd name="connsiteY0" fmla="*/ 0 h 5404499"/>
                <a:gd name="connsiteX1" fmla="*/ 3028951 w 3182002"/>
                <a:gd name="connsiteY1" fmla="*/ 212356 h 5404499"/>
                <a:gd name="connsiteX2" fmla="*/ 3142331 w 3182002"/>
                <a:gd name="connsiteY2" fmla="*/ 267069 h 5404499"/>
                <a:gd name="connsiteX3" fmla="*/ 3121947 w 3182002"/>
                <a:gd name="connsiteY3" fmla="*/ 262954 h 5404499"/>
                <a:gd name="connsiteX4" fmla="*/ 3121920 w 3182002"/>
                <a:gd name="connsiteY4" fmla="*/ 262965 h 5404499"/>
                <a:gd name="connsiteX5" fmla="*/ 3114470 w 3182002"/>
                <a:gd name="connsiteY5" fmla="*/ 265241 h 5404499"/>
                <a:gd name="connsiteX6" fmla="*/ 3116427 w 3182002"/>
                <a:gd name="connsiteY6" fmla="*/ 265241 h 5404499"/>
                <a:gd name="connsiteX7" fmla="*/ 3121920 w 3182002"/>
                <a:gd name="connsiteY7" fmla="*/ 262965 h 5404499"/>
                <a:gd name="connsiteX8" fmla="*/ 3121947 w 3182002"/>
                <a:gd name="connsiteY8" fmla="*/ 262957 h 5404499"/>
                <a:gd name="connsiteX9" fmla="*/ 3142331 w 3182002"/>
                <a:gd name="connsiteY9" fmla="*/ 267072 h 5404499"/>
                <a:gd name="connsiteX10" fmla="*/ 3148882 w 3182002"/>
                <a:gd name="connsiteY10" fmla="*/ 270233 h 5404499"/>
                <a:gd name="connsiteX11" fmla="*/ 3163804 w 3182002"/>
                <a:gd name="connsiteY11" fmla="*/ 280294 h 5404499"/>
                <a:gd name="connsiteX12" fmla="*/ 3181141 w 3182002"/>
                <a:gd name="connsiteY12" fmla="*/ 322151 h 5404499"/>
                <a:gd name="connsiteX13" fmla="*/ 3177763 w 3182002"/>
                <a:gd name="connsiteY13" fmla="*/ 338884 h 5404499"/>
                <a:gd name="connsiteX14" fmla="*/ 3163392 w 3182002"/>
                <a:gd name="connsiteY14" fmla="*/ 364285 h 5404499"/>
                <a:gd name="connsiteX15" fmla="*/ 3163390 w 3182002"/>
                <a:gd name="connsiteY15" fmla="*/ 364287 h 5404499"/>
                <a:gd name="connsiteX16" fmla="*/ 2636849 w 3182002"/>
                <a:gd name="connsiteY16" fmla="*/ 1294945 h 5404499"/>
                <a:gd name="connsiteX17" fmla="*/ 2636848 w 3182002"/>
                <a:gd name="connsiteY17" fmla="*/ 1294948 h 5404499"/>
                <a:gd name="connsiteX18" fmla="*/ 2625866 w 3182002"/>
                <a:gd name="connsiteY18" fmla="*/ 1314358 h 5404499"/>
                <a:gd name="connsiteX19" fmla="*/ 2623262 w 3182002"/>
                <a:gd name="connsiteY19" fmla="*/ 1318221 h 5404499"/>
                <a:gd name="connsiteX20" fmla="*/ 2581405 w 3182002"/>
                <a:gd name="connsiteY20" fmla="*/ 1335558 h 5404499"/>
                <a:gd name="connsiteX21" fmla="*/ 2565802 w 3182002"/>
                <a:gd name="connsiteY21" fmla="*/ 1332409 h 5404499"/>
                <a:gd name="connsiteX22" fmla="*/ 2557490 w 3182002"/>
                <a:gd name="connsiteY22" fmla="*/ 1328392 h 5404499"/>
                <a:gd name="connsiteX23" fmla="*/ 2551219 w 3182002"/>
                <a:gd name="connsiteY23" fmla="*/ 1326089 h 5404499"/>
                <a:gd name="connsiteX24" fmla="*/ 2551213 w 3182002"/>
                <a:gd name="connsiteY24" fmla="*/ 1326086 h 5404499"/>
                <a:gd name="connsiteX25" fmla="*/ 2420928 w 3182002"/>
                <a:gd name="connsiteY25" fmla="*/ 1278251 h 5404499"/>
                <a:gd name="connsiteX26" fmla="*/ 1978927 w 3182002"/>
                <a:gd name="connsiteY26" fmla="*/ 1211217 h 5404499"/>
                <a:gd name="connsiteX27" fmla="*/ 492556 w 3182002"/>
                <a:gd name="connsiteY27" fmla="*/ 2702250 h 5404499"/>
                <a:gd name="connsiteX28" fmla="*/ 1978927 w 3182002"/>
                <a:gd name="connsiteY28" fmla="*/ 4193282 h 5404499"/>
                <a:gd name="connsiteX29" fmla="*/ 2420928 w 3182002"/>
                <a:gd name="connsiteY29" fmla="*/ 4126249 h 5404499"/>
                <a:gd name="connsiteX30" fmla="*/ 2552789 w 3182002"/>
                <a:gd name="connsiteY30" fmla="*/ 4077836 h 5404499"/>
                <a:gd name="connsiteX31" fmla="*/ 2539548 w 3182002"/>
                <a:gd name="connsiteY31" fmla="*/ 4086763 h 5404499"/>
                <a:gd name="connsiteX32" fmla="*/ 2526862 w 3182002"/>
                <a:gd name="connsiteY32" fmla="*/ 4105580 h 5404499"/>
                <a:gd name="connsiteX33" fmla="*/ 2526862 w 3182002"/>
                <a:gd name="connsiteY33" fmla="*/ 4105581 h 5404499"/>
                <a:gd name="connsiteX34" fmla="*/ 2539548 w 3182002"/>
                <a:gd name="connsiteY34" fmla="*/ 4086764 h 5404499"/>
                <a:gd name="connsiteX35" fmla="*/ 2552789 w 3182002"/>
                <a:gd name="connsiteY35" fmla="*/ 4077837 h 5404499"/>
                <a:gd name="connsiteX36" fmla="*/ 2557490 w 3182002"/>
                <a:gd name="connsiteY36" fmla="*/ 4076111 h 5404499"/>
                <a:gd name="connsiteX37" fmla="*/ 2564087 w 3182002"/>
                <a:gd name="connsiteY37" fmla="*/ 4072923 h 5404499"/>
                <a:gd name="connsiteX38" fmla="*/ 2581404 w 3182002"/>
                <a:gd name="connsiteY38" fmla="*/ 4069427 h 5404499"/>
                <a:gd name="connsiteX39" fmla="*/ 2623261 w 3182002"/>
                <a:gd name="connsiteY39" fmla="*/ 4086764 h 5404499"/>
                <a:gd name="connsiteX40" fmla="*/ 2624614 w 3182002"/>
                <a:gd name="connsiteY40" fmla="*/ 4088771 h 5404499"/>
                <a:gd name="connsiteX41" fmla="*/ 2636959 w 3182002"/>
                <a:gd name="connsiteY41" fmla="*/ 4110591 h 5404499"/>
                <a:gd name="connsiteX42" fmla="*/ 2640599 w 3182002"/>
                <a:gd name="connsiteY42" fmla="*/ 4128621 h 5404499"/>
                <a:gd name="connsiteX43" fmla="*/ 2640599 w 3182002"/>
                <a:gd name="connsiteY43" fmla="*/ 4128620 h 5404499"/>
                <a:gd name="connsiteX44" fmla="*/ 2636959 w 3182002"/>
                <a:gd name="connsiteY44" fmla="*/ 4110590 h 5404499"/>
                <a:gd name="connsiteX45" fmla="*/ 3165394 w 3182002"/>
                <a:gd name="connsiteY45" fmla="*/ 5044595 h 5404499"/>
                <a:gd name="connsiteX46" fmla="*/ 3165396 w 3182002"/>
                <a:gd name="connsiteY46" fmla="*/ 5044598 h 5404499"/>
                <a:gd name="connsiteX47" fmla="*/ 3177352 w 3182002"/>
                <a:gd name="connsiteY47" fmla="*/ 5062331 h 5404499"/>
                <a:gd name="connsiteX48" fmla="*/ 3178419 w 3182002"/>
                <a:gd name="connsiteY48" fmla="*/ 5067617 h 5404499"/>
                <a:gd name="connsiteX49" fmla="*/ 3178418 w 3182002"/>
                <a:gd name="connsiteY49" fmla="*/ 5067617 h 5404499"/>
                <a:gd name="connsiteX50" fmla="*/ 3182002 w 3182002"/>
                <a:gd name="connsiteY50" fmla="*/ 5085370 h 5404499"/>
                <a:gd name="connsiteX51" fmla="*/ 3177351 w 3182002"/>
                <a:gd name="connsiteY51" fmla="*/ 5108412 h 5404499"/>
                <a:gd name="connsiteX52" fmla="*/ 3165239 w 3182002"/>
                <a:gd name="connsiteY52" fmla="*/ 5126377 h 5404499"/>
                <a:gd name="connsiteX53" fmla="*/ 3130956 w 3182002"/>
                <a:gd name="connsiteY53" fmla="*/ 5142920 h 5404499"/>
                <a:gd name="connsiteX54" fmla="*/ 3028951 w 3182002"/>
                <a:gd name="connsiteY54" fmla="*/ 5192143 h 5404499"/>
                <a:gd name="connsiteX55" fmla="*/ 1978927 w 3182002"/>
                <a:gd name="connsiteY55" fmla="*/ 5404499 h 5404499"/>
                <a:gd name="connsiteX56" fmla="*/ 71444 w 3182002"/>
                <a:gd name="connsiteY56" fmla="*/ 4613029 h 5404499"/>
                <a:gd name="connsiteX57" fmla="*/ 0 w 3182002"/>
                <a:gd name="connsiteY57" fmla="*/ 4534285 h 5404499"/>
                <a:gd name="connsiteX58" fmla="*/ 0 w 3182002"/>
                <a:gd name="connsiteY58" fmla="*/ 870215 h 5404499"/>
                <a:gd name="connsiteX59" fmla="*/ 71444 w 3182002"/>
                <a:gd name="connsiteY59" fmla="*/ 791471 h 5404499"/>
                <a:gd name="connsiteX60" fmla="*/ 1978927 w 3182002"/>
                <a:gd name="connsiteY60" fmla="*/ 0 h 5404499"/>
                <a:gd name="connsiteX61" fmla="*/ 2526361 w 3182002"/>
                <a:gd name="connsiteY61" fmla="*/ 4108065 h 5404499"/>
                <a:gd name="connsiteX62" fmla="*/ 2522210 w 3182002"/>
                <a:gd name="connsiteY62" fmla="*/ 4128620 h 5404499"/>
                <a:gd name="connsiteX63" fmla="*/ 2522210 w 3182002"/>
                <a:gd name="connsiteY63" fmla="*/ 4128621 h 5404499"/>
                <a:gd name="connsiteX64" fmla="*/ 2526361 w 3182002"/>
                <a:gd name="connsiteY64" fmla="*/ 4108065 h 5404499"/>
                <a:gd name="connsiteX65" fmla="*/ 2638946 w 3182002"/>
                <a:gd name="connsiteY65" fmla="*/ 1268175 h 5404499"/>
                <a:gd name="connsiteX66" fmla="*/ 2640599 w 3182002"/>
                <a:gd name="connsiteY66" fmla="*/ 1276363 h 5404499"/>
                <a:gd name="connsiteX67" fmla="*/ 2640599 w 3182002"/>
                <a:gd name="connsiteY67" fmla="*/ 1276362 h 5404499"/>
                <a:gd name="connsiteX68" fmla="*/ 2638946 w 3182002"/>
                <a:gd name="connsiteY68" fmla="*/ 1268175 h 540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182002" h="5404499">
                  <a:moveTo>
                    <a:pt x="1978927" y="0"/>
                  </a:moveTo>
                  <a:cubicBezTo>
                    <a:pt x="2351387" y="0"/>
                    <a:pt x="2706215" y="75615"/>
                    <a:pt x="3028951" y="212356"/>
                  </a:cubicBezTo>
                  <a:lnTo>
                    <a:pt x="3142331" y="267069"/>
                  </a:lnTo>
                  <a:lnTo>
                    <a:pt x="3121947" y="262954"/>
                  </a:lnTo>
                  <a:lnTo>
                    <a:pt x="3121920" y="262965"/>
                  </a:lnTo>
                  <a:lnTo>
                    <a:pt x="3114470" y="265241"/>
                  </a:lnTo>
                  <a:lnTo>
                    <a:pt x="3116427" y="265241"/>
                  </a:lnTo>
                  <a:lnTo>
                    <a:pt x="3121920" y="262965"/>
                  </a:lnTo>
                  <a:lnTo>
                    <a:pt x="3121947" y="262957"/>
                  </a:lnTo>
                  <a:lnTo>
                    <a:pt x="3142331" y="267072"/>
                  </a:lnTo>
                  <a:lnTo>
                    <a:pt x="3148882" y="270233"/>
                  </a:lnTo>
                  <a:lnTo>
                    <a:pt x="3163804" y="280294"/>
                  </a:lnTo>
                  <a:cubicBezTo>
                    <a:pt x="3174516" y="291006"/>
                    <a:pt x="3181141" y="305805"/>
                    <a:pt x="3181141" y="322151"/>
                  </a:cubicBezTo>
                  <a:lnTo>
                    <a:pt x="3177763" y="338884"/>
                  </a:lnTo>
                  <a:lnTo>
                    <a:pt x="3163392" y="364285"/>
                  </a:lnTo>
                  <a:lnTo>
                    <a:pt x="3163390" y="364287"/>
                  </a:lnTo>
                  <a:lnTo>
                    <a:pt x="2636849" y="1294945"/>
                  </a:lnTo>
                  <a:lnTo>
                    <a:pt x="2636848" y="1294948"/>
                  </a:lnTo>
                  <a:lnTo>
                    <a:pt x="2625866" y="1314358"/>
                  </a:lnTo>
                  <a:lnTo>
                    <a:pt x="2623262" y="1318221"/>
                  </a:lnTo>
                  <a:cubicBezTo>
                    <a:pt x="2612550" y="1328933"/>
                    <a:pt x="2597752" y="1335558"/>
                    <a:pt x="2581405" y="1335558"/>
                  </a:cubicBezTo>
                  <a:lnTo>
                    <a:pt x="2565802" y="1332409"/>
                  </a:lnTo>
                  <a:lnTo>
                    <a:pt x="2557490" y="1328392"/>
                  </a:lnTo>
                  <a:lnTo>
                    <a:pt x="2551219" y="1326089"/>
                  </a:lnTo>
                  <a:lnTo>
                    <a:pt x="2551213" y="1326086"/>
                  </a:lnTo>
                  <a:lnTo>
                    <a:pt x="2420928" y="1278251"/>
                  </a:lnTo>
                  <a:cubicBezTo>
                    <a:pt x="2281300" y="1234687"/>
                    <a:pt x="2132846" y="1211217"/>
                    <a:pt x="1978927" y="1211217"/>
                  </a:cubicBezTo>
                  <a:cubicBezTo>
                    <a:pt x="1158027" y="1211217"/>
                    <a:pt x="492556" y="1878775"/>
                    <a:pt x="492556" y="2702250"/>
                  </a:cubicBezTo>
                  <a:cubicBezTo>
                    <a:pt x="492556" y="3525724"/>
                    <a:pt x="1158027" y="4193282"/>
                    <a:pt x="1978927" y="4193282"/>
                  </a:cubicBezTo>
                  <a:cubicBezTo>
                    <a:pt x="2132846" y="4193282"/>
                    <a:pt x="2281300" y="4169814"/>
                    <a:pt x="2420928" y="4126249"/>
                  </a:cubicBezTo>
                  <a:lnTo>
                    <a:pt x="2552789" y="4077836"/>
                  </a:lnTo>
                  <a:lnTo>
                    <a:pt x="2539548" y="4086763"/>
                  </a:lnTo>
                  <a:cubicBezTo>
                    <a:pt x="2534192" y="4092120"/>
                    <a:pt x="2529858" y="4098498"/>
                    <a:pt x="2526862" y="4105580"/>
                  </a:cubicBezTo>
                  <a:lnTo>
                    <a:pt x="2526862" y="4105581"/>
                  </a:lnTo>
                  <a:lnTo>
                    <a:pt x="2539548" y="4086764"/>
                  </a:lnTo>
                  <a:lnTo>
                    <a:pt x="2552789" y="4077837"/>
                  </a:lnTo>
                  <a:lnTo>
                    <a:pt x="2557490" y="4076111"/>
                  </a:lnTo>
                  <a:lnTo>
                    <a:pt x="2564087" y="4072923"/>
                  </a:lnTo>
                  <a:lnTo>
                    <a:pt x="2581404" y="4069427"/>
                  </a:lnTo>
                  <a:cubicBezTo>
                    <a:pt x="2597751" y="4069427"/>
                    <a:pt x="2612549" y="4076052"/>
                    <a:pt x="2623261" y="4086764"/>
                  </a:cubicBezTo>
                  <a:lnTo>
                    <a:pt x="2624614" y="4088771"/>
                  </a:lnTo>
                  <a:lnTo>
                    <a:pt x="2636959" y="4110591"/>
                  </a:lnTo>
                  <a:lnTo>
                    <a:pt x="2640599" y="4128621"/>
                  </a:lnTo>
                  <a:lnTo>
                    <a:pt x="2640599" y="4128620"/>
                  </a:lnTo>
                  <a:lnTo>
                    <a:pt x="2636959" y="4110590"/>
                  </a:lnTo>
                  <a:lnTo>
                    <a:pt x="3165394" y="5044595"/>
                  </a:lnTo>
                  <a:lnTo>
                    <a:pt x="3165396" y="5044598"/>
                  </a:lnTo>
                  <a:lnTo>
                    <a:pt x="3177352" y="5062331"/>
                  </a:lnTo>
                  <a:lnTo>
                    <a:pt x="3178419" y="5067617"/>
                  </a:lnTo>
                  <a:lnTo>
                    <a:pt x="3178418" y="5067617"/>
                  </a:lnTo>
                  <a:lnTo>
                    <a:pt x="3182002" y="5085370"/>
                  </a:lnTo>
                  <a:cubicBezTo>
                    <a:pt x="3182002" y="5093543"/>
                    <a:pt x="3180346" y="5101330"/>
                    <a:pt x="3177351" y="5108412"/>
                  </a:cubicBezTo>
                  <a:lnTo>
                    <a:pt x="3165239" y="5126377"/>
                  </a:lnTo>
                  <a:lnTo>
                    <a:pt x="3130956" y="5142920"/>
                  </a:lnTo>
                  <a:lnTo>
                    <a:pt x="3028951" y="5192143"/>
                  </a:lnTo>
                  <a:cubicBezTo>
                    <a:pt x="2706215" y="5328884"/>
                    <a:pt x="2351387" y="5404499"/>
                    <a:pt x="1978927" y="5404499"/>
                  </a:cubicBezTo>
                  <a:cubicBezTo>
                    <a:pt x="1234009" y="5404499"/>
                    <a:pt x="559611" y="5102040"/>
                    <a:pt x="71444" y="4613029"/>
                  </a:cubicBezTo>
                  <a:lnTo>
                    <a:pt x="0" y="4534285"/>
                  </a:lnTo>
                  <a:lnTo>
                    <a:pt x="0" y="870215"/>
                  </a:lnTo>
                  <a:lnTo>
                    <a:pt x="71444" y="791471"/>
                  </a:lnTo>
                  <a:cubicBezTo>
                    <a:pt x="559611" y="302460"/>
                    <a:pt x="1234009" y="0"/>
                    <a:pt x="1978927" y="0"/>
                  </a:cubicBezTo>
                  <a:close/>
                  <a:moveTo>
                    <a:pt x="2526361" y="4108065"/>
                  </a:moveTo>
                  <a:lnTo>
                    <a:pt x="2522210" y="4128620"/>
                  </a:lnTo>
                  <a:lnTo>
                    <a:pt x="2522210" y="4128621"/>
                  </a:lnTo>
                  <a:lnTo>
                    <a:pt x="2526361" y="4108065"/>
                  </a:lnTo>
                  <a:close/>
                  <a:moveTo>
                    <a:pt x="2638946" y="1268175"/>
                  </a:moveTo>
                  <a:lnTo>
                    <a:pt x="2640599" y="1276363"/>
                  </a:lnTo>
                  <a:lnTo>
                    <a:pt x="2640599" y="1276362"/>
                  </a:lnTo>
                  <a:lnTo>
                    <a:pt x="2638946" y="1268175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>
                <a:solidFill>
                  <a:schemeClr val="lt1"/>
                </a:solidFill>
                <a:latin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" name="对象7"/>
            <p:cNvSpPr/>
            <p:nvPr>
              <p:custDataLst>
                <p:tags r:id="rId13"/>
              </p:custDataLst>
            </p:nvPr>
          </p:nvSpPr>
          <p:spPr>
            <a:xfrm>
              <a:off x="1249" y="5247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chemeClr val="accent1"/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03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对象1"/>
          <p:cNvSpPr/>
          <p:nvPr>
            <p:custDataLst>
              <p:tags r:id="rId1"/>
            </p:custDataLst>
          </p:nvPr>
        </p:nvSpPr>
        <p:spPr>
          <a:xfrm>
            <a:off x="5177791" y="3593783"/>
            <a:ext cx="6325344" cy="1143000"/>
          </a:xfrm>
          <a:custGeom>
            <a:avLst/>
            <a:gdLst/>
            <a:ahLst/>
            <a:cxnLst/>
            <a:rect l="l" t="t" r="r" b="b"/>
            <a:pathLst>
              <a:path w="6409944" h="1143000">
                <a:moveTo>
                  <a:pt x="9144" y="1143000"/>
                </a:moveTo>
                <a:lnTo>
                  <a:pt x="6391656" y="1143000"/>
                </a:lnTo>
                <a:cubicBezTo>
                  <a:pt x="6400800" y="1143000"/>
                  <a:pt x="6409944" y="1133856"/>
                  <a:pt x="6409944" y="1133856"/>
                </a:cubicBezTo>
                <a:lnTo>
                  <a:pt x="6409944" y="9144"/>
                </a:lnTo>
                <a:cubicBezTo>
                  <a:pt x="6409944" y="9144"/>
                  <a:pt x="6400800" y="0"/>
                  <a:pt x="6391656" y="0"/>
                </a:cubicBezTo>
                <a:lnTo>
                  <a:pt x="9144" y="0"/>
                </a:lnTo>
                <a:cubicBezTo>
                  <a:pt x="0" y="0"/>
                  <a:pt x="0" y="9144"/>
                  <a:pt x="0" y="18288"/>
                </a:cubicBezTo>
                <a:lnTo>
                  <a:pt x="548640" y="566928"/>
                </a:lnTo>
                <a:cubicBezTo>
                  <a:pt x="548640" y="566928"/>
                  <a:pt x="548640" y="576072"/>
                  <a:pt x="548640" y="576072"/>
                </a:cubicBezTo>
                <a:lnTo>
                  <a:pt x="0" y="1124712"/>
                </a:lnTo>
                <a:cubicBezTo>
                  <a:pt x="0" y="1133856"/>
                  <a:pt x="0" y="1143000"/>
                  <a:pt x="9144" y="1143000"/>
                </a:cubicBez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2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36000" tIns="0" rIns="0" bIns="0" numCol="1" spcCol="0" rtlCol="0" fromWordArt="0" anchor="ctr" anchorCtr="0" forceAA="0" compatLnSpc="1">
            <a:norm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বিল ও বেতন অনুমোদন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6" name="对象2"/>
          <p:cNvSpPr/>
          <p:nvPr>
            <p:custDataLst>
              <p:tags r:id="rId2"/>
            </p:custDataLst>
          </p:nvPr>
        </p:nvSpPr>
        <p:spPr>
          <a:xfrm>
            <a:off x="3997326" y="2311718"/>
            <a:ext cx="7487791" cy="1132205"/>
          </a:xfrm>
          <a:custGeom>
            <a:avLst/>
            <a:gdLst>
              <a:gd name="connsiteX0" fmla="*/ 1722 w 11918"/>
              <a:gd name="connsiteY0" fmla="*/ 1783 h 1783"/>
              <a:gd name="connsiteX1" fmla="*/ 1665 w 11918"/>
              <a:gd name="connsiteY1" fmla="*/ 1754 h 1783"/>
              <a:gd name="connsiteX2" fmla="*/ 1636 w 11918"/>
              <a:gd name="connsiteY2" fmla="*/ 1740 h 1783"/>
              <a:gd name="connsiteX3" fmla="*/ 9 w 11918"/>
              <a:gd name="connsiteY3" fmla="*/ 127 h 1783"/>
              <a:gd name="connsiteX4" fmla="*/ 253 w 11918"/>
              <a:gd name="connsiteY4" fmla="*/ 8 h 1783"/>
              <a:gd name="connsiteX5" fmla="*/ 11810 w 11918"/>
              <a:gd name="connsiteY5" fmla="*/ 0 h 1783"/>
              <a:gd name="connsiteX6" fmla="*/ 11918 w 11918"/>
              <a:gd name="connsiteY6" fmla="*/ 69 h 1783"/>
              <a:gd name="connsiteX7" fmla="*/ 11918 w 11918"/>
              <a:gd name="connsiteY7" fmla="*/ 1697 h 1783"/>
              <a:gd name="connsiteX8" fmla="*/ 11831 w 11918"/>
              <a:gd name="connsiteY8" fmla="*/ 1783 h 1783"/>
              <a:gd name="connsiteX9" fmla="*/ 1722 w 11918"/>
              <a:gd name="connsiteY9" fmla="*/ 1783 h 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18" h="1783">
                <a:moveTo>
                  <a:pt x="1722" y="1783"/>
                </a:moveTo>
                <a:cubicBezTo>
                  <a:pt x="1694" y="1783"/>
                  <a:pt x="1679" y="1769"/>
                  <a:pt x="1665" y="1754"/>
                </a:cubicBezTo>
                <a:cubicBezTo>
                  <a:pt x="1650" y="1754"/>
                  <a:pt x="1650" y="1740"/>
                  <a:pt x="1636" y="1740"/>
                </a:cubicBezTo>
                <a:lnTo>
                  <a:pt x="9" y="127"/>
                </a:lnTo>
                <a:cubicBezTo>
                  <a:pt x="-49" y="69"/>
                  <a:pt x="181" y="8"/>
                  <a:pt x="253" y="8"/>
                </a:cubicBezTo>
                <a:lnTo>
                  <a:pt x="11810" y="0"/>
                </a:lnTo>
                <a:cubicBezTo>
                  <a:pt x="11897" y="28"/>
                  <a:pt x="11918" y="12"/>
                  <a:pt x="11918" y="69"/>
                </a:cubicBezTo>
                <a:lnTo>
                  <a:pt x="11918" y="1697"/>
                </a:lnTo>
                <a:cubicBezTo>
                  <a:pt x="11918" y="1754"/>
                  <a:pt x="11874" y="1783"/>
                  <a:pt x="11831" y="1783"/>
                </a:cubicBezTo>
                <a:lnTo>
                  <a:pt x="1722" y="1783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যৌথ ব্যাংক হিসাব পরিচালনা: 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18" name="对象3"/>
          <p:cNvSpPr/>
          <p:nvPr>
            <p:custDataLst>
              <p:tags r:id="rId3"/>
            </p:custDataLst>
          </p:nvPr>
        </p:nvSpPr>
        <p:spPr>
          <a:xfrm>
            <a:off x="3984626" y="4886643"/>
            <a:ext cx="7487791" cy="1143000"/>
          </a:xfrm>
          <a:custGeom>
            <a:avLst/>
            <a:gdLst/>
            <a:ahLst/>
            <a:cxnLst/>
            <a:rect l="l" t="t" r="r" b="b"/>
            <a:pathLst>
              <a:path w="7580376" h="1143000">
                <a:moveTo>
                  <a:pt x="1106424" y="0"/>
                </a:moveTo>
                <a:cubicBezTo>
                  <a:pt x="1088136" y="0"/>
                  <a:pt x="1078992" y="9144"/>
                  <a:pt x="1069848" y="18288"/>
                </a:cubicBezTo>
                <a:cubicBezTo>
                  <a:pt x="1060704" y="18288"/>
                  <a:pt x="1060704" y="27432"/>
                  <a:pt x="1051560" y="27432"/>
                </a:cubicBezTo>
                <a:lnTo>
                  <a:pt x="18288" y="1051560"/>
                </a:lnTo>
                <a:cubicBezTo>
                  <a:pt x="-18288" y="1088136"/>
                  <a:pt x="9144" y="1143000"/>
                  <a:pt x="54864" y="1143000"/>
                </a:cubicBezTo>
                <a:lnTo>
                  <a:pt x="7525512" y="1143000"/>
                </a:lnTo>
                <a:cubicBezTo>
                  <a:pt x="7552944" y="1143000"/>
                  <a:pt x="7580376" y="1124712"/>
                  <a:pt x="7580376" y="1088136"/>
                </a:cubicBezTo>
                <a:lnTo>
                  <a:pt x="7580376" y="54864"/>
                </a:lnTo>
                <a:cubicBezTo>
                  <a:pt x="7580376" y="18288"/>
                  <a:pt x="7552944" y="0"/>
                  <a:pt x="7525512" y="0"/>
                </a:cubicBezTo>
                <a:lnTo>
                  <a:pt x="1106424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  <a:gs pos="2000">
                  <a:schemeClr val="accent1">
                    <a:alpha val="100000"/>
                  </a:schemeClr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24000" tIns="0" rIns="0" bIns="0" numCol="1" spcCol="0" rtlCol="0" fromWordArt="0" anchor="ctr" anchorCtr="0" forceAA="0" compatLnSpc="1">
            <a:norm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as-IN" sz="2400" b="1" dirty="0">
                <a:solidFill>
                  <a:schemeClr val="tx1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rPr>
              <a:t>আয়-ব্যয় তদারকি </a:t>
            </a:r>
            <a:endParaRPr lang="as-IN" sz="2400" b="1" dirty="0">
              <a:solidFill>
                <a:schemeClr val="tx1"/>
              </a:solidFill>
              <a:latin typeface="TonnyBanglaOMJ" panose="01010600010101010101" charset="0"/>
              <a:cs typeface="TonnyBanglaOMJ" panose="01010600010101010101" charset="0"/>
              <a:sym typeface="+mn-ea"/>
            </a:endParaRPr>
          </a:p>
        </p:txBody>
      </p:sp>
      <p:sp>
        <p:nvSpPr>
          <p:cNvPr id="2" name="对象5"/>
          <p:cNvSpPr/>
          <p:nvPr>
            <p:custDataLst>
              <p:tags r:id="rId4"/>
            </p:custDataLst>
          </p:nvPr>
        </p:nvSpPr>
        <p:spPr>
          <a:xfrm>
            <a:off x="3974466" y="197199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01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4" name="对象6"/>
          <p:cNvSpPr/>
          <p:nvPr>
            <p:custDataLst>
              <p:tags r:id="rId5"/>
            </p:custDataLst>
          </p:nvPr>
        </p:nvSpPr>
        <p:spPr>
          <a:xfrm>
            <a:off x="4999991" y="381031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2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02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9" name="对象7"/>
          <p:cNvSpPr/>
          <p:nvPr>
            <p:custDataLst>
              <p:tags r:id="rId6"/>
            </p:custDataLst>
          </p:nvPr>
        </p:nvSpPr>
        <p:spPr>
          <a:xfrm>
            <a:off x="3974466" y="5643563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lt1"/>
                </a:solidFill>
                <a:latin typeface="+mn-lt"/>
                <a:sym typeface="+mn-lt"/>
              </a:rPr>
              <a:t>03</a:t>
            </a:r>
            <a:endParaRPr lang="en-US" sz="2400" b="1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6" name="文本占位符 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8184840" y="694690"/>
            <a:ext cx="2880000" cy="579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lt1">
                    <a:lumMod val="100000"/>
                  </a:schemeClr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SutonnyMJ" charset="0"/>
                <a:cs typeface="SutonnyMJ" charset="0"/>
                <a:sym typeface="+mn-ea"/>
              </a:rPr>
              <a:t>mfvcwZi `vwqZ¡</a:t>
            </a:r>
            <a:endParaRPr lang="en-US" altLang="zh-CN" sz="4000" dirty="0">
              <a:latin typeface="SutonnyMJ" charset="0"/>
              <a:cs typeface="SutonnyMJ" charset="0"/>
              <a:sym typeface="+mn-ea"/>
            </a:endParaRPr>
          </a:p>
        </p:txBody>
      </p:sp>
      <p:sp>
        <p:nvSpPr>
          <p:cNvPr id="5" name="椭圆 1"/>
          <p:cNvSpPr/>
          <p:nvPr>
            <p:custDataLst>
              <p:tags r:id="rId8"/>
            </p:custDataLst>
          </p:nvPr>
        </p:nvSpPr>
        <p:spPr>
          <a:xfrm>
            <a:off x="0" y="1740038"/>
            <a:ext cx="4289759" cy="4289759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40000"/>
                    <a:lumOff val="60000"/>
                    <a:alpha val="100000"/>
                  </a:schemeClr>
                </a:gs>
                <a:gs pos="17000">
                  <a:schemeClr val="accent1">
                    <a:alpha val="0"/>
                  </a:schemeClr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lt1"/>
                </a:solidFill>
                <a:latin typeface="+mn-lt"/>
              </a:defRPr>
            </a:lvl9pPr>
          </a:lstStyle>
          <a:p>
            <a:pPr lvl="0" algn="ctr">
              <a:buClrTx/>
              <a:buSzTx/>
              <a:buFontTx/>
            </a:pPr>
            <a:endParaRPr lang="en-US" sz="1600">
              <a:solidFill>
                <a:schemeClr val="lt1"/>
              </a:solidFill>
              <a:sym typeface="+mn-lt"/>
            </a:endParaRPr>
          </a:p>
        </p:txBody>
      </p:sp>
      <p:sp>
        <p:nvSpPr>
          <p:cNvPr id="7" name="椭圆 15"/>
          <p:cNvSpPr/>
          <p:nvPr>
            <p:custDataLst>
              <p:tags r:id="rId9"/>
            </p:custDataLst>
          </p:nvPr>
        </p:nvSpPr>
        <p:spPr>
          <a:xfrm>
            <a:off x="3919266" y="4957357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8" name="椭圆 17"/>
          <p:cNvSpPr/>
          <p:nvPr>
            <p:custDataLst>
              <p:tags r:id="rId10"/>
            </p:custDataLst>
          </p:nvPr>
        </p:nvSpPr>
        <p:spPr>
          <a:xfrm>
            <a:off x="3919266" y="2719439"/>
            <a:ext cx="106330" cy="10633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0" name="椭圆 3"/>
          <p:cNvSpPr/>
          <p:nvPr>
            <p:custDataLst>
              <p:tags r:id="rId11"/>
            </p:custDataLst>
          </p:nvPr>
        </p:nvSpPr>
        <p:spPr>
          <a:xfrm>
            <a:off x="195216" y="1935254"/>
            <a:ext cx="3899327" cy="389932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alpha val="1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2" name="椭圆 21"/>
          <p:cNvSpPr/>
          <p:nvPr>
            <p:custDataLst>
              <p:tags r:id="rId12"/>
            </p:custDataLst>
          </p:nvPr>
        </p:nvSpPr>
        <p:spPr>
          <a:xfrm>
            <a:off x="382955" y="2122993"/>
            <a:ext cx="3523018" cy="3523018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15000"/>
                </a:schemeClr>
              </a:gs>
              <a:gs pos="100000">
                <a:schemeClr val="accent1">
                  <a:alpha val="1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23" name="椭圆 22"/>
          <p:cNvSpPr/>
          <p:nvPr>
            <p:custDataLst>
              <p:tags r:id="rId13"/>
            </p:custDataLst>
          </p:nvPr>
        </p:nvSpPr>
        <p:spPr>
          <a:xfrm>
            <a:off x="596446" y="2336484"/>
            <a:ext cx="3096867" cy="3096867"/>
          </a:xfrm>
          <a:prstGeom prst="ellipse">
            <a:avLst/>
          </a:prstGeom>
          <a:gradFill flip="none"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14"/>
            </p:custDataLst>
          </p:nvPr>
        </p:nvSpPr>
        <p:spPr>
          <a:xfrm>
            <a:off x="4240748" y="3831752"/>
            <a:ext cx="106330" cy="106330"/>
          </a:xfrm>
          <a:prstGeom prst="ellipse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latin typeface="+mn-lt"/>
              <a:sym typeface="+mn-lt"/>
            </a:endParaRPr>
          </a:p>
        </p:txBody>
      </p:sp>
      <p:sp>
        <p:nvSpPr>
          <p:cNvPr id="11" name="椭圆 7"/>
          <p:cNvSpPr/>
          <p:nvPr>
            <p:custDataLst>
              <p:tags r:id="rId15"/>
            </p:custDataLst>
          </p:nvPr>
        </p:nvSpPr>
        <p:spPr>
          <a:xfrm>
            <a:off x="799970" y="2549975"/>
            <a:ext cx="2679022" cy="2679022"/>
          </a:xfrm>
          <a:prstGeom prst="ellipse">
            <a:avLst/>
          </a:prstGeom>
          <a:solidFill>
            <a:schemeClr val="tx2">
              <a:lumMod val="75000"/>
              <a:lumOff val="25000"/>
              <a:alpha val="17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264795" tIns="117474" rIns="264160" bIns="118111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en-US" sz="1600" b="1" spc="100" dirty="0">
              <a:solidFill>
                <a:schemeClr val="bg2"/>
              </a:solidFill>
              <a:effectLst/>
              <a:latin typeface="+mn-lt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16"/>
            </p:custDataLst>
          </p:nvPr>
        </p:nvSpPr>
        <p:spPr>
          <a:xfrm>
            <a:off x="799970" y="2549975"/>
            <a:ext cx="2679022" cy="2679022"/>
          </a:xfrm>
          <a:prstGeom prst="ellipse">
            <a:avLst/>
          </a:prstGeom>
          <a:gradFill>
            <a:gsLst>
              <a:gs pos="74000">
                <a:schemeClr val="accent1">
                  <a:alpha val="100000"/>
                </a:schemeClr>
              </a:gs>
              <a:gs pos="0">
                <a:schemeClr val="accent1">
                  <a:alpha val="19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>
              <a:solidFill>
                <a:schemeClr val="lt1"/>
              </a:solidFill>
              <a:sym typeface="+mn-lt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00100" y="2550160"/>
            <a:ext cx="2764790" cy="2406015"/>
            <a:chOff x="1260" y="4016"/>
            <a:chExt cx="4354" cy="3789"/>
          </a:xfrm>
        </p:grpSpPr>
        <p:sp>
          <p:nvSpPr>
            <p:cNvPr id="12" name="文本框 2"/>
            <p:cNvSpPr txBox="1"/>
            <p:nvPr>
              <p:custDataLst>
                <p:tags r:id="rId17"/>
              </p:custDataLst>
            </p:nvPr>
          </p:nvSpPr>
          <p:spPr>
            <a:xfrm>
              <a:off x="1260" y="4016"/>
              <a:ext cx="4354" cy="3789"/>
            </a:xfrm>
            <a:prstGeom prst="rect">
              <a:avLst/>
            </a:prstGeom>
            <a:noFill/>
          </p:spPr>
          <p:txBody>
            <a:bodyPr wrap="square" rtlCol="0">
              <a:normAutofit fontScale="90000"/>
            </a:bodyPr>
            <a:lstStyle/>
            <a:p>
              <a:pPr 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as-IN" sz="2800" b="1" dirty="0">
                <a:solidFill>
                  <a:srgbClr val="FF0000"/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as-IN" sz="2800" b="1" dirty="0">
                  <a:solidFill>
                    <a:srgbClr val="FF0000"/>
                  </a:solidFill>
                  <a:latin typeface="TonnyBanglaOMJ" panose="01010600010101010101" charset="0"/>
                  <a:cs typeface="TonnyBanglaOMJ" panose="01010600010101010101" charset="0"/>
                  <a:sym typeface="+mn-ea"/>
                </a:rPr>
                <a:t>আর্থিক ব্যবস্থাপনা ও এমপিও স্বাক্ষরদায়িত্ব</a:t>
              </a:r>
              <a:endParaRPr lang="as-IN" sz="2800" b="1" dirty="0">
                <a:solidFill>
                  <a:schemeClr val="lt1">
                    <a:lumMod val="100000"/>
                  </a:schemeClr>
                </a:solidFill>
                <a:latin typeface="TonnyBanglaOMJ" panose="01010600010101010101" charset="0"/>
                <a:cs typeface="TonnyBanglaOMJ" panose="01010600010101010101" charset="0"/>
                <a:sym typeface="+mn-ea"/>
              </a:endParaRPr>
            </a:p>
          </p:txBody>
        </p:sp>
        <p:sp>
          <p:nvSpPr>
            <p:cNvPr id="15" name="对象6"/>
            <p:cNvSpPr/>
            <p:nvPr>
              <p:custDataLst>
                <p:tags r:id="rId18"/>
              </p:custDataLst>
            </p:nvPr>
          </p:nvSpPr>
          <p:spPr>
            <a:xfrm>
              <a:off x="2801" y="4016"/>
              <a:ext cx="1152" cy="1152"/>
            </a:xfrm>
            <a:custGeom>
              <a:avLst/>
              <a:gdLst/>
              <a:ahLst/>
              <a:cxnLst/>
              <a:rect l="l" t="t" r="r" b="b"/>
              <a:pathLst>
                <a:path w="731520" h="731520">
                  <a:moveTo>
                    <a:pt x="27432" y="292608"/>
                  </a:moveTo>
                  <a:cubicBezTo>
                    <a:pt x="-9144" y="329184"/>
                    <a:pt x="-9144" y="393192"/>
                    <a:pt x="27432" y="438912"/>
                  </a:cubicBezTo>
                  <a:lnTo>
                    <a:pt x="292608" y="694944"/>
                  </a:lnTo>
                  <a:cubicBezTo>
                    <a:pt x="329184" y="740664"/>
                    <a:pt x="393192" y="740664"/>
                    <a:pt x="438912" y="694944"/>
                  </a:cubicBezTo>
                  <a:lnTo>
                    <a:pt x="694944" y="438912"/>
                  </a:lnTo>
                  <a:cubicBezTo>
                    <a:pt x="740664" y="393192"/>
                    <a:pt x="740664" y="329184"/>
                    <a:pt x="694944" y="292608"/>
                  </a:cubicBezTo>
                  <a:lnTo>
                    <a:pt x="438912" y="27432"/>
                  </a:lnTo>
                  <a:cubicBezTo>
                    <a:pt x="393192" y="-9144"/>
                    <a:pt x="329184" y="-9144"/>
                    <a:pt x="292608" y="27432"/>
                  </a:cubicBezTo>
                  <a:lnTo>
                    <a:pt x="27432" y="292608"/>
                  </a:lnTo>
                </a:path>
              </a:pathLst>
            </a:custGeom>
            <a:solidFill>
              <a:srgbClr val="FFFF00">
                <a:alpha val="21000"/>
              </a:srgbClr>
            </a:solidFill>
            <a:ln w="25400"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none" lIns="0" tIns="0" rIns="0" bIns="0" anchor="ctr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chemeClr val="lt1"/>
                  </a:solidFill>
                  <a:latin typeface="+mn-lt"/>
                  <a:sym typeface="+mn-lt"/>
                </a:rPr>
                <a:t>02</a:t>
              </a:r>
              <a:endParaRPr lang="en-US" sz="2400" b="1">
                <a:solidFill>
                  <a:schemeClr val="lt1"/>
                </a:solidFill>
                <a:latin typeface="+mn-lt"/>
                <a:sym typeface="+mn-lt"/>
              </a:endParaRPr>
            </a:p>
          </p:txBody>
        </p:sp>
      </p:grpSp>
    </p:spTree>
    <p:custDataLst>
      <p:tags r:id="rId1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01.xml><?xml version="1.0" encoding="utf-8"?>
<p:tagLst xmlns:p="http://schemas.openxmlformats.org/presentationml/2006/main">
  <p:tag name="KSO_WM_DIAGRAM_VIRTUALLY_FRAME" val="{&quot;height&quot;:351.6748962402344,&quot;left&quot;:53.122161865234375,&quot;top&quot;:152.0125518798828,&quot;width&quot;:853.7556762695312}"/>
</p:tagLst>
</file>

<file path=ppt/tags/tag10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2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0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2_1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0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8191_2*n_h_h_f*1_2_2_1"/>
  <p:tag name="KSO_WM_TEMPLATE_CATEGORY" val="diagram"/>
  <p:tag name="KSO_WM_TEMPLATE_INDEX" val="2023819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191_2*n_h_h_i*1_2_2_1"/>
  <p:tag name="KSO_WM_TEMPLATE_CATEGORY" val="diagram"/>
  <p:tag name="KSO_WM_TEMPLATE_INDEX" val="2023819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8191_2*n_h_h_i*1_2_3_1"/>
  <p:tag name="KSO_WM_TEMPLATE_CATEGORY" val="diagram"/>
  <p:tag name="KSO_WM_TEMPLATE_INDEX" val="2023819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8191_2*n_h_h_x*1_2_3_1"/>
  <p:tag name="KSO_WM_TEMPLATE_CATEGORY" val="diagram"/>
  <p:tag name="KSO_WM_TEMPLATE_INDEX" val="2023819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4*64"/>
  <p:tag name="KSO_WM_UNIT_TYPE" val="n_h_h_x"/>
  <p:tag name="KSO_WM_UNIT_INDEX" val="1_2_3_1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8191_2*n_h_h_x*1_2_2_1"/>
  <p:tag name="KSO_WM_TEMPLATE_CATEGORY" val="diagram"/>
  <p:tag name="KSO_WM_TEMPLATE_INDEX" val="2023819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5*58"/>
  <p:tag name="KSO_WM_UNIT_TYPE" val="n_h_h_x"/>
  <p:tag name="KSO_WM_UNIT_INDEX" val="1_2_2_1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2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1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4000000059604645,&quot;colorType&quot;:1,&quot;foreColorIndex&quot;:5,&quot;pos&quot;:0.03999999910593033,&quot;transparency&quot;:0},{&quot;brightness&quot;:-0.019999999552965164,&quot;colorType&quot;:1,&quot;foreColorIndex&quot;:14,&quot;pos&quot;:0.44999998807907104,&quot;transparency&quot;:0.75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1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191_2*n_h_i*1_1_7"/>
  <p:tag name="KSO_WM_TEMPLATE_CATEGORY" val="diagram"/>
  <p:tag name="KSO_WM_TEMPLATE_INDEX" val="20238191"/>
  <p:tag name="KSO_WM_UNIT_LAYERLEVEL" val="1_1_1"/>
  <p:tag name="KSO_WM_TAG_VERSION" val="3.0"/>
  <p:tag name="KSO_WM_DIAGRAM_GROUP_CODE" val="n1-1"/>
  <p:tag name="KSO_WM_UNIT_TYPE" val="n_h_i"/>
  <p:tag name="KSO_WM_UNIT_INDEX" val="1_1_7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0},{&quot;brightness&quot;:0.75,&quot;colorType&quot;:1,&quot;foreColorIndex&quot;:5,&quot;pos&quot;:0.2800000011920929,&quot;transparency&quot;:0},{&quot;brightness&quot;:0.75,&quot;colorType&quot;:1,&quot;foreColorIndex&quot;:5,&quot;pos&quot;:0.20000000298023224,&quot;transparency&quot;:0},{&quot;brightness&quot;:0.699999988079071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11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solid&quot;:{&quot;brightness&quot;:0.800000011920929,&quot;colorType&quot;:1,&quot;foreColorIndex&quot;:5,&quot;transparency&quot;:0.5600000023841858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12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20000000298023224,&quot;colorType&quot;:1,&quot;foreColorIndex&quot;:5,&quot;pos&quot;:0,&quot;transparency&quot;:0.4000000059604645},{&quot;brightness&quot;:0.699999988079071,&quot;colorType&quot;:1,&quot;foreColorIndex&quot;:5,&quot;pos&quot;:0.7699999809265137,&quot;transparency&quot;:0.5},{&quot;brightness&quot;:0.3799999952316284,&quot;colorType&quot;:1,&quot;foreColorIndex&quot;:5,&quot;pos&quot;:1,&quot;transparency&quot;:0.5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2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6399999856948853,&quot;transparency&quot;:0.75},{&quot;brightness&quot;:0,&quot;colorType&quot;:1,&quot;foreColorIndex&quot;:5,&quot;pos&quot;:1,&quot;transparency&quot;:1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3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800000011920929,&quot;colorType&quot;:1,&quot;foreColorIndex&quot;:5,&quot;pos&quot;:0,&quot;transparency&quot;:0},{&quot;brightness&quot;:0,&quot;colorType&quot;:1,&quot;foreColorIndex&quot;:16,&quot;pos&quot;:0.3700000047683716,&quot;transparency&quot;:0.47999998927116394},{&quot;brightness&quot;:0,&quot;colorType&quot;:1,&quot;foreColorIndex&quot;:14,&quot;pos&quot;:0.8100000023841858,&quot;transparency&quot;:0.6100000143051147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800000011920929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191_2*n_h_i*1_1_4"/>
  <p:tag name="KSO_WM_TEMPLATE_CATEGORY" val="diagram"/>
  <p:tag name="KSO_WM_TEMPLATE_INDEX" val="20238191"/>
  <p:tag name="KSO_WM_UNIT_LAYERLEVEL" val="1_1_1"/>
  <p:tag name="KSO_WM_TAG_VERSION" val="3.0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,&quot;colorType&quot;:1,&quot;foreColorIndex&quot;:5,&quot;pos&quot;:0,&quot;transparency&quot;:0.4699999988079071},{&quot;brightness&quot;:0,&quot;colorType&quot;:1,&quot;foreColorIndex&quot;:14,&quot;pos&quot;:0.6600000262260437,&quot;transparency&quot;:0.8100000023841858},{&quot;brightness&quot;:0,&quot;colorType&quot;:1,&quot;foreColorIndex&quot;:5,&quot;pos&quot;:0.25,&quot;transparency&quot;:0.6899999976158142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8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8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type&quot;:0},&quot;glow&quot;:{&quot;colorType&quot;:0},&quot;line&quot;:{&quot;gradient&quot;:[{&quot;brightness&quot;:0.949999988079071,&quot;colorType&quot;:1,&quot;foreColorIndex&quot;:5,&quot;pos&quot;:1,&quot;transparency&quot;:0},{&quot;brightness&quot;:0.550000011920929,&quot;colorType&quot;:1,&quot;foreColorIndex&quot;:5,&quot;pos&quot;:0.2800000011920929,&quot;transparency&quot;:0},{&quot;brightness&quot;:0.550000011920929,&quot;colorType&quot;:1,&quot;foreColorIndex&quot;:5,&quot;pos&quot;:0.20000000298023224,&quot;transparency&quot;:0},{&quot;brightness&quot;:0.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5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9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9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10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91_2*n_h_i*1_1_6"/>
  <p:tag name="KSO_WM_TEMPLATE_CATEGORY" val="diagram"/>
  <p:tag name="KSO_WM_TEMPLATE_INDEX" val="2023819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3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8191_2*n_h_a*1_1_1"/>
  <p:tag name="KSO_WM_TEMPLATE_CATEGORY" val="diagram"/>
  <p:tag name="KSO_WM_TEMPLATE_INDEX" val="20238191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51.7,&quot;left&quot;:54.772161865234374,&quot;top&quot;:109.55,&quot;width&quot;:853.878546796182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25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2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,3314370]}"/>
  <p:tag name="KSO_WM_SLIDE_ITEM_CNT" val="3"/>
</p:tagLst>
</file>

<file path=ppt/tags/tag127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3"/>
  <p:tag name="KSO_WM_UNIT_ID" val="diagram20238330_1*n_h_h_i*1_2_2_3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28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2,&quot;rgb&quot;:&quot;#ffffff&quot;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38330_1*n_h_h_i*1_2_1_2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29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330_1*n_h_i*1_1_2"/>
  <p:tag name="KSO_WM_TEMPLATE_CATEGORY" val="diagram"/>
  <p:tag name="KSO_WM_TEMPLATE_INDEX" val="20238330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8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330_1*n_h_h_f*1_2_1_1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1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330_1*n_h_h_i*1_2_1_1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PRESET_TEXT" val="01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2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330_1*n_h_h_i*1_2_1_3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LINE_FORE_SCHEMECOLOR_INDEX" val="5"/>
  <p:tag name="KSO_WM_UNIT_LINE_FORE_SCHEMECOLOR_INDEX_BRIGHTNESS" val="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3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06*10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8330_1*n_h_h_x*1_2_1_1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4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15*10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8330_1*n_h_h_x*1_2_2_1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5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330_1*n_h_a*1_1_1"/>
  <p:tag name="KSO_WM_TEMPLATE_CATEGORY" val="diagram"/>
  <p:tag name="KSO_WM_TEMPLATE_INDEX" val="20238330"/>
  <p:tag name="KSO_WM_UNIT_LAYERLEVEL" val="1_1_1"/>
  <p:tag name="KSO_WM_TAG_VERSION" val="3.0"/>
  <p:tag name="KSO_WM_BEAUTIFY_FLAG" val="#wm#"/>
  <p:tag name="KSO_WM_UNIT_PRESET_TEXT" val="Your title here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6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37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330_1*n_h_i*1_1_1"/>
  <p:tag name="KSO_WM_TEMPLATE_CATEGORY" val="diagram"/>
  <p:tag name="KSO_WM_TEMPLATE_INDEX" val="20238330"/>
  <p:tag name="KSO_WM_UNIT_LAYERLEVEL" val="1_1_1"/>
  <p:tag name="KSO_WM_TAG_VERSION" val="3.0"/>
  <p:tag name="KSO_WM_BEAUTIFY_FLAG" val="#wm#"/>
  <p:tag name="KSO_WM_UNIT_FILL_TYPE" val="1"/>
  <p:tag name="KSO_WM_UNIT_FILL_FORE_SCHEMECOLOR_INDEX" val="13"/>
  <p:tag name="KSO_WM_UNIT_FILL_FORE_SCHEMECOLOR_INDEX_BRIGHTNESS" val="0.6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13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3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22139]}"/>
  <p:tag name="KSO_WM_SLIDE_ITEM_CNT" val="2"/>
</p:tagLst>
</file>

<file path=ppt/tags/tag14.xml><?xml version="1.0" encoding="utf-8"?>
<p:tagLst xmlns:p="http://schemas.openxmlformats.org/presentationml/2006/main"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8375_1*n_h_h_i*1_2_1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41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375_1*n_h_h_f*1_2_1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42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375_1*n_h_h_f*1_2_3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43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38375_1*n_h_h_i*1_2_1_2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44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,&quot;colorType&quot;:1,&quot;foreColorIndex&quot;:5,&quot;transparency&quot;:0.60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8375_1*n_h_h_i*1_2_3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45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375_1*n_h_a*1_1_1"/>
  <p:tag name="KSO_WM_TEMPLATE_CATEGORY" val="diagram"/>
  <p:tag name="KSO_WM_TEMPLATE_INDEX" val="20238375"/>
  <p:tag name="KSO_WM_UNIT_LAYERLEVEL" val="1_1_1"/>
  <p:tag name="KSO_WM_TAG_VERSION" val="3.0"/>
  <p:tag name="KSO_WM_BEAUTIFY_FLAG" val="#wm#"/>
  <p:tag name="KSO_WM_UNIT_PRESET_TEXT" val="Your title here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46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05*105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8375_1*n_h_h_x*1_2_1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DIAGRAM_USE_COLOR_VALUE" val="{&quot;color_scheme&quot;:1,&quot;color_type&quot;:1,&quot;theme_color_indexes&quot;:[5,6,5,6,5,6]}"/>
</p:tagLst>
</file>

<file path=ppt/tags/tag147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89*9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8375_1*n_h_h_x*1_2_2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DIAGRAM_USE_COLOR_VALUE" val="{&quot;color_scheme&quot;:1,&quot;color_type&quot;:1,&quot;theme_color_indexes&quot;:[5,6,5,6,5,6]}"/>
</p:tagLst>
</file>

<file path=ppt/tags/tag148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78*115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3_1"/>
  <p:tag name="KSO_WM_UNIT_ID" val="diagram20238375_1*n_h_h_x*1_2_3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DIAGRAM_USE_COLOR_VALUE" val="{&quot;color_scheme&quot;:1,&quot;color_type&quot;:1,&quot;theme_color_indexes&quot;:[5,6,5,6,5,6]}"/>
</p:tagLst>
</file>

<file path=ppt/tags/tag149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375_1*n_h_h_i*1_2_3_2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51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42.45078740157476,&quot;left&quot;:30.4,&quot;top&quot;:117.2751968503937,&quot;width&quot;:899.3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2_1"/>
  <p:tag name="KSO_WM_UNIT_ID" val="diagram20238375_1*n_h_i*1_2_1"/>
  <p:tag name="KSO_WM_TEMPLATE_CATEGORY" val="diagram"/>
  <p:tag name="KSO_WM_TEMPLATE_INDEX" val="20238375"/>
  <p:tag name="KSO_WM_UNIT_LAYERLEVEL" val="1_1_1"/>
  <p:tag name="KSO_WM_TAG_VERSION" val="3.0"/>
  <p:tag name="KSO_WM_BEAUTIFY_FLAG" val="#wm#"/>
  <p:tag name="KSO_WM_UNIT_FILL_TYPE" val="1"/>
  <p:tag name="KSO_WM_UNIT_FILL_FORE_SCHEMECOLOR_INDEX" val="13"/>
  <p:tag name="KSO_WM_UNIT_FILL_FORE_SCHEMECOLOR_INDEX_BRIGHTNESS" val="0.6"/>
  <p:tag name="KSO_WM_DIAGRAM_USE_COLOR_VALUE" val="{&quot;color_scheme&quot;:1,&quot;color_type&quot;:1,&quot;theme_color_indexes&quot;:[5,6,5,6,5,6]}"/>
</p:tagLst>
</file>

<file path=ppt/tags/tag152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22571]}"/>
</p:tagLst>
</file>

<file path=ppt/tags/tag15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2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2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2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9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14_3*n_h_i*1_1_1"/>
  <p:tag name="KSO_WM_TEMPLATE_CATEGORY" val="diagram"/>
  <p:tag name="KSO_WM_TEMPLATE_INDEX" val="20238214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17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1700000017881393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2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14_3*n_h_h_i*1_2_3_2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63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214_3*n_h_h_i*1_2_1_3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14_3*n_h_i*1_1_2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14_3*n_h_i*1_1_3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8214_3*n_h_i*1_1_4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67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214_3*n_h_h_i*1_2_2_1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8214_3*n_h_i*1_1_5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solid&quot;:{&quot;brightness&quot;:0.25,&quot;colorType&quot;:1,&quot;foreColorIndex&quot;:15,&quot;transparency&quot;:0.82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5"/>
  <p:tag name="KSO_WM_UNIT_FILL_FORE_SCHEMECOLOR_INDEX_BRIGHTNESS" val="0.25"/>
  <p:tag name="KSO_WM_DIAGRAM_USE_COLOR_VALUE" val="{&quot;color_scheme&quot;:1,&quot;color_type&quot;:1,&quot;theme_color_indexes&quot;:[5,6,5,6,5,6]}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6"/>
  <p:tag name="KSO_WM_UNIT_ID" val="diagram20238214_3*n_h_i*1_1_6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,&quot;colorType&quot;:1,&quot;foreColorIndex&quot;:5,&quot;pos&quot;:0.7400000095367432,&quot;transparency&quot;:0},{&quot;brightness&quot;:0,&quot;colorType&quot;:1,&quot;foreColorIndex&quot;:5,&quot;pos&quot;:0,&quot;transparency&quot;:0.81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14_3*n_h_a*1_1_1"/>
  <p:tag name="KSO_WM_TEMPLATE_CATEGORY" val="diagram"/>
  <p:tag name="KSO_WM_TEMPLATE_INDEX" val="20238214"/>
  <p:tag name="KSO_WM_UNIT_LAYERLEVEL" val="1_1_1"/>
  <p:tag name="KSO_WM_TAG_VERSION" val="3.0"/>
  <p:tag name="KSO_WM_UNIT_TEXT_FILL_FORE_SCHEMECOLOR_INDEX_BRIGHTNESS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71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72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</p:tagLst>
</file>

<file path=ppt/tags/tag17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8191_2*n_h_h_f*1_2_2_1"/>
  <p:tag name="KSO_WM_TEMPLATE_CATEGORY" val="diagram"/>
  <p:tag name="KSO_WM_TEMPLATE_INDEX" val="2023819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36.8190551181102,&quot;left&quot;:53.9,&quot;top&quot;:122.55,&quot;width&quot;:852.6007086614179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Presentations are communication tools that can be used as demonstrations.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74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14_3*n_h_i*1_1_1"/>
  <p:tag name="KSO_WM_TEMPLATE_CATEGORY" val="diagram"/>
  <p:tag name="KSO_WM_TEMPLATE_INDEX" val="20238214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17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1700000017881393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76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14_3*n_h_h_i*1_2_3_2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14_3*n_h_i*1_1_2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14_3*n_h_i*1_1_3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8214_3*n_h_i*1_1_4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8214_3*n_h_i*1_1_5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solid&quot;:{&quot;brightness&quot;:0.25,&quot;colorType&quot;:1,&quot;foreColorIndex&quot;:15,&quot;transparency&quot;:0.82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5"/>
  <p:tag name="KSO_WM_UNIT_FILL_FORE_SCHEMECOLOR_INDEX_BRIGHTNESS" val="0.25"/>
  <p:tag name="KSO_WM_DIAGRAM_USE_COLOR_VALUE" val="{&quot;color_scheme&quot;:1,&quot;color_type&quot;:1,&quot;theme_color_indexes&quot;:[5,6,5,6,5,6]}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6"/>
  <p:tag name="KSO_WM_UNIT_ID" val="diagram20238214_3*n_h_i*1_1_6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,&quot;colorType&quot;:1,&quot;foreColorIndex&quot;:5,&quot;pos&quot;:0.7400000095367432,&quot;transparency&quot;:0},{&quot;brightness&quot;:0,&quot;colorType&quot;:1,&quot;foreColorIndex&quot;:5,&quot;pos&quot;:0,&quot;transparency&quot;:0.81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8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14_3*n_h_a*1_1_1"/>
  <p:tag name="KSO_WM_TEMPLATE_CATEGORY" val="diagram"/>
  <p:tag name="KSO_WM_TEMPLATE_INDEX" val="20238214"/>
  <p:tag name="KSO_WM_UNIT_LAYERLEVEL" val="1_1_1"/>
  <p:tag name="KSO_WM_TAG_VERSION" val="3.0"/>
  <p:tag name="KSO_WM_UNIT_TEXT_FILL_FORE_SCHEMECOLOR_INDEX_BRIGHTNESS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8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84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,3314370]}"/>
  <p:tag name="KSO_WM_SLIDE_ITEM_CNT" val="3"/>
</p:tagLst>
</file>

<file path=ppt/tags/tag185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8375_1*n_h_h_i*1_2_1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86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375_1*n_h_h_f*1_2_1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87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375_1*n_h_h_f*1_2_3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88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2"/>
  <p:tag name="KSO_WM_UNIT_ID" val="diagram20238375_1*n_h_h_i*1_2_1_2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89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,&quot;colorType&quot;:1,&quot;foreColorIndex&quot;:5,&quot;transparency&quot;:0.60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1"/>
  <p:tag name="KSO_WM_UNIT_ID" val="diagram20238375_1*n_h_h_i*1_2_3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190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375_1*n_h_a*1_1_1"/>
  <p:tag name="KSO_WM_TEMPLATE_CATEGORY" val="diagram"/>
  <p:tag name="KSO_WM_TEMPLATE_INDEX" val="20238375"/>
  <p:tag name="KSO_WM_UNIT_LAYERLEVEL" val="1_1_1"/>
  <p:tag name="KSO_WM_TAG_VERSION" val="3.0"/>
  <p:tag name="KSO_WM_BEAUTIFY_FLAG" val="#wm#"/>
  <p:tag name="KSO_WM_UNIT_PRESET_TEXT" val="Your title here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91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105*105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8375_1*n_h_h_x*1_2_1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DIAGRAM_USE_COLOR_VALUE" val="{&quot;color_scheme&quot;:1,&quot;color_type&quot;:1,&quot;theme_color_indexes&quot;:[5,6,5,6,5,6]}"/>
</p:tagLst>
</file>

<file path=ppt/tags/tag192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89*9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8375_1*n_h_h_x*1_2_2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DIAGRAM_USE_COLOR_VALUE" val="{&quot;color_scheme&quot;:1,&quot;color_type&quot;:1,&quot;theme_color_indexes&quot;:[5,6,5,6,5,6]}"/>
</p:tagLst>
</file>

<file path=ppt/tags/tag193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VALUE" val="78*115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3_1"/>
  <p:tag name="KSO_WM_UNIT_ID" val="diagram20238375_1*n_h_h_x*1_2_3_1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DIAGRAM_USE_COLOR_VALUE" val="{&quot;color_scheme&quot;:1,&quot;color_type&quot;:1,&quot;theme_color_indexes&quot;:[5,6,5,6,5,6]}"/>
</p:tagLst>
</file>

<file path=ppt/tags/tag194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375_1*n_h_h_i*1_2_3_2"/>
  <p:tag name="KSO_WM_TEMPLATE_CATEGORY" val="diagram"/>
  <p:tag name="KSO_WM_TEMPLATE_INDEX" val="20238375"/>
  <p:tag name="KSO_WM_UNIT_LAYERLEVEL" val="1_1_1_1"/>
  <p:tag name="KSO_WM_TAG_VERSION" val="3.0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195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196.xml><?xml version="1.0" encoding="utf-8"?>
<p:tagLst xmlns:p="http://schemas.openxmlformats.org/presentationml/2006/main">
  <p:tag name="KSO_WM_DIAGRAM_MAX_ITEMCNT" val="3"/>
  <p:tag name="KSO_WM_DIAGRAM_MIN_ITEMCNT" val="3"/>
  <p:tag name="KSO_WM_DIAGRAM_VIRTUALLY_FRAME" val="{&quot;height&quot;:337.8007874015748,&quot;left&quot;:30.4,&quot;top&quot;:117.2751968503937,&quot;width&quot;:899.3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2_1"/>
  <p:tag name="KSO_WM_UNIT_ID" val="diagram20238375_1*n_h_i*1_2_1"/>
  <p:tag name="KSO_WM_TEMPLATE_CATEGORY" val="diagram"/>
  <p:tag name="KSO_WM_TEMPLATE_INDEX" val="20238375"/>
  <p:tag name="KSO_WM_UNIT_LAYERLEVEL" val="1_1_1"/>
  <p:tag name="KSO_WM_TAG_VERSION" val="3.0"/>
  <p:tag name="KSO_WM_BEAUTIFY_FLAG" val="#wm#"/>
  <p:tag name="KSO_WM_UNIT_FILL_TYPE" val="1"/>
  <p:tag name="KSO_WM_UNIT_FILL_FORE_SCHEMECOLOR_INDEX" val="13"/>
  <p:tag name="KSO_WM_UNIT_FILL_FORE_SCHEMECOLOR_INDEX_BRIGHTNESS" val="0.6"/>
  <p:tag name="KSO_WM_DIAGRAM_USE_COLOR_VALUE" val="{&quot;color_scheme&quot;:1,&quot;color_type&quot;:1,&quot;theme_color_indexes&quot;:[5,6,5,6,5,6]}"/>
</p:tagLst>
</file>

<file path=ppt/tags/tag19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98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22571]}"/>
</p:tagLst>
</file>

<file path=ppt/tags/tag199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330_1*n_h_h_f*1_2_1_1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200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330_1*n_h_h_i*1_2_1_1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PRESET_TEXT" val="01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01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8.33614173228347,&quot;left&quot;:54.952880859375,&quot;top&quot;:134.47503937007872,&quot;width&quot;:850.094238281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330_1*n_h_h_i*1_2_1_3"/>
  <p:tag name="KSO_WM_TEMPLATE_CATEGORY" val="diagram"/>
  <p:tag name="KSO_WM_TEMPLATE_INDEX" val="20238330"/>
  <p:tag name="KSO_WM_UNIT_LAYERLEVEL" val="1_1_1_1"/>
  <p:tag name="KSO_WM_TAG_VERSION" val="3.0"/>
  <p:tag name="KSO_WM_BEAUTIFY_FLAG" val="#wm#"/>
  <p:tag name="KSO_WM_UNIT_LINE_FORE_SCHEMECOLOR_INDEX" val="5"/>
  <p:tag name="KSO_WM_UNIT_LINE_FORE_SCHEMECOLOR_INDEX_BRIGHTNESS" val="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14_3*n_h_i*1_1_1"/>
  <p:tag name="KSO_WM_TEMPLATE_CATEGORY" val="diagram"/>
  <p:tag name="KSO_WM_TEMPLATE_INDEX" val="20238214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17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1700000017881393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03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14_3*n_h_h_i*1_2_3_2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4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214_3*n_h_h_i*1_2_1_3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14_3*n_h_i*1_1_2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14_3*n_h_i*1_1_3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8214_3*n_h_i*1_1_4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8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214_3*n_h_h_i*1_2_2_1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8214_3*n_h_i*1_1_5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solid&quot;:{&quot;brightness&quot;:0.25,&quot;colorType&quot;:1,&quot;foreColorIndex&quot;:15,&quot;transparency&quot;:0.82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5"/>
  <p:tag name="KSO_WM_UNIT_FILL_FORE_SCHEMECOLOR_INDEX_BRIGHTNESS" val="0.25"/>
  <p:tag name="KSO_WM_DIAGRAM_USE_COLOR_VALUE" val="{&quot;color_scheme&quot;:1,&quot;color_type&quot;:1,&quot;theme_color_indexes&quot;:[5,6,5,6,5,6]}"/>
</p:tagLst>
</file>

<file path=ppt/tags/tag2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6"/>
  <p:tag name="KSO_WM_UNIT_ID" val="diagram20238214_3*n_h_i*1_1_6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,&quot;colorType&quot;:1,&quot;foreColorIndex&quot;:5,&quot;pos&quot;:0.7400000095367432,&quot;transparency&quot;:0},{&quot;brightness&quot;:0,&quot;colorType&quot;:1,&quot;foreColorIndex&quot;:5,&quot;pos&quot;:0,&quot;transparency&quot;:0.81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11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2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14_3*n_h_a*1_1_1"/>
  <p:tag name="KSO_WM_TEMPLATE_CATEGORY" val="diagram"/>
  <p:tag name="KSO_WM_TEMPLATE_INDEX" val="20238214"/>
  <p:tag name="KSO_WM_UNIT_LAYERLEVEL" val="1_1_1"/>
  <p:tag name="KSO_WM_TAG_VERSION" val="3.0"/>
  <p:tag name="KSO_WM_UNIT_TEXT_FILL_FORE_SCHEMECOLOR_INDEX_BRIGHTNESS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81255187988282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4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22139]}"/>
  <p:tag name="KSO_WM_SLIDE_ITEM_CNT" val="2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14_3*n_h_i*1_1_1"/>
  <p:tag name="KSO_WM_TEMPLATE_CATEGORY" val="diagram"/>
  <p:tag name="KSO_WM_TEMPLATE_INDEX" val="20238214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17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1700000017881393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  <p:tag name="KSO_WM_UNIT_USESOURCEFORMAT_APPLY" val="1"/>
</p:tagLst>
</file>

<file path=ppt/tags/tag216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14_3*n_h_h_i*1_2_3_2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17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214_3*n_h_h_i*1_2_1_3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14_3*n_h_i*1_1_2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14_3*n_h_i*1_1_3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2.xml><?xml version="1.0" encoding="utf-8"?>
<p:tagLst xmlns:p="http://schemas.openxmlformats.org/presentationml/2006/main">
  <p:tag name="KSO_WM_UNIT_PRESET_TEXT" val="节编号"/>
  <p:tag name="KSO_WM_UNIT_NOCLEAR" val="0"/>
  <p:tag name="KSO_WM_UNIT_VALUE" val="13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8214_3*n_h_i*1_1_4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21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214_3*n_h_h_i*1_2_2_1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8214_3*n_h_i*1_1_5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solid&quot;:{&quot;brightness&quot;:0.25,&quot;colorType&quot;:1,&quot;foreColorIndex&quot;:15,&quot;transparency&quot;:0.82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5"/>
  <p:tag name="KSO_WM_UNIT_FILL_FORE_SCHEMECOLOR_INDEX_BRIGHTNESS" val="0.25"/>
  <p:tag name="KSO_WM_DIAGRAM_USE_COLOR_VALUE" val="{&quot;color_scheme&quot;:1,&quot;color_type&quot;:1,&quot;theme_color_indexes&quot;:[5,6,5,6,5,6]}"/>
  <p:tag name="KSO_WM_UNIT_USESOURCEFORMAT_APPLY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6"/>
  <p:tag name="KSO_WM_UNIT_ID" val="diagram20238214_3*n_h_i*1_1_6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,&quot;colorType&quot;:1,&quot;foreColorIndex&quot;:5,&quot;pos&quot;:0.7400000095367432,&quot;transparency&quot;:0},{&quot;brightness&quot;:0,&quot;colorType&quot;:1,&quot;foreColorIndex&quot;:5,&quot;pos&quot;:0,&quot;transparency&quot;:0.81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  <p:tag name="KSO_WM_UNIT_USESOURCEFORMAT_APPLY" val="1"/>
</p:tagLst>
</file>

<file path=ppt/tags/tag224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2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14_3*n_h_a*1_1_1"/>
  <p:tag name="KSO_WM_TEMPLATE_CATEGORY" val="diagram"/>
  <p:tag name="KSO_WM_TEMPLATE_INDEX" val="20238214"/>
  <p:tag name="KSO_WM_UNIT_LAYERLEVEL" val="1_1_1"/>
  <p:tag name="KSO_WM_TAG_VERSION" val="3.0"/>
  <p:tag name="KSO_WM_UNIT_TEXT_FILL_FORE_SCHEMECOLOR_INDEX_BRIGHTNESS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  <p:tag name="KSO_WM_UNIT_USESOURCEFORMAT_APPLY" val="1"/>
</p:tagLst>
</file>

<file path=ppt/tags/tag226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25984251966,&quot;top&quot;:152.81255187988282,&quot;width&quot;:585.05590551181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1*n_h_h_i*1_2_1_2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2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495.82489624023435,&quot;left&quot;:53.122125984251944,&quot;top&quot;:8.662551879882812,&quot;width&quot;:900.1778740157481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5,6,5,6,5,6]}"/>
</p:tagLst>
</file>

<file path=ppt/tags/tag22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495.82489624023435,&quot;left&quot;:53.122125984251944,&quot;top&quot;:8.662551879882812,&quot;width&quot;:900.177874015748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4_2"/>
  <p:tag name="KSO_WM_UNIT_ID" val="diagram20238223_3*n_h_h_i*1_2_4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2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495.82489624023435,&quot;left&quot;:53.122125984251944,&quot;top&quot;:8.662551879882812,&quot;width&quot;:900.1778740157481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5,6,5,6,5,6]}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30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495.82489624023435,&quot;left&quot;:53.122125984251944,&quot;top&quot;:8.662551879882812,&quot;width&quot;:900.177874015748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31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232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8309_2*l_h_f*1_1_1"/>
  <p:tag name="KSO_WM_TEMPLATE_CATEGORY" val="diagram"/>
  <p:tag name="KSO_WM_TEMPLATE_INDEX" val="2023830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12.0749969482422,&quot;left&quot;:376.6477111816406,&quot;top&quot;:176.25,&quot;width&quot;:564.904577636719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8"/>
  <p:tag name="KSO_WM_UNIT_PRESET_TEXT" val="Presentations are communication tools that can be used as demonstrations, lectures, speeches, reports, and more.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33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14_3*n_h_h_i*1_2_3_2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34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214_3*n_h_h_i*1_2_1_3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14_3*n_h_i*1_1_2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14_3*n_h_i*1_1_3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8214_3*n_h_i*1_1_4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38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214_3*n_h_h_i*1_2_2_1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8214_3*n_h_i*1_1_5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solid&quot;:{&quot;brightness&quot;:0.25,&quot;colorType&quot;:1,&quot;foreColorIndex&quot;:15,&quot;transparency&quot;:0.82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5"/>
  <p:tag name="KSO_WM_UNIT_FILL_FORE_SCHEMECOLOR_INDEX_BRIGHTNESS" val="0.25"/>
  <p:tag name="KSO_WM_DIAGRAM_USE_COLOR_VALUE" val="{&quot;color_scheme&quot;:1,&quot;color_type&quot;:1,&quot;theme_color_indexes&quot;:[5,6,5,6,5,6]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6"/>
  <p:tag name="KSO_WM_UNIT_ID" val="diagram20238214_3*n_h_i*1_1_6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,&quot;colorType&quot;:1,&quot;foreColorIndex&quot;:5,&quot;pos&quot;:0.7400000095367432,&quot;transparency&quot;:0},{&quot;brightness&quot;:0,&quot;colorType&quot;:1,&quot;foreColorIndex&quot;:5,&quot;pos&quot;:0,&quot;transparency&quot;:0.81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14_3*n_h_a*1_1_1"/>
  <p:tag name="KSO_WM_TEMPLATE_CATEGORY" val="diagram"/>
  <p:tag name="KSO_WM_TEMPLATE_INDEX" val="20238214"/>
  <p:tag name="KSO_WM_UNIT_LAYERLEVEL" val="1_1_1"/>
  <p:tag name="KSO_WM_TAG_VERSION" val="3.0"/>
  <p:tag name="KSO_WM_UNIT_TEXT_FILL_FORE_SCHEMECOLOR_INDEX_BRIGHTNESS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42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14_3*n_h_i*1_1_1"/>
  <p:tag name="KSO_WM_TEMPLATE_CATEGORY" val="diagram"/>
  <p:tag name="KSO_WM_TEMPLATE_INDEX" val="20238214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17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1700000017881393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44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25984251966,&quot;top&quot;:152.81255187988282,&quot;width&quot;:585.05590551181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1*n_h_h_i*1_2_1_2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45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24197]}"/>
</p:tagLst>
</file>

<file path=ppt/tags/tag246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8309_2*l_h_f*1_2_1"/>
  <p:tag name="KSO_WM_TEMPLATE_CATEGORY" val="diagram"/>
  <p:tag name="KSO_WM_TEMPLATE_INDEX" val="20238309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12.0749969482422,&quot;left&quot;:8.997711181640625,&quot;top&quot;:224.45,&quot;width&quot;:496.9809502356821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.8"/>
  <p:tag name="KSO_WM_UNIT_PRESET_TEXT" val="Presentations are communication tools that can be used as demonstrations, lectures, speeches, reports, and more.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14_3*n_h_i*1_1_1"/>
  <p:tag name="KSO_WM_TEMPLATE_CATEGORY" val="diagram"/>
  <p:tag name="KSO_WM_TEMPLATE_INDEX" val="20238214"/>
  <p:tag name="KSO_WM_UNIT_LAYERLEVEL" val="1_1_1"/>
  <p:tag name="KSO_WM_TAG_VERSION" val="3.0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5"/>
  <p:tag name="KSO_WM_UNIT_LINE_FORE_SCHEMECOLOR_INDEX_2_POS" val="0.17"/>
  <p:tag name="KSO_WM_UNIT_LINE_FORE_SCHEMECOLOR_INDEX_2_TRANS" val="1"/>
  <p:tag name="KSO_WM_UNIT_LINE_GRADIENT_TYPE" val="0"/>
  <p:tag name="KSO_WM_UNIT_LINE_GRADIENT_ANGLE" val="180"/>
  <p:tag name="KSO_WM_UNIT_LINE_GRADIENT_DIRECTION" val="4"/>
  <p:tag name="KSO_WM_UNIT_LINE_FILL_TYPE" val="5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17000000178813934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48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3_2"/>
  <p:tag name="KSO_WM_UNIT_ID" val="diagram20238214_3*n_h_h_i*1_2_3_2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49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3"/>
  <p:tag name="KSO_WM_UNIT_ID" val="diagram20238214_3*n_h_h_i*1_2_1_3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2"/>
  <p:tag name="KSO_WM_UNIT_ID" val="diagram20238214_3*n_h_i*1_1_2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9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9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999999761581421},{&quot;brightness&quot;:0,&quot;colorType&quot;:1,&quot;foreColorIndex&quot;:5,&quot;pos&quot;:1,&quot;transparency&quot;:0.89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14_3*n_h_i*1_1_3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5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5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500000238418579},{&quot;brightness&quot;:0,&quot;colorType&quot;:1,&quot;foreColorIndex&quot;:5,&quot;pos&quot;:1,&quot;transparency&quot;:0.85000002384185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8214_3*n_h_i*1_1_4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.8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8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53.xml><?xml version="1.0" encoding="utf-8"?>
<p:tagLst xmlns:p="http://schemas.openxmlformats.org/presentationml/2006/main">
  <p:tag name="KSO_WM_UNIT_TEXT_FILL_FORE_SCHEMECOLOR_INDEX_BRIGHTNESS" val="0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8214_3*n_h_h_i*1_2_2_1"/>
  <p:tag name="KSO_WM_TEMPLATE_CATEGORY" val="diagram"/>
  <p:tag name="KSO_WM_TEMPLATE_INDEX" val="20238214"/>
  <p:tag name="KSO_WM_UNIT_LAYERLEVEL" val="1_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8214_3*n_h_i*1_1_5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solid&quot;:{&quot;brightness&quot;:0.25,&quot;colorType&quot;:1,&quot;foreColorIndex&quot;:15,&quot;transparency&quot;:0.82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5"/>
  <p:tag name="KSO_WM_UNIT_FILL_FORE_SCHEMECOLOR_INDEX_BRIGHTNESS" val="0.25"/>
  <p:tag name="KSO_WM_DIAGRAM_USE_COLOR_VALUE" val="{&quot;color_scheme&quot;:1,&quot;color_type&quot;:1,&quot;theme_color_indexes&quot;:[5,6,5,6,5,6]}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6"/>
  <p:tag name="KSO_WM_UNIT_ID" val="diagram20238214_3*n_h_i*1_1_6"/>
  <p:tag name="KSO_WM_TEMPLATE_CATEGORY" val="diagram"/>
  <p:tag name="KSO_WM_TEMPLATE_INDEX" val="20238214"/>
  <p:tag name="KSO_WM_UNIT_LAYERLEVEL" val="1_1_1"/>
  <p:tag name="KSO_WM_TAG_VERSION" val="3.0"/>
  <p:tag name="KSO_WM_UNIT_FILL_FORE_SCHEMECOLOR_INDEX_1_BRIGHTNESS" val="0.4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98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TEXT_FILL_TYPE" val="1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gradient&quot;:[{&quot;brightness&quot;:0,&quot;colorType&quot;:1,&quot;foreColorIndex&quot;:5,&quot;pos&quot;:0.7400000095367432,&quot;transparency&quot;:0},{&quot;brightness&quot;:0,&quot;colorType&quot;:1,&quot;foreColorIndex&quot;:5,&quot;pos&quot;:0,&quot;transparency&quot;:0.81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56.xml><?xml version="1.0" encoding="utf-8"?>
<p:tagLst xmlns:p="http://schemas.openxmlformats.org/presentationml/2006/main">
  <p:tag name="KSO_WM_UNIT_SUBTYPE" val="b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9*f*1"/>
  <p:tag name="KSO_WM_TEMPLATE_CATEGORY" val="custom"/>
  <p:tag name="KSO_WM_TEMPLATE_INDEX" val="20233458"/>
  <p:tag name="KSO_WM_UNIT_LAYERLEVEL" val="1"/>
  <p:tag name="KSO_WM_TAG_VERSION" val="3.0"/>
  <p:tag name="KSO_WM_BEAUTIFY_FLAG" val="#wm#"/>
  <p:tag name="KSO_WM_UNIT_PRESET_TEXT" val="Click to add text"/>
</p:tagLst>
</file>

<file path=ppt/tags/tag2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14_3*n_h_a*1_1_1"/>
  <p:tag name="KSO_WM_TEMPLATE_CATEGORY" val="diagram"/>
  <p:tag name="KSO_WM_TEMPLATE_INDEX" val="20238214"/>
  <p:tag name="KSO_WM_UNIT_LAYERLEVEL" val="1_1_1"/>
  <p:tag name="KSO_WM_TAG_VERSION" val="3.0"/>
  <p:tag name="KSO_WM_UNIT_TEXT_FILL_FORE_SCHEMECOLOR_INDEX_BRIGHTNESS" val="0"/>
  <p:tag name="KSO_WM_DIAGRAM_VERSION" val="3"/>
  <p:tag name="KSO_WM_DIAGRAM_COLOR_TRICK" val="1"/>
  <p:tag name="KSO_WM_DIAGRAM_COLOR_TEXT_CAN_REMOVE" val="n"/>
  <p:tag name="KSO_WM_DIAGRAM_MAX_ITEMCNT" val="6"/>
  <p:tag name="KSO_WM_DIAGRAM_MIN_ITEMCNT" val="1"/>
  <p:tag name="KSO_WM_DIAGRAM_VIRTUALLY_FRAME" val="{&quot;height&quot;:482.75526123046876,&quot;left&quot;:10,&quot;top&quot;:6.997369384765625,&quot;width&quot;:943.27499389648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5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25984251966,&quot;top&quot;:152.81255187988282,&quot;width&quot;:585.05590551181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1*n_h_h_i*1_2_1_2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5,6,5,6,5,6]}"/>
</p:tagLst>
</file>

<file path=ppt/tags/tag25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24197]}"/>
</p:tagLst>
</file>

<file path=ppt/tags/tag2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26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3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2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2"/>
  <p:tag name="KSO_WM_UNIT_ID" val="diagram20238223_3*n_h_h_i*1_2_3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4_2"/>
  <p:tag name="KSO_WM_UNIT_ID" val="diagram20238223_3*n_h_h_i*1_2_4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3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6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2"/>
  <p:tag name="KSO_WM_UNIT_ID" val="diagram20238223_3*n_h_h_i*1_2_2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0.9778740157478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6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27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27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23_2*n_h_i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2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2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2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4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5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6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7.xml><?xml version="1.0" encoding="utf-8"?>
<p:tagLst xmlns:p="http://schemas.openxmlformats.org/presentationml/2006/main">
  <p:tag name="KSO_WM_DIAGRAM_VIRTUALLY_FRAME" val="{&quot;height&quot;:526.4748962402343,&quot;left&quot;:5.772125984252034,&quot;top&quot;:7.4125518798828125,&quot;width&quot;:951.0367716535432}"/>
</p:tagLst>
</file>

<file path=ppt/tags/tag27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2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79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28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3"/>
</p:tagLst>
</file>

<file path=ppt/tags/tag28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28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3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3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89.xml><?xml version="1.0" encoding="utf-8"?>
<p:tagLst xmlns:p="http://schemas.openxmlformats.org/presentationml/2006/main">
  <p:tag name="KSO_WM_DIAGRAM_VIRTUALLY_FRAME" val="{&quot;height&quot;:526.8465819783848,&quot;left&quot;:5.772125984252034,&quot;top&quot;:7.040866141732249,&quot;width&quot;:951.0890551181103}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290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2"/>
  <p:tag name="KSO_WM_UNIT_ID" val="diagram20238223_3*n_h_h_i*1_2_2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29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6.xml><?xml version="1.0" encoding="utf-8"?>
<p:tagLst xmlns:p="http://schemas.openxmlformats.org/presentationml/2006/main">
  <p:tag name="KSO_WM_DIAGRAM_VIRTUALLY_FRAME" val="{&quot;height&quot;:526.4748962402343,&quot;left&quot;:5.772125984252034,&quot;top&quot;:7.4125518798828125,&quot;width&quot;:951.0890551181103}"/>
</p:tagLst>
</file>

<file path=ppt/tags/tag29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29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0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0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23_2*n_h_i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2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2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2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5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6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08.xml><?xml version="1.0" encoding="utf-8"?>
<p:tagLst xmlns:p="http://schemas.openxmlformats.org/presentationml/2006/main">
  <p:tag name="KSO_WM_DIAGRAM_VIRTUALLY_FRAME" val="{&quot;height&quot;:526.4748962402343,&quot;left&quot;:5.772125984252034,&quot;top&quot;:7.4125518798828125,&quot;width&quot;:951.0367716535432}"/>
</p:tagLst>
</file>

<file path=ppt/tags/tag30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2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1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3"/>
</p:tagLst>
</file>

<file path=ppt/tags/tag31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4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7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1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3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1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3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320.xml><?xml version="1.0" encoding="utf-8"?>
<p:tagLst xmlns:p="http://schemas.openxmlformats.org/presentationml/2006/main">
  <p:tag name="KSO_WM_DIAGRAM_VIRTUALLY_FRAME" val="{&quot;height&quot;:526.8465819783848,&quot;left&quot;:5.772125984252034,&quot;top&quot;:7.040866141732249,&quot;width&quot;:951.0890551181103}"/>
</p:tagLst>
</file>

<file path=ppt/tags/tag321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2"/>
  <p:tag name="KSO_WM_UNIT_ID" val="diagram20238223_3*n_h_h_i*1_2_2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4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2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7.xml><?xml version="1.0" encoding="utf-8"?>
<p:tagLst xmlns:p="http://schemas.openxmlformats.org/presentationml/2006/main">
  <p:tag name="KSO_WM_DIAGRAM_VIRTUALLY_FRAME" val="{&quot;height&quot;:526.4748962402343,&quot;left&quot;:5.772125984252034,&quot;top&quot;:7.4125518798828125,&quot;width&quot;:951.0890551181103}"/>
</p:tagLst>
</file>

<file path=ppt/tags/tag32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2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33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1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3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23_2*n_h_i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2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2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2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6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39.xml><?xml version="1.0" encoding="utf-8"?>
<p:tagLst xmlns:p="http://schemas.openxmlformats.org/presentationml/2006/main">
  <p:tag name="KSO_WM_DIAGRAM_VIRTUALLY_FRAME" val="{&quot;height&quot;:526.4748962402343,&quot;left&quot;:5.772125984252034,&quot;top&quot;:7.4125518798828125,&quot;width&quot;:951.0367716535432}"/>
</p:tagLst>
</file>

<file path=ppt/tags/tag3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文本样式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34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2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1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2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3"/>
</p:tagLst>
</file>

<file path=ppt/tags/tag34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5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48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4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3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35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3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1.xml><?xml version="1.0" encoding="utf-8"?>
<p:tagLst xmlns:p="http://schemas.openxmlformats.org/presentationml/2006/main">
  <p:tag name="KSO_WM_DIAGRAM_VIRTUALLY_FRAME" val="{&quot;height&quot;:526.8465819783848,&quot;left&quot;:5.772125984252034,&quot;top&quot;:7.040866141732249,&quot;width&quot;:951.0890551181103}"/>
</p:tagLst>
</file>

<file path=ppt/tags/tag352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2"/>
  <p:tag name="KSO_WM_UNIT_ID" val="diagram20238223_3*n_h_h_i*1_2_2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5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5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58.xml><?xml version="1.0" encoding="utf-8"?>
<p:tagLst xmlns:p="http://schemas.openxmlformats.org/presentationml/2006/main">
  <p:tag name="KSO_WM_DIAGRAM_VIRTUALLY_FRAME" val="{&quot;height&quot;:526.4748962402343,&quot;left&quot;:5.772125984252034,&quot;top&quot;:7.4125518798828125,&quot;width&quot;:951.0890551181103}"/>
</p:tagLst>
</file>

<file path=ppt/tags/tag359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36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2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6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36771653543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925984251968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8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1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925984251968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8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1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6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92598425196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1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92598425196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1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925984251968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1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6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925984251968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1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37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2"/>
</p:tagLst>
</file>

<file path=ppt/tags/tag37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4_1"/>
  <p:tag name="KSO_WM_UNIT_ID" val="diagram20238223_3*n_h_h_f*1_2_4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3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3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2"/>
  <p:tag name="KSO_WM_UNIT_ID" val="diagram20238223_3*n_h_h_i*1_2_1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4748962402343,&quot;left&quot;:5.772125984252034,&quot;top&quot;:7.4125518798828125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7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3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3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UNIT_LINE_FORE_SCHEMECOLOR_INDEX_1_BRIGHTNESS" val="0"/>
  <p:tag name="KSO_WM_UNIT_LINE_FORE_SCHEMECOLOR_INDEX_1" val="5"/>
  <p:tag name="KSO_WM_UNIT_LINE_FORE_SCHEMECOLOR_INDEX_1_POS" val="0.02"/>
  <p:tag name="KSO_WM_UNIT_LINE_FORE_SCHEMECOLOR_INDEX_1_TRANS" val="0"/>
  <p:tag name="KSO_WM_UNIT_LINE_FORE_SCHEMECOLOR_INDEX_2_BRIGHTNESS" val="0.8"/>
  <p:tag name="KSO_WM_UNIT_LINE_FORE_SCHEMECOLOR_INDEX_2" val="6"/>
  <p:tag name="KSO_WM_UNIT_LINE_FORE_SCHEMECOLOR_INDEX_2_POS" val="1"/>
  <p:tag name="KSO_WM_UNIT_LINE_FORE_SCHEMECOLOR_INDEX_2_TRANS" val="1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79.xml><?xml version="1.0" encoding="utf-8"?>
<p:tagLst xmlns:p="http://schemas.openxmlformats.org/presentationml/2006/main">
  <p:tag name="KSO_WM_DIAGRAM_VIRTUALLY_FRAME" val="{&quot;height&quot;:526.8465819783848,&quot;left&quot;:5.772125984252034,&quot;top&quot;:7.040866141732249,&quot;width&quot;:951.0890551181103}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380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2"/>
  <p:tag name="KSO_WM_UNIT_ID" val="diagram20238223_3*n_h_h_i*1_2_2_2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8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8223_3*n_h_i*1_1_3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UNIT_TEXT_FILL_FORE_SCHEMECOLOR_INDEX_BRIGHTNESS" val="0"/>
  <p:tag name="KSO_WM_UNIT_TEXT_FILL_FORE_SCHEMECOLOR_INDEX" val="13"/>
  <p:tag name="KSO_WM_UNIT_TEXT_FILL_TYPE" val="1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8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526.8465819783848,&quot;left&quot;:5.772125984252034,&quot;top&quot;:7.040866141732249,&quot;width&quot;:951.089055118110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3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UNIT_LINE_FORE_SCHEMECOLOR_INDEX_BRIGHTNESS" val="0"/>
  <p:tag name="KSO_WM_UNIT_LINE_FILL_TYPE" val="2"/>
  <p:tag name="KSO_WM_UNIT_USESOURCEFORMAT_APPLY" val="1"/>
  <p:tag name="KSO_WM_DIAGRAM_USE_COLOR_VALUE" val="{&quot;color_scheme&quot;:1,&quot;theme_color_indexes&quot;:[5,6,7,8,9,10],&quot;theme_colors&quot;:[&quot;#000000&quot;,&quot;#ffffff&quot;,&quot;#43435b&quot;,&quot;#ebe9f7&quot;,&quot;#5c52ba&quot;,&quot;#7c65a2&quot;,&quot;#9c7889&quot;,&quot;#bb8a71&quot;,&quot;#db9d58&quot;,&quot;#fbb040&quot;,&quot;#000000&quot;,&quot;#919191&quot;]}"/>
</p:tagLst>
</file>

<file path=ppt/tags/tag38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  <p:tag name="KSO_WM_SLIDE_ITEM_CNT" val="4"/>
</p:tagLst>
</file>

<file path=ppt/tags/tag384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3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181_2*n_h_h_f*1_2_3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85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3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181_2*n_h_h_f*1_2_1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86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3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181_2*n_h_h_f*1_2_2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87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8,&quot;pos&quot;:0,&quot;transparency&quot;:0},{&quot;brightness&quot;:0,&quot;colorType&quot;:2,&quot;pos&quot;:1,&quot;rgb&quot;:&quot;#ffffff&quot;,&quot;transparency&quot;:0},{&quot;brightness&quot;:0.800000011920929,&quot;colorType&quot;:1,&quot;foreColorIndex&quot;:8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181_2*n_h_h_i*1_2_2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8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8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89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10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10,&quot;pos&quot;:0,&quot;transparency&quot;:0},{&quot;brightness&quot;:0,&quot;colorType&quot;:2,&quot;pos&quot;:1,&quot;rgb&quot;:&quot;#ffffff&quot;,&quot;transparency&quot;:0},{&quot;brightness&quot;:0.800000011920929,&quot;colorType&quot;:1,&quot;foreColorIndex&quot;:10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181_2*n_h_h_i*1_2_3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10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91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]}"/>
</p:tagLst>
</file>

<file path=ppt/tags/tag3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28.8,&quot;top&quot;:142.20000305175782,&quot;width&quot;:930.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28.8,&quot;top&quot;:142.20000305175782,&quot;width&quot;:930.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9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28.8,&quot;top&quot;:142.20000305175782,&quot;width&quot;:930.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96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97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9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9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.xml><?xml version="1.0" encoding="utf-8"?>
<p:tagLst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_1*f*4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0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28.8,&quot;top&quot;:142.20000305175782,&quot;width&quot;:930.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0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05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0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0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0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2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1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3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17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1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19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2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2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1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3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25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2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2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2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3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32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3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3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2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1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3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40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4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42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4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2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1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3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4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8176_2*n_h_a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49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5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2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1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h_i*1_2_3_2"/>
  <p:tag name="KSO_WM_TEMPLATE_CATEGORY" val="diagram"/>
  <p:tag name="KSO_WM_TEMPLATE_INDEX" val="20238176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8176_2*n_h_a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Titl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56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57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58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3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181_2*n_h_h_f*1_2_3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59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3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181_2*n_h_h_f*1_2_1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60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3"/>
  <p:tag name="KSO_WM_DIAGRAM_COLOR_TEXT_CAN_REMOVE" val="n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181_2*n_h_h_f*1_2_2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6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8,&quot;pos&quot;:0,&quot;transparency&quot;:0},{&quot;brightness&quot;:0,&quot;colorType&quot;:2,&quot;pos&quot;:1,&quot;rgb&quot;:&quot;#ffffff&quot;,&quot;transparency&quot;:0},{&quot;brightness&quot;:0.800000011920929,&quot;colorType&quot;:1,&quot;foreColorIndex&quot;:8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181_2*n_h_h_i*1_2_2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8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62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63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10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10,&quot;pos&quot;:0,&quot;transparency&quot;:0},{&quot;brightness&quot;:0,&quot;colorType&quot;:2,&quot;pos&quot;:1,&quot;rgb&quot;:&quot;#ffffff&quot;,&quot;transparency&quot;:0},{&quot;brightness&quot;:0.800000011920929,&quot;colorType&quot;:1,&quot;foreColorIndex&quot;:10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181_2*n_h_h_i*1_2_3_1"/>
  <p:tag name="KSO_WM_TEMPLATE_CATEGORY" val="diagram"/>
  <p:tag name="KSO_WM_TEMPLATE_INDEX" val="20238181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10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65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]}"/>
</p:tagLst>
</file>

<file path=ppt/tags/tag4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0,&quot;top&quot;:142.20000305175782,&quot;width&quot;:959.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0,&quot;top&quot;:142.20000305175782,&quot;width&quot;:959.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6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0,&quot;top&quot;:142.20000305175782,&quot;width&quot;:959.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7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470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7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72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7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75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7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7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7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4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8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82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8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87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8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89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49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92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9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95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9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4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9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499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0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0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2.92503631832096,&quot;left&quot;:11.75,&quot;top&quot;:142.20000305175782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04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05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06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07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09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510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12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1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15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16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8176_2*n_h_h_a*1_2_1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6.7250393700788,&quot;left&quot;:11.75,&quot;top&quot;:138.4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8176_2*n_h_h_a*1_2_3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6.7250393700788,&quot;left&quot;:11.75,&quot;top&quot;:138.4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8176_2*n_h_h_a*1_2_2_1"/>
  <p:tag name="KSO_WM_TEMPLATE_CATEGORY" val="diagram"/>
  <p:tag name="KSO_WM_TEMPLATE_INDEX" val="20238176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76.7250393700788,&quot;left&quot;:11.75,&quot;top&quot;:138.4,&quot;width&quot;:942.9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Your title here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21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22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23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24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25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27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28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30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31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33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34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8176_2*n_h_i*1_1_1"/>
  <p:tag name="KSO_WM_TEMPLATE_CATEGORY" val="diagram"/>
  <p:tag name="KSO_WM_TEMPLATE_INDEX" val="20238176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92503631832096,&quot;left&quot;:53.54998779296875,&quot;top&quot;:142.20000305175782,&quot;width&quot;:852.900024414062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536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DIAGRAM_MAX_ITEMCNT" val="4"/>
  <p:tag name="KSO_WM_DIAGRAM_MIN_ITEMCNT" val="2"/>
  <p:tag name="KSO_WM_DIAGRAM_VIRTUALLY_FRAME" val="{&quot;height&quot;:390.7746856689453,&quot;left&quot;:34.95,&quot;top&quot;:128.1,&quot;width&quot;:8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DIAGRAM_VERSION" val="3"/>
  <p:tag name="KSO_WM_DIAGRAM_COLOR_TRICK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181_2*n_h_h_i*1_2_1_1"/>
  <p:tag name="KSO_WM_TEMPLATE_CATEGORY" val="diagram"/>
  <p:tag name="KSO_WM_TEMPLATE_INDEX" val="20238181"/>
  <p:tag name="KSO_WM_UNIT_LAYERLEVEL" val="1_1_1_1"/>
  <p:tag name="KSO_WM_TAG_VERSION" val="3.0"/>
  <p:tag name="KSO_WM_UNIT_PRESET_TEXT" val="0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537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2417,3312481]}"/>
</p:tagLst>
</file>

<file path=ppt/tags/tag538.xml><?xml version="1.0" encoding="utf-8"?>
<p:tagLst xmlns:p="http://schemas.openxmlformats.org/presentationml/2006/main">
  <p:tag name="resource_record_key" val="{&quot;65&quot;:[20233458],&quot;70&quot;:[3314338,3312646,3317787,3324197,3314370,3322139,3322571,3318867,3312417,3312481]}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SUBTYPE" val="b"/>
  <p:tag name="KSO_WM_UNIT_PRESET_TEXT" val="署名占位符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5"/>
  <p:tag name="KSO_WM_UNIT_ID" val="_11*f*5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3458"/>
</p:tagLst>
</file>

<file path=ppt/tags/tag64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4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1.0"/>
  <p:tag name="KSO_WM_BEAUTIFY_FLAG" val="#wm#"/>
  <p:tag name="KSO_WM_TEMPLATE_CATEGORY" val="custom"/>
  <p:tag name="KSO_WM_TEMPLATE_INDEX" val="20233458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TEMPLATE_THUMBS_INDEX" val="1、9"/>
  <p:tag name="KSO_WM_SPECIAL_SOURCE" val="bdnull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458"/>
</p:tagLst>
</file>

<file path=ppt/tags/tag69.xml><?xml version="1.0" encoding="utf-8"?>
<p:tagLst xmlns:p="http://schemas.openxmlformats.org/presentationml/2006/main">
  <p:tag name="KSO_WM_UNIT_SUBTYPE" val="b"/>
  <p:tag name="KSO_WM_UNIT_PRESET_TEXT" val="Name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3458_1*f*1"/>
  <p:tag name="KSO_WM_TEMPLATE_CATEGORY" val="custom"/>
  <p:tag name="KSO_WM_TEMPLATE_INDEX" val="20233458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TEMPLATE_THUMBS_INDEX" val="1、9"/>
  <p:tag name="KSO_WM_SLIDE_THEME_ID" val="3312567"/>
  <p:tag name="KSO_WM_SLIDE_THEME_NAME" val="Purple Office"/>
  <p:tag name="KSO_WM_SPECIAL_SOURCE" val="bdnull"/>
  <p:tag name="KSO_WM_SLIDE_ID" val="custom20233458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458"/>
  <p:tag name="KSO_WM_SLIDE_LAYOUT" val="a_f"/>
  <p:tag name="KSO_WM_SLIDE_LAYOUT_CNT" val="1_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</p:tagLst>
</file>

<file path=ppt/tags/tag72.xml><?xml version="1.0" encoding="utf-8"?>
<p:tagLst xmlns:p="http://schemas.openxmlformats.org/presentationml/2006/main">
  <p:tag name="KSO_WM_UNIT_ISCONTENTSTITLE" val="1"/>
  <p:tag name="KSO_WM_UNIT_ISNUMDGMTITLE" val="0"/>
  <p:tag name="KSO_WM_UNIT_PRESET_TEXT" val="Contents 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458_4*a*1"/>
  <p:tag name="KSO_WM_TEMPLATE_CATEGORY" val="custom"/>
  <p:tag name="KSO_WM_TEMPLATE_INDEX" val="20233458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33458_4*l_h_i*1_1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PRESET_TEXT" val="Your title here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33458_4*l_h_f*1_1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custom20233458_4*l_h_i*1_2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PRESET_TEXT" val="Your title here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33458_4*l_h_f*1_2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custom20233458_4*l_h_i*1_3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PRESET_TEXT" val="Your title here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33458_4*l_h_f*1_3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1"/>
  <p:tag name="KSO_WM_UNIT_ID" val="custom20233458_4*l_h_i*1_4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89.85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PRESET_TEXT" val="Your title here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custom20233458_4*l_h_f*1_4_1"/>
  <p:tag name="KSO_WM_TEMPLATE_CATEGORY" val="custom"/>
  <p:tag name="KSO_WM_TEMPLATE_INDEX" val="20233458"/>
  <p:tag name="KSO_WM_UNIT_LAYERLEVEL" val="1_1_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14.4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1"/>
  <p:tag name="KSO_WM_UNIT_ID" val="custom20233458_4*l_h_i*1_4_1"/>
  <p:tag name="KSO_WM_TEMPLATE_CATEGORY" val="custom"/>
  <p:tag name="KSO_WM_TEMPLATE_INDEX" val="20233458"/>
  <p:tag name="KSO_WM_UNIT_LAYERLEVEL" val="1_1_1"/>
  <p:tag name="KSO_WM_TAG_VERSION" val="3.0"/>
</p:tagLst>
</file>

<file path=ppt/tags/tag8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14.4,&quot;left&quot;:435.02500305175784,&quot;top&quot;:126.55,&quot;width&quot;:456.64999389648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PRESET_TEXT" val="Your title here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custom20233458_4*l_h_f*1_4_1"/>
  <p:tag name="KSO_WM_TEMPLATE_CATEGORY" val="custom"/>
  <p:tag name="KSO_WM_TEMPLATE_INDEX" val="20233458"/>
  <p:tag name="KSO_WM_UNIT_LAYERLEVEL" val="1_1_1"/>
  <p:tag name="KSO_WM_TAG_VERSION" val="3.0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</p:tagLst>
</file>

<file path=ppt/tags/tag8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23_2*n_h_i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DIAGRAM_USE_COLOR_VALUE" val="{&quot;color_scheme&quot;:1,&quot;color_type&quot;:1,&quot;theme_color_indexes&quot;:[5,6,5,6,5,6]}"/>
</p:tagLst>
</file>

<file path=ppt/tags/tag8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2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2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2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89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7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8223_2*n_h_a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PRESET_TEXT" val="Your title here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33458"/>
  <p:tag name="resource_record_key" val="{&quot;65&quot;:[20233458],&quot;70&quot;:[3318867]}"/>
</p:tagLst>
</file>

<file path=ppt/tags/tag9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1"/>
  <p:tag name="KSO_WM_UNIT_ID" val="diagram20238223_2*n_h_i*1_1_1"/>
  <p:tag name="KSO_WM_TEMPLATE_CATEGORY" val="diagram"/>
  <p:tag name="KSO_WM_TEMPLATE_INDEX" val="20238223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.7"/>
  <p:tag name="KSO_WM_DIAGRAM_USE_COLOR_VALUE" val="{&quot;color_scheme&quot;:1,&quot;color_type&quot;:1,&quot;theme_color_indexes&quot;:[5,6,5,6,5,6]}"/>
</p:tagLst>
</file>

<file path=ppt/tags/tag9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8223_2*n_h_h_f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8223_2*n_h_h_f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1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3_1"/>
  <p:tag name="KSO_WM_UNIT_ID" val="diagram20238223_2*n_h_h_f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Click here to add text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7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1_1"/>
  <p:tag name="KSO_WM_UNIT_ID" val="diagram20238223_2*n_h_h_i*1_2_1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8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2_1"/>
  <p:tag name="KSO_WM_UNIT_ID" val="diagram20238223_2*n_h_h_i*1_2_2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99.xml><?xml version="1.0" encoding="utf-8"?>
<p:tagLst xmlns:p="http://schemas.openxmlformats.org/presentationml/2006/main">
  <p:tag name="KSO_WM_UNIT_TEXT_FILL_FORE_SCHEMECOLOR_INDEX_BRIGHTNESS" val="0.15"/>
  <p:tag name="KSO_WM_DIAGRAM_MAX_ITEMCNT" val="6"/>
  <p:tag name="KSO_WM_DIAGRAM_MIN_ITEMCNT" val="2"/>
  <p:tag name="KSO_WM_DIAGRAM_VIRTUALLY_FRAME" val="{&quot;height&quot;:351.6748962402344,&quot;left&quot;:53.122161865234375,&quot;top&quot;:152.0125518798828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SUBTYPE" val="d"/>
  <p:tag name="KSO_WM_UNIT_TYPE" val="n_h_h_i"/>
  <p:tag name="KSO_WM_UNIT_INDEX" val="1_2_3_1"/>
  <p:tag name="KSO_WM_UNIT_ID" val="diagram20238223_2*n_h_h_i*1_2_3_1"/>
  <p:tag name="KSO_WM_TEMPLATE_CATEGORY" val="diagram"/>
  <p:tag name="KSO_WM_TEMPLATE_INDEX" val="20238223"/>
  <p:tag name="KSO_WM_UNIT_LAYERLEVEL" val="1_1_1_1"/>
  <p:tag name="KSO_WM_TAG_VERSION" val="3.0"/>
  <p:tag name="KSO_WM_BEAUTIFY_FLAG" val="#wm#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heme/theme1.xml><?xml version="1.0" encoding="utf-8"?>
<a:theme xmlns:a="http://schemas.openxmlformats.org/drawingml/2006/main" name="1_Office Theme">
  <a:themeElements>
    <a:clrScheme name="自定义 115">
      <a:dk1>
        <a:srgbClr val="000000"/>
      </a:dk1>
      <a:lt1>
        <a:srgbClr val="FFFFFF"/>
      </a:lt1>
      <a:dk2>
        <a:srgbClr val="43435B"/>
      </a:dk2>
      <a:lt2>
        <a:srgbClr val="EBE9F7"/>
      </a:lt2>
      <a:accent1>
        <a:srgbClr val="5C52BA"/>
      </a:accent1>
      <a:accent2>
        <a:srgbClr val="7C65A2"/>
      </a:accent2>
      <a:accent3>
        <a:srgbClr val="9C7889"/>
      </a:accent3>
      <a:accent4>
        <a:srgbClr val="BB8A71"/>
      </a:accent4>
      <a:accent5>
        <a:srgbClr val="DB9D58"/>
      </a:accent5>
      <a:accent6>
        <a:srgbClr val="FBB040"/>
      </a:accent6>
      <a:hlink>
        <a:srgbClr val="000000"/>
      </a:hlink>
      <a:folHlink>
        <a:srgbClr val="919191"/>
      </a:folHlink>
    </a:clrScheme>
    <a:fontScheme name="字体-简约">
      <a:majorFont>
        <a:latin typeface="Manrope ExtraBold"/>
        <a:ea typeface="Manrope ExtraBold"/>
        <a:cs typeface=""/>
      </a:majorFont>
      <a:minorFont>
        <a:latin typeface="Lato"/>
        <a:ea typeface="Lat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lumMod val="75000"/>
          </a:schemeClr>
        </a:lnRef>
        <a:fillRef idx="1">
          <a:schemeClr val="accent1"/>
        </a:fillRef>
        <a:effectRef idx="0">
          <a:srgbClr val="FFFFFF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err="1" smtClean="0">
            <a:solidFill>
              <a:schemeClr val="accent1"/>
            </a:soli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9244</Words>
  <Application>WPS Presentation</Application>
  <PresentationFormat>Widescreen</PresentationFormat>
  <Paragraphs>684</Paragraphs>
  <Slides>61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73" baseType="lpstr">
      <vt:lpstr>Arial</vt:lpstr>
      <vt:lpstr>SimSun</vt:lpstr>
      <vt:lpstr>Wingdings</vt:lpstr>
      <vt:lpstr>SutonnyMJ</vt:lpstr>
      <vt:lpstr>TonnyBanglaOMJ</vt:lpstr>
      <vt:lpstr>Microsoft YaHei</vt:lpstr>
      <vt:lpstr>Arial Unicode MS</vt:lpstr>
      <vt:lpstr>Manrope ExtraBold</vt:lpstr>
      <vt:lpstr>Lato</vt:lpstr>
      <vt:lpstr>Calibri</vt:lpstr>
      <vt:lpstr>Nirmala UI</vt:lpstr>
      <vt:lpstr>1_Office Theme</vt:lpstr>
      <vt:lpstr>PowerPoint 演示文稿</vt:lpstr>
      <vt:lpstr>PowerPoint 演示文稿</vt:lpstr>
      <vt:lpstr>QvÎ-QvÎx I wkÿv cÖwZôv‡bi gvb Dbœvq‡b `vwq‡Z¡ Av‡Qb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</dc:title>
  <dc:creator>Noyon</dc:creator>
  <cp:lastModifiedBy>Md. Noyon Ali</cp:lastModifiedBy>
  <cp:revision>18</cp:revision>
  <dcterms:created xsi:type="dcterms:W3CDTF">2026-07-10T17:56:00Z</dcterms:created>
  <dcterms:modified xsi:type="dcterms:W3CDTF">2026-07-15T18:39:37Z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D0BBF7389CF949B9B9C1D59F7864FEDB_11</vt:lpwstr>
  </property>
</Properties>
</file>