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57" r:id="rId4"/>
    <p:sldId id="258" r:id="rId5"/>
    <p:sldId id="259" r:id="rId6"/>
    <p:sldId id="260" r:id="rId7"/>
    <p:sldId id="261" r:id="rId8"/>
    <p:sldId id="262" r:id="rId9"/>
    <p:sldId id="263" r:id="rId10"/>
    <p:sldId id="264" r:id="rId11"/>
    <p:sldId id="265" r:id="rId12"/>
    <p:sldId id="266" r:id="rId13"/>
    <p:sldId id="269" r:id="rId14"/>
    <p:sldId id="267" r:id="rId15"/>
    <p:sldId id="268"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66805A-3368-4878-BAAE-6103DDAA187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93A517F-5320-4D79-BC44-DA8C3A0375D6}">
      <dgm:prSet/>
      <dgm:spPr/>
      <dgm:t>
        <a:bodyPr/>
        <a:lstStyle/>
        <a:p>
          <a:r>
            <a:rPr lang="en-US"/>
            <a:t>শফিকুল ইসলাম</a:t>
          </a:r>
        </a:p>
      </dgm:t>
    </dgm:pt>
    <dgm:pt modelId="{254DC37A-DCFA-45CA-B0CF-37D2DE175781}" type="parTrans" cxnId="{1B6C6F8D-279A-478A-8393-F7A49CE19711}">
      <dgm:prSet/>
      <dgm:spPr/>
      <dgm:t>
        <a:bodyPr/>
        <a:lstStyle/>
        <a:p>
          <a:endParaRPr lang="en-US"/>
        </a:p>
      </dgm:t>
    </dgm:pt>
    <dgm:pt modelId="{043D4048-6A18-470F-BAE1-2EEA075F2AB5}" type="sibTrans" cxnId="{1B6C6F8D-279A-478A-8393-F7A49CE19711}">
      <dgm:prSet/>
      <dgm:spPr/>
      <dgm:t>
        <a:bodyPr/>
        <a:lstStyle/>
        <a:p>
          <a:endParaRPr lang="en-US"/>
        </a:p>
      </dgm:t>
    </dgm:pt>
    <dgm:pt modelId="{3358D8D6-C3B8-4CC9-9B17-46ACDE09D554}">
      <dgm:prSet/>
      <dgm:spPr/>
      <dgm:t>
        <a:bodyPr/>
        <a:lstStyle/>
        <a:p>
          <a:r>
            <a:rPr lang="en-US"/>
            <a:t>ট্রেড ইন্সট্রাক্টর </a:t>
          </a:r>
        </a:p>
      </dgm:t>
    </dgm:pt>
    <dgm:pt modelId="{A3B5EDDC-A9C9-4A7B-A6C2-BED77519728F}" type="parTrans" cxnId="{89422479-3E1E-4E26-BDF8-0D3AA2CEB59F}">
      <dgm:prSet/>
      <dgm:spPr/>
      <dgm:t>
        <a:bodyPr/>
        <a:lstStyle/>
        <a:p>
          <a:endParaRPr lang="en-US"/>
        </a:p>
      </dgm:t>
    </dgm:pt>
    <dgm:pt modelId="{96ABAC40-8130-413D-8D97-FBAE2238D54B}" type="sibTrans" cxnId="{89422479-3E1E-4E26-BDF8-0D3AA2CEB59F}">
      <dgm:prSet/>
      <dgm:spPr/>
      <dgm:t>
        <a:bodyPr/>
        <a:lstStyle/>
        <a:p>
          <a:endParaRPr lang="en-US"/>
        </a:p>
      </dgm:t>
    </dgm:pt>
    <dgm:pt modelId="{25948947-61A0-43B6-B090-DB292A0F10FE}">
      <dgm:prSet/>
      <dgm:spPr/>
      <dgm:t>
        <a:bodyPr/>
        <a:lstStyle/>
        <a:p>
          <a:r>
            <a:rPr lang="en-US"/>
            <a:t>জেনারেল ইলেকট্রিক্যাল ওয়াক©স </a:t>
          </a:r>
        </a:p>
      </dgm:t>
    </dgm:pt>
    <dgm:pt modelId="{89725546-0C63-4DAF-995D-3B58663FE161}" type="parTrans" cxnId="{41E12717-F418-483E-9CFA-A24AB2C6AFDC}">
      <dgm:prSet/>
      <dgm:spPr/>
      <dgm:t>
        <a:bodyPr/>
        <a:lstStyle/>
        <a:p>
          <a:endParaRPr lang="en-US"/>
        </a:p>
      </dgm:t>
    </dgm:pt>
    <dgm:pt modelId="{33F51E87-3650-4C80-B358-651E29DF81C1}" type="sibTrans" cxnId="{41E12717-F418-483E-9CFA-A24AB2C6AFDC}">
      <dgm:prSet/>
      <dgm:spPr/>
      <dgm:t>
        <a:bodyPr/>
        <a:lstStyle/>
        <a:p>
          <a:endParaRPr lang="en-US"/>
        </a:p>
      </dgm:t>
    </dgm:pt>
    <dgm:pt modelId="{3E2AF8A2-DE90-469E-8DE3-2E7C7FDEFE6C}">
      <dgm:prSet/>
      <dgm:spPr/>
      <dgm:t>
        <a:bodyPr/>
        <a:lstStyle/>
        <a:p>
          <a:r>
            <a:rPr lang="en-US" b="1"/>
            <a:t>কনেশ্বর শ্যামা চরণ এডওয়ার্ড ইনস্টিটিউশন</a:t>
          </a:r>
          <a:endParaRPr lang="en-US"/>
        </a:p>
      </dgm:t>
    </dgm:pt>
    <dgm:pt modelId="{8D00E35C-33DA-423C-BE50-D966B2AFE726}" type="parTrans" cxnId="{13D100B9-2F54-4B23-A467-65A266058722}">
      <dgm:prSet/>
      <dgm:spPr/>
      <dgm:t>
        <a:bodyPr/>
        <a:lstStyle/>
        <a:p>
          <a:endParaRPr lang="en-US"/>
        </a:p>
      </dgm:t>
    </dgm:pt>
    <dgm:pt modelId="{6F4D36F2-D5C0-46E3-801B-E190B048CE71}" type="sibTrans" cxnId="{13D100B9-2F54-4B23-A467-65A266058722}">
      <dgm:prSet/>
      <dgm:spPr/>
      <dgm:t>
        <a:bodyPr/>
        <a:lstStyle/>
        <a:p>
          <a:endParaRPr lang="en-US"/>
        </a:p>
      </dgm:t>
    </dgm:pt>
    <dgm:pt modelId="{7FEFACFE-D34C-4BC3-893C-3E30C239A225}">
      <dgm:prSet/>
      <dgm:spPr/>
      <dgm:t>
        <a:bodyPr/>
        <a:lstStyle/>
        <a:p>
          <a:r>
            <a:rPr lang="en-US"/>
            <a:t>ডামুড্যা</a:t>
          </a:r>
          <a:r>
            <a:rPr lang="bn-BD"/>
            <a:t> ,</a:t>
          </a:r>
          <a:r>
            <a:rPr lang="en-US"/>
            <a:t>শরীয়ত</a:t>
          </a:r>
          <a:r>
            <a:rPr lang="bn-BD"/>
            <a:t>পুর।</a:t>
          </a:r>
          <a:endParaRPr lang="en-US"/>
        </a:p>
      </dgm:t>
    </dgm:pt>
    <dgm:pt modelId="{FEA459CA-B219-457D-BFEE-94CD15EF4608}" type="parTrans" cxnId="{A86B7A8D-7E9D-4D91-A213-1F7D67B17B24}">
      <dgm:prSet/>
      <dgm:spPr/>
      <dgm:t>
        <a:bodyPr/>
        <a:lstStyle/>
        <a:p>
          <a:endParaRPr lang="en-US"/>
        </a:p>
      </dgm:t>
    </dgm:pt>
    <dgm:pt modelId="{F0C2CD3C-FD23-4C7F-9007-7C91CD494E2D}" type="sibTrans" cxnId="{A86B7A8D-7E9D-4D91-A213-1F7D67B17B24}">
      <dgm:prSet/>
      <dgm:spPr/>
      <dgm:t>
        <a:bodyPr/>
        <a:lstStyle/>
        <a:p>
          <a:endParaRPr lang="en-US"/>
        </a:p>
      </dgm:t>
    </dgm:pt>
    <dgm:pt modelId="{CF284277-6430-4BF1-8D76-5E90D2B72FB3}">
      <dgm:prSet/>
      <dgm:spPr/>
      <dgm:t>
        <a:bodyPr/>
        <a:lstStyle/>
        <a:p>
          <a:r>
            <a:rPr lang="en-US"/>
            <a:t>Email: soheleng90</a:t>
          </a:r>
          <a:r>
            <a:rPr lang="bn-BD"/>
            <a:t>@gmail.com</a:t>
          </a:r>
          <a:endParaRPr lang="en-US"/>
        </a:p>
      </dgm:t>
    </dgm:pt>
    <dgm:pt modelId="{873C450B-8685-43E9-AA3B-C0C71FAFF17D}" type="parTrans" cxnId="{1E139F76-28FB-4164-8EAD-2A57DE4AA2A8}">
      <dgm:prSet/>
      <dgm:spPr/>
      <dgm:t>
        <a:bodyPr/>
        <a:lstStyle/>
        <a:p>
          <a:endParaRPr lang="en-US"/>
        </a:p>
      </dgm:t>
    </dgm:pt>
    <dgm:pt modelId="{EAF03836-D551-4BD5-9BF5-3F07A25BD65C}" type="sibTrans" cxnId="{1E139F76-28FB-4164-8EAD-2A57DE4AA2A8}">
      <dgm:prSet/>
      <dgm:spPr/>
      <dgm:t>
        <a:bodyPr/>
        <a:lstStyle/>
        <a:p>
          <a:endParaRPr lang="en-US"/>
        </a:p>
      </dgm:t>
    </dgm:pt>
    <dgm:pt modelId="{DDE0DFB9-8C8E-4EB1-A0EC-CBFF683DF79E}">
      <dgm:prSet/>
      <dgm:spPr/>
      <dgm:t>
        <a:bodyPr/>
        <a:lstStyle/>
        <a:p>
          <a:r>
            <a:rPr lang="en-US"/>
            <a:t>Mobile: </a:t>
          </a:r>
          <a:r>
            <a:rPr lang="bn-BD"/>
            <a:t>01</a:t>
          </a:r>
          <a:r>
            <a:rPr lang="en-US"/>
            <a:t>920154144</a:t>
          </a:r>
        </a:p>
      </dgm:t>
    </dgm:pt>
    <dgm:pt modelId="{A69B98FF-6ECB-4C60-9AD2-17C0D26E77EE}" type="parTrans" cxnId="{4BAD15C2-DAF5-4217-BCDD-C00C312FBF4D}">
      <dgm:prSet/>
      <dgm:spPr/>
      <dgm:t>
        <a:bodyPr/>
        <a:lstStyle/>
        <a:p>
          <a:endParaRPr lang="en-US"/>
        </a:p>
      </dgm:t>
    </dgm:pt>
    <dgm:pt modelId="{B5413C01-48D2-4535-84EF-D8B3119F3833}" type="sibTrans" cxnId="{4BAD15C2-DAF5-4217-BCDD-C00C312FBF4D}">
      <dgm:prSet/>
      <dgm:spPr/>
      <dgm:t>
        <a:bodyPr/>
        <a:lstStyle/>
        <a:p>
          <a:endParaRPr lang="en-US"/>
        </a:p>
      </dgm:t>
    </dgm:pt>
    <dgm:pt modelId="{E9A0180E-79CE-4783-8046-E8711832DB30}" type="pres">
      <dgm:prSet presAssocID="{6466805A-3368-4878-BAAE-6103DDAA1870}" presName="linear" presStyleCnt="0">
        <dgm:presLayoutVars>
          <dgm:animLvl val="lvl"/>
          <dgm:resizeHandles val="exact"/>
        </dgm:presLayoutVars>
      </dgm:prSet>
      <dgm:spPr/>
    </dgm:pt>
    <dgm:pt modelId="{C07AF8AD-6F8B-43BD-89F4-8EB4441BBE33}" type="pres">
      <dgm:prSet presAssocID="{193A517F-5320-4D79-BC44-DA8C3A0375D6}" presName="parentText" presStyleLbl="node1" presStyleIdx="0" presStyleCnt="7">
        <dgm:presLayoutVars>
          <dgm:chMax val="0"/>
          <dgm:bulletEnabled val="1"/>
        </dgm:presLayoutVars>
      </dgm:prSet>
      <dgm:spPr/>
    </dgm:pt>
    <dgm:pt modelId="{F3A9E923-814B-4E11-9767-A67E37587838}" type="pres">
      <dgm:prSet presAssocID="{043D4048-6A18-470F-BAE1-2EEA075F2AB5}" presName="spacer" presStyleCnt="0"/>
      <dgm:spPr/>
    </dgm:pt>
    <dgm:pt modelId="{DF560093-2417-41C1-BCFD-A61252F61F15}" type="pres">
      <dgm:prSet presAssocID="{3358D8D6-C3B8-4CC9-9B17-46ACDE09D554}" presName="parentText" presStyleLbl="node1" presStyleIdx="1" presStyleCnt="7">
        <dgm:presLayoutVars>
          <dgm:chMax val="0"/>
          <dgm:bulletEnabled val="1"/>
        </dgm:presLayoutVars>
      </dgm:prSet>
      <dgm:spPr/>
    </dgm:pt>
    <dgm:pt modelId="{427D2F7D-E21E-479E-821D-7A4A0ADB55FB}" type="pres">
      <dgm:prSet presAssocID="{96ABAC40-8130-413D-8D97-FBAE2238D54B}" presName="spacer" presStyleCnt="0"/>
      <dgm:spPr/>
    </dgm:pt>
    <dgm:pt modelId="{B8A69761-BF7C-495C-AD3A-FD1C9F3040FE}" type="pres">
      <dgm:prSet presAssocID="{25948947-61A0-43B6-B090-DB292A0F10FE}" presName="parentText" presStyleLbl="node1" presStyleIdx="2" presStyleCnt="7">
        <dgm:presLayoutVars>
          <dgm:chMax val="0"/>
          <dgm:bulletEnabled val="1"/>
        </dgm:presLayoutVars>
      </dgm:prSet>
      <dgm:spPr/>
    </dgm:pt>
    <dgm:pt modelId="{CCE467F0-B4F8-49A6-8FB1-BB386E23ECF1}" type="pres">
      <dgm:prSet presAssocID="{33F51E87-3650-4C80-B358-651E29DF81C1}" presName="spacer" presStyleCnt="0"/>
      <dgm:spPr/>
    </dgm:pt>
    <dgm:pt modelId="{C39B2957-9710-4E12-AD18-129715E34090}" type="pres">
      <dgm:prSet presAssocID="{3E2AF8A2-DE90-469E-8DE3-2E7C7FDEFE6C}" presName="parentText" presStyleLbl="node1" presStyleIdx="3" presStyleCnt="7">
        <dgm:presLayoutVars>
          <dgm:chMax val="0"/>
          <dgm:bulletEnabled val="1"/>
        </dgm:presLayoutVars>
      </dgm:prSet>
      <dgm:spPr/>
    </dgm:pt>
    <dgm:pt modelId="{87DAC387-AC64-405C-A11B-CB90C898C5BF}" type="pres">
      <dgm:prSet presAssocID="{6F4D36F2-D5C0-46E3-801B-E190B048CE71}" presName="spacer" presStyleCnt="0"/>
      <dgm:spPr/>
    </dgm:pt>
    <dgm:pt modelId="{5813F671-339C-4817-84C3-57D084939A26}" type="pres">
      <dgm:prSet presAssocID="{7FEFACFE-D34C-4BC3-893C-3E30C239A225}" presName="parentText" presStyleLbl="node1" presStyleIdx="4" presStyleCnt="7">
        <dgm:presLayoutVars>
          <dgm:chMax val="0"/>
          <dgm:bulletEnabled val="1"/>
        </dgm:presLayoutVars>
      </dgm:prSet>
      <dgm:spPr/>
    </dgm:pt>
    <dgm:pt modelId="{3E9FA7CF-3E03-41E2-B56E-DE0812A1F421}" type="pres">
      <dgm:prSet presAssocID="{F0C2CD3C-FD23-4C7F-9007-7C91CD494E2D}" presName="spacer" presStyleCnt="0"/>
      <dgm:spPr/>
    </dgm:pt>
    <dgm:pt modelId="{88581B93-BF79-4D64-8B92-1B2EF5A825D5}" type="pres">
      <dgm:prSet presAssocID="{CF284277-6430-4BF1-8D76-5E90D2B72FB3}" presName="parentText" presStyleLbl="node1" presStyleIdx="5" presStyleCnt="7">
        <dgm:presLayoutVars>
          <dgm:chMax val="0"/>
          <dgm:bulletEnabled val="1"/>
        </dgm:presLayoutVars>
      </dgm:prSet>
      <dgm:spPr/>
    </dgm:pt>
    <dgm:pt modelId="{40C0C2A6-9167-4A0A-88AC-D29A8367CB44}" type="pres">
      <dgm:prSet presAssocID="{EAF03836-D551-4BD5-9BF5-3F07A25BD65C}" presName="spacer" presStyleCnt="0"/>
      <dgm:spPr/>
    </dgm:pt>
    <dgm:pt modelId="{76AD59C2-0C44-41BC-82CA-573B1FE4477B}" type="pres">
      <dgm:prSet presAssocID="{DDE0DFB9-8C8E-4EB1-A0EC-CBFF683DF79E}" presName="parentText" presStyleLbl="node1" presStyleIdx="6" presStyleCnt="7">
        <dgm:presLayoutVars>
          <dgm:chMax val="0"/>
          <dgm:bulletEnabled val="1"/>
        </dgm:presLayoutVars>
      </dgm:prSet>
      <dgm:spPr/>
    </dgm:pt>
  </dgm:ptLst>
  <dgm:cxnLst>
    <dgm:cxn modelId="{66522705-8C14-4DC4-9F8F-BA52651F26E0}" type="presOf" srcId="{7FEFACFE-D34C-4BC3-893C-3E30C239A225}" destId="{5813F671-339C-4817-84C3-57D084939A26}" srcOrd="0" destOrd="0" presId="urn:microsoft.com/office/officeart/2005/8/layout/vList2"/>
    <dgm:cxn modelId="{41E12717-F418-483E-9CFA-A24AB2C6AFDC}" srcId="{6466805A-3368-4878-BAAE-6103DDAA1870}" destId="{25948947-61A0-43B6-B090-DB292A0F10FE}" srcOrd="2" destOrd="0" parTransId="{89725546-0C63-4DAF-995D-3B58663FE161}" sibTransId="{33F51E87-3650-4C80-B358-651E29DF81C1}"/>
    <dgm:cxn modelId="{B0F9F022-A28B-4120-B8E8-B9A76300124C}" type="presOf" srcId="{25948947-61A0-43B6-B090-DB292A0F10FE}" destId="{B8A69761-BF7C-495C-AD3A-FD1C9F3040FE}" srcOrd="0" destOrd="0" presId="urn:microsoft.com/office/officeart/2005/8/layout/vList2"/>
    <dgm:cxn modelId="{8D5DDB35-C7AA-45CD-A3C6-0177EEE3D50A}" type="presOf" srcId="{193A517F-5320-4D79-BC44-DA8C3A0375D6}" destId="{C07AF8AD-6F8B-43BD-89F4-8EB4441BBE33}" srcOrd="0" destOrd="0" presId="urn:microsoft.com/office/officeart/2005/8/layout/vList2"/>
    <dgm:cxn modelId="{1E139F76-28FB-4164-8EAD-2A57DE4AA2A8}" srcId="{6466805A-3368-4878-BAAE-6103DDAA1870}" destId="{CF284277-6430-4BF1-8D76-5E90D2B72FB3}" srcOrd="5" destOrd="0" parTransId="{873C450B-8685-43E9-AA3B-C0C71FAFF17D}" sibTransId="{EAF03836-D551-4BD5-9BF5-3F07A25BD65C}"/>
    <dgm:cxn modelId="{89422479-3E1E-4E26-BDF8-0D3AA2CEB59F}" srcId="{6466805A-3368-4878-BAAE-6103DDAA1870}" destId="{3358D8D6-C3B8-4CC9-9B17-46ACDE09D554}" srcOrd="1" destOrd="0" parTransId="{A3B5EDDC-A9C9-4A7B-A6C2-BED77519728F}" sibTransId="{96ABAC40-8130-413D-8D97-FBAE2238D54B}"/>
    <dgm:cxn modelId="{EE26D38A-5B7D-4C56-A632-012995EA3A87}" type="presOf" srcId="{6466805A-3368-4878-BAAE-6103DDAA1870}" destId="{E9A0180E-79CE-4783-8046-E8711832DB30}" srcOrd="0" destOrd="0" presId="urn:microsoft.com/office/officeart/2005/8/layout/vList2"/>
    <dgm:cxn modelId="{3A40168C-7B17-40A7-8EBA-E3E141947D09}" type="presOf" srcId="{CF284277-6430-4BF1-8D76-5E90D2B72FB3}" destId="{88581B93-BF79-4D64-8B92-1B2EF5A825D5}" srcOrd="0" destOrd="0" presId="urn:microsoft.com/office/officeart/2005/8/layout/vList2"/>
    <dgm:cxn modelId="{1B6C6F8D-279A-478A-8393-F7A49CE19711}" srcId="{6466805A-3368-4878-BAAE-6103DDAA1870}" destId="{193A517F-5320-4D79-BC44-DA8C3A0375D6}" srcOrd="0" destOrd="0" parTransId="{254DC37A-DCFA-45CA-B0CF-37D2DE175781}" sibTransId="{043D4048-6A18-470F-BAE1-2EEA075F2AB5}"/>
    <dgm:cxn modelId="{A86B7A8D-7E9D-4D91-A213-1F7D67B17B24}" srcId="{6466805A-3368-4878-BAAE-6103DDAA1870}" destId="{7FEFACFE-D34C-4BC3-893C-3E30C239A225}" srcOrd="4" destOrd="0" parTransId="{FEA459CA-B219-457D-BFEE-94CD15EF4608}" sibTransId="{F0C2CD3C-FD23-4C7F-9007-7C91CD494E2D}"/>
    <dgm:cxn modelId="{AA2EFE90-3944-4B8A-8B2A-5CC8FAC0C96C}" type="presOf" srcId="{3E2AF8A2-DE90-469E-8DE3-2E7C7FDEFE6C}" destId="{C39B2957-9710-4E12-AD18-129715E34090}" srcOrd="0" destOrd="0" presId="urn:microsoft.com/office/officeart/2005/8/layout/vList2"/>
    <dgm:cxn modelId="{B8295096-6637-4701-96CA-E302A4EB6991}" type="presOf" srcId="{DDE0DFB9-8C8E-4EB1-A0EC-CBFF683DF79E}" destId="{76AD59C2-0C44-41BC-82CA-573B1FE4477B}" srcOrd="0" destOrd="0" presId="urn:microsoft.com/office/officeart/2005/8/layout/vList2"/>
    <dgm:cxn modelId="{BCD892A6-868B-47E3-84B0-277F4DB4387E}" type="presOf" srcId="{3358D8D6-C3B8-4CC9-9B17-46ACDE09D554}" destId="{DF560093-2417-41C1-BCFD-A61252F61F15}" srcOrd="0" destOrd="0" presId="urn:microsoft.com/office/officeart/2005/8/layout/vList2"/>
    <dgm:cxn modelId="{13D100B9-2F54-4B23-A467-65A266058722}" srcId="{6466805A-3368-4878-BAAE-6103DDAA1870}" destId="{3E2AF8A2-DE90-469E-8DE3-2E7C7FDEFE6C}" srcOrd="3" destOrd="0" parTransId="{8D00E35C-33DA-423C-BE50-D966B2AFE726}" sibTransId="{6F4D36F2-D5C0-46E3-801B-E190B048CE71}"/>
    <dgm:cxn modelId="{4BAD15C2-DAF5-4217-BCDD-C00C312FBF4D}" srcId="{6466805A-3368-4878-BAAE-6103DDAA1870}" destId="{DDE0DFB9-8C8E-4EB1-A0EC-CBFF683DF79E}" srcOrd="6" destOrd="0" parTransId="{A69B98FF-6ECB-4C60-9AD2-17C0D26E77EE}" sibTransId="{B5413C01-48D2-4535-84EF-D8B3119F3833}"/>
    <dgm:cxn modelId="{EF23DC79-E923-4BAA-A7FB-0EB6E38B08F7}" type="presParOf" srcId="{E9A0180E-79CE-4783-8046-E8711832DB30}" destId="{C07AF8AD-6F8B-43BD-89F4-8EB4441BBE33}" srcOrd="0" destOrd="0" presId="urn:microsoft.com/office/officeart/2005/8/layout/vList2"/>
    <dgm:cxn modelId="{B501628A-4668-4DB1-8D6C-5B86EB8E4176}" type="presParOf" srcId="{E9A0180E-79CE-4783-8046-E8711832DB30}" destId="{F3A9E923-814B-4E11-9767-A67E37587838}" srcOrd="1" destOrd="0" presId="urn:microsoft.com/office/officeart/2005/8/layout/vList2"/>
    <dgm:cxn modelId="{33D310ED-0388-49A2-B561-A51434E135EE}" type="presParOf" srcId="{E9A0180E-79CE-4783-8046-E8711832DB30}" destId="{DF560093-2417-41C1-BCFD-A61252F61F15}" srcOrd="2" destOrd="0" presId="urn:microsoft.com/office/officeart/2005/8/layout/vList2"/>
    <dgm:cxn modelId="{F790CAF7-0897-4750-B733-637A01D8A8D3}" type="presParOf" srcId="{E9A0180E-79CE-4783-8046-E8711832DB30}" destId="{427D2F7D-E21E-479E-821D-7A4A0ADB55FB}" srcOrd="3" destOrd="0" presId="urn:microsoft.com/office/officeart/2005/8/layout/vList2"/>
    <dgm:cxn modelId="{4EEDC808-8B2A-4CE7-AF3E-F52AE1F0E430}" type="presParOf" srcId="{E9A0180E-79CE-4783-8046-E8711832DB30}" destId="{B8A69761-BF7C-495C-AD3A-FD1C9F3040FE}" srcOrd="4" destOrd="0" presId="urn:microsoft.com/office/officeart/2005/8/layout/vList2"/>
    <dgm:cxn modelId="{339B1D11-A359-49DB-AB0C-9C00BE368A6F}" type="presParOf" srcId="{E9A0180E-79CE-4783-8046-E8711832DB30}" destId="{CCE467F0-B4F8-49A6-8FB1-BB386E23ECF1}" srcOrd="5" destOrd="0" presId="urn:microsoft.com/office/officeart/2005/8/layout/vList2"/>
    <dgm:cxn modelId="{62FD8C2E-CCD1-41E4-BCE8-8E649E2DBC53}" type="presParOf" srcId="{E9A0180E-79CE-4783-8046-E8711832DB30}" destId="{C39B2957-9710-4E12-AD18-129715E34090}" srcOrd="6" destOrd="0" presId="urn:microsoft.com/office/officeart/2005/8/layout/vList2"/>
    <dgm:cxn modelId="{5044122D-CC14-4D51-80DE-0D6C8CB9F13B}" type="presParOf" srcId="{E9A0180E-79CE-4783-8046-E8711832DB30}" destId="{87DAC387-AC64-405C-A11B-CB90C898C5BF}" srcOrd="7" destOrd="0" presId="urn:microsoft.com/office/officeart/2005/8/layout/vList2"/>
    <dgm:cxn modelId="{8BA9B5A0-3488-40B0-A602-0AA2345E9BAB}" type="presParOf" srcId="{E9A0180E-79CE-4783-8046-E8711832DB30}" destId="{5813F671-339C-4817-84C3-57D084939A26}" srcOrd="8" destOrd="0" presId="urn:microsoft.com/office/officeart/2005/8/layout/vList2"/>
    <dgm:cxn modelId="{317EC711-CBF8-4A07-867C-A81AE987FA12}" type="presParOf" srcId="{E9A0180E-79CE-4783-8046-E8711832DB30}" destId="{3E9FA7CF-3E03-41E2-B56E-DE0812A1F421}" srcOrd="9" destOrd="0" presId="urn:microsoft.com/office/officeart/2005/8/layout/vList2"/>
    <dgm:cxn modelId="{E2E8B66C-861C-4BC9-8782-176EF5ECFAAD}" type="presParOf" srcId="{E9A0180E-79CE-4783-8046-E8711832DB30}" destId="{88581B93-BF79-4D64-8B92-1B2EF5A825D5}" srcOrd="10" destOrd="0" presId="urn:microsoft.com/office/officeart/2005/8/layout/vList2"/>
    <dgm:cxn modelId="{D8493277-9B57-4DFA-8D24-602FBE5414AF}" type="presParOf" srcId="{E9A0180E-79CE-4783-8046-E8711832DB30}" destId="{40C0C2A6-9167-4A0A-88AC-D29A8367CB44}" srcOrd="11" destOrd="0" presId="urn:microsoft.com/office/officeart/2005/8/layout/vList2"/>
    <dgm:cxn modelId="{C93CC1F5-E6E2-4079-865D-32060F970EF6}" type="presParOf" srcId="{E9A0180E-79CE-4783-8046-E8711832DB30}" destId="{76AD59C2-0C44-41BC-82CA-573B1FE4477B}"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A9C71A-7479-45C7-A1F0-935619E5F404}"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EB561CDA-27DE-4824-A142-44D4910F9612}">
      <dgm:prSet/>
      <dgm:spPr/>
      <dgm:t>
        <a:bodyPr/>
        <a:lstStyle/>
        <a:p>
          <a:r>
            <a:rPr lang="en-US" b="1"/>
            <a:t>সোলার প্যানেল কী তা বলতে পারবে;</a:t>
          </a:r>
          <a:endParaRPr lang="en-US"/>
        </a:p>
      </dgm:t>
    </dgm:pt>
    <dgm:pt modelId="{2394D2D2-5DB4-43F4-BDC8-B0C90A51C22A}" type="parTrans" cxnId="{BDB42FEF-FEAC-4CD3-8756-B210CC0676B1}">
      <dgm:prSet/>
      <dgm:spPr/>
      <dgm:t>
        <a:bodyPr/>
        <a:lstStyle/>
        <a:p>
          <a:endParaRPr lang="en-US"/>
        </a:p>
      </dgm:t>
    </dgm:pt>
    <dgm:pt modelId="{D1531128-E9AA-4A69-8D0F-31175DBF3055}" type="sibTrans" cxnId="{BDB42FEF-FEAC-4CD3-8756-B210CC0676B1}">
      <dgm:prSet/>
      <dgm:spPr/>
      <dgm:t>
        <a:bodyPr/>
        <a:lstStyle/>
        <a:p>
          <a:endParaRPr lang="en-US"/>
        </a:p>
      </dgm:t>
    </dgm:pt>
    <dgm:pt modelId="{28C8AEEC-7F3D-420A-AD6C-75BE107B5CD1}">
      <dgm:prSet/>
      <dgm:spPr/>
      <dgm:t>
        <a:bodyPr/>
        <a:lstStyle/>
        <a:p>
          <a:r>
            <a:rPr lang="en-US" b="1"/>
            <a:t>সোলার প্যানেল এর ধারণা লাভ করতে পারবে;</a:t>
          </a:r>
          <a:endParaRPr lang="en-US"/>
        </a:p>
      </dgm:t>
    </dgm:pt>
    <dgm:pt modelId="{E4C13643-A9F7-40D7-A1B7-639170FDF7D4}" type="parTrans" cxnId="{9B529FFE-9BA9-4554-B94B-41AAAD12C220}">
      <dgm:prSet/>
      <dgm:spPr/>
      <dgm:t>
        <a:bodyPr/>
        <a:lstStyle/>
        <a:p>
          <a:endParaRPr lang="en-US"/>
        </a:p>
      </dgm:t>
    </dgm:pt>
    <dgm:pt modelId="{3AB67283-7F32-4582-B073-74953AB67CD2}" type="sibTrans" cxnId="{9B529FFE-9BA9-4554-B94B-41AAAD12C220}">
      <dgm:prSet/>
      <dgm:spPr/>
      <dgm:t>
        <a:bodyPr/>
        <a:lstStyle/>
        <a:p>
          <a:endParaRPr lang="en-US"/>
        </a:p>
      </dgm:t>
    </dgm:pt>
    <dgm:pt modelId="{A375B67A-DAAE-4DF3-B1F1-DA9E0A35274F}">
      <dgm:prSet/>
      <dgm:spPr/>
      <dgm:t>
        <a:bodyPr/>
        <a:lstStyle/>
        <a:p>
          <a:r>
            <a:rPr lang="en-US" b="1"/>
            <a:t>সৌর শক্তি ব্যবহারের প্রয়োজনীয়তা জানতে পারবে;</a:t>
          </a:r>
          <a:endParaRPr lang="en-US"/>
        </a:p>
      </dgm:t>
    </dgm:pt>
    <dgm:pt modelId="{BBAA393D-0972-481D-B281-AD3D11F56B23}" type="parTrans" cxnId="{EC0F6D51-5B8D-4BD3-A025-5E4824DD0F16}">
      <dgm:prSet/>
      <dgm:spPr/>
      <dgm:t>
        <a:bodyPr/>
        <a:lstStyle/>
        <a:p>
          <a:endParaRPr lang="en-US"/>
        </a:p>
      </dgm:t>
    </dgm:pt>
    <dgm:pt modelId="{B8B60858-206A-4246-A6B1-016AC280D273}" type="sibTrans" cxnId="{EC0F6D51-5B8D-4BD3-A025-5E4824DD0F16}">
      <dgm:prSet/>
      <dgm:spPr/>
      <dgm:t>
        <a:bodyPr/>
        <a:lstStyle/>
        <a:p>
          <a:endParaRPr lang="en-US"/>
        </a:p>
      </dgm:t>
    </dgm:pt>
    <dgm:pt modelId="{35B62A7B-3D1F-4E1E-A509-2803C8A7D694}">
      <dgm:prSet/>
      <dgm:spPr/>
      <dgm:t>
        <a:bodyPr/>
        <a:lstStyle/>
        <a:p>
          <a:r>
            <a:rPr lang="en-US" b="1"/>
            <a:t>সোলার সিস্টেম এর প্রধান প্রধান অংশগুলো সম্পর্কে জানতে পারবে;</a:t>
          </a:r>
          <a:endParaRPr lang="en-US"/>
        </a:p>
      </dgm:t>
    </dgm:pt>
    <dgm:pt modelId="{75685045-3D0B-419D-8916-11FCA1246758}" type="parTrans" cxnId="{3A3C63E5-2519-402C-BA27-53D026A385AF}">
      <dgm:prSet/>
      <dgm:spPr/>
      <dgm:t>
        <a:bodyPr/>
        <a:lstStyle/>
        <a:p>
          <a:endParaRPr lang="en-US"/>
        </a:p>
      </dgm:t>
    </dgm:pt>
    <dgm:pt modelId="{FDEDF05C-C2E4-47BB-B8AF-B98DA3D50B64}" type="sibTrans" cxnId="{3A3C63E5-2519-402C-BA27-53D026A385AF}">
      <dgm:prSet/>
      <dgm:spPr/>
      <dgm:t>
        <a:bodyPr/>
        <a:lstStyle/>
        <a:p>
          <a:endParaRPr lang="en-US"/>
        </a:p>
      </dgm:t>
    </dgm:pt>
    <dgm:pt modelId="{7AD00684-93B5-4E62-A824-ED3831760D4D}" type="pres">
      <dgm:prSet presAssocID="{2EA9C71A-7479-45C7-A1F0-935619E5F404}" presName="linear" presStyleCnt="0">
        <dgm:presLayoutVars>
          <dgm:animLvl val="lvl"/>
          <dgm:resizeHandles val="exact"/>
        </dgm:presLayoutVars>
      </dgm:prSet>
      <dgm:spPr/>
    </dgm:pt>
    <dgm:pt modelId="{12C9B796-26AD-4F68-978E-B5BFEA731E1A}" type="pres">
      <dgm:prSet presAssocID="{EB561CDA-27DE-4824-A142-44D4910F9612}" presName="parentText" presStyleLbl="node1" presStyleIdx="0" presStyleCnt="4">
        <dgm:presLayoutVars>
          <dgm:chMax val="0"/>
          <dgm:bulletEnabled val="1"/>
        </dgm:presLayoutVars>
      </dgm:prSet>
      <dgm:spPr/>
    </dgm:pt>
    <dgm:pt modelId="{FA135ECF-CB6D-4369-8BAF-61EBEE64A53A}" type="pres">
      <dgm:prSet presAssocID="{D1531128-E9AA-4A69-8D0F-31175DBF3055}" presName="spacer" presStyleCnt="0"/>
      <dgm:spPr/>
    </dgm:pt>
    <dgm:pt modelId="{AC925B5F-BCDC-42DE-95EB-DD1CE7CE6FC7}" type="pres">
      <dgm:prSet presAssocID="{28C8AEEC-7F3D-420A-AD6C-75BE107B5CD1}" presName="parentText" presStyleLbl="node1" presStyleIdx="1" presStyleCnt="4">
        <dgm:presLayoutVars>
          <dgm:chMax val="0"/>
          <dgm:bulletEnabled val="1"/>
        </dgm:presLayoutVars>
      </dgm:prSet>
      <dgm:spPr/>
    </dgm:pt>
    <dgm:pt modelId="{69C87FC4-32B1-422D-A73B-078DB29B1AB3}" type="pres">
      <dgm:prSet presAssocID="{3AB67283-7F32-4582-B073-74953AB67CD2}" presName="spacer" presStyleCnt="0"/>
      <dgm:spPr/>
    </dgm:pt>
    <dgm:pt modelId="{44F7449B-571C-4CD9-8AB5-46E51F996EA9}" type="pres">
      <dgm:prSet presAssocID="{A375B67A-DAAE-4DF3-B1F1-DA9E0A35274F}" presName="parentText" presStyleLbl="node1" presStyleIdx="2" presStyleCnt="4">
        <dgm:presLayoutVars>
          <dgm:chMax val="0"/>
          <dgm:bulletEnabled val="1"/>
        </dgm:presLayoutVars>
      </dgm:prSet>
      <dgm:spPr/>
    </dgm:pt>
    <dgm:pt modelId="{594D4E64-1DE2-4B2A-BA1B-09DA0C98ADDA}" type="pres">
      <dgm:prSet presAssocID="{B8B60858-206A-4246-A6B1-016AC280D273}" presName="spacer" presStyleCnt="0"/>
      <dgm:spPr/>
    </dgm:pt>
    <dgm:pt modelId="{75AAB289-438C-4C65-98EC-3DD4AC20C039}" type="pres">
      <dgm:prSet presAssocID="{35B62A7B-3D1F-4E1E-A509-2803C8A7D694}" presName="parentText" presStyleLbl="node1" presStyleIdx="3" presStyleCnt="4">
        <dgm:presLayoutVars>
          <dgm:chMax val="0"/>
          <dgm:bulletEnabled val="1"/>
        </dgm:presLayoutVars>
      </dgm:prSet>
      <dgm:spPr/>
    </dgm:pt>
  </dgm:ptLst>
  <dgm:cxnLst>
    <dgm:cxn modelId="{68C4092F-A815-4976-B0D0-782E320B04E6}" type="presOf" srcId="{35B62A7B-3D1F-4E1E-A509-2803C8A7D694}" destId="{75AAB289-438C-4C65-98EC-3DD4AC20C039}" srcOrd="0" destOrd="0" presId="urn:microsoft.com/office/officeart/2005/8/layout/vList2"/>
    <dgm:cxn modelId="{D46CF02F-63DC-4F25-A2D5-0B842FFD1090}" type="presOf" srcId="{28C8AEEC-7F3D-420A-AD6C-75BE107B5CD1}" destId="{AC925B5F-BCDC-42DE-95EB-DD1CE7CE6FC7}" srcOrd="0" destOrd="0" presId="urn:microsoft.com/office/officeart/2005/8/layout/vList2"/>
    <dgm:cxn modelId="{5FDFA033-DD3B-4D0A-9685-17C03D633D14}" type="presOf" srcId="{A375B67A-DAAE-4DF3-B1F1-DA9E0A35274F}" destId="{44F7449B-571C-4CD9-8AB5-46E51F996EA9}" srcOrd="0" destOrd="0" presId="urn:microsoft.com/office/officeart/2005/8/layout/vList2"/>
    <dgm:cxn modelId="{078F3051-F74A-4192-957F-B9C0E4D359D7}" type="presOf" srcId="{2EA9C71A-7479-45C7-A1F0-935619E5F404}" destId="{7AD00684-93B5-4E62-A824-ED3831760D4D}" srcOrd="0" destOrd="0" presId="urn:microsoft.com/office/officeart/2005/8/layout/vList2"/>
    <dgm:cxn modelId="{EC0F6D51-5B8D-4BD3-A025-5E4824DD0F16}" srcId="{2EA9C71A-7479-45C7-A1F0-935619E5F404}" destId="{A375B67A-DAAE-4DF3-B1F1-DA9E0A35274F}" srcOrd="2" destOrd="0" parTransId="{BBAA393D-0972-481D-B281-AD3D11F56B23}" sibTransId="{B8B60858-206A-4246-A6B1-016AC280D273}"/>
    <dgm:cxn modelId="{5685DCB0-81FB-4223-A378-0EF6E27E9067}" type="presOf" srcId="{EB561CDA-27DE-4824-A142-44D4910F9612}" destId="{12C9B796-26AD-4F68-978E-B5BFEA731E1A}" srcOrd="0" destOrd="0" presId="urn:microsoft.com/office/officeart/2005/8/layout/vList2"/>
    <dgm:cxn modelId="{3A3C63E5-2519-402C-BA27-53D026A385AF}" srcId="{2EA9C71A-7479-45C7-A1F0-935619E5F404}" destId="{35B62A7B-3D1F-4E1E-A509-2803C8A7D694}" srcOrd="3" destOrd="0" parTransId="{75685045-3D0B-419D-8916-11FCA1246758}" sibTransId="{FDEDF05C-C2E4-47BB-B8AF-B98DA3D50B64}"/>
    <dgm:cxn modelId="{BDB42FEF-FEAC-4CD3-8756-B210CC0676B1}" srcId="{2EA9C71A-7479-45C7-A1F0-935619E5F404}" destId="{EB561CDA-27DE-4824-A142-44D4910F9612}" srcOrd="0" destOrd="0" parTransId="{2394D2D2-5DB4-43F4-BDC8-B0C90A51C22A}" sibTransId="{D1531128-E9AA-4A69-8D0F-31175DBF3055}"/>
    <dgm:cxn modelId="{9B529FFE-9BA9-4554-B94B-41AAAD12C220}" srcId="{2EA9C71A-7479-45C7-A1F0-935619E5F404}" destId="{28C8AEEC-7F3D-420A-AD6C-75BE107B5CD1}" srcOrd="1" destOrd="0" parTransId="{E4C13643-A9F7-40D7-A1B7-639170FDF7D4}" sibTransId="{3AB67283-7F32-4582-B073-74953AB67CD2}"/>
    <dgm:cxn modelId="{7CD2888F-84A6-4A3F-9DC2-A7398E597497}" type="presParOf" srcId="{7AD00684-93B5-4E62-A824-ED3831760D4D}" destId="{12C9B796-26AD-4F68-978E-B5BFEA731E1A}" srcOrd="0" destOrd="0" presId="urn:microsoft.com/office/officeart/2005/8/layout/vList2"/>
    <dgm:cxn modelId="{E42E4708-A559-4EFD-96BB-4E4F59B86375}" type="presParOf" srcId="{7AD00684-93B5-4E62-A824-ED3831760D4D}" destId="{FA135ECF-CB6D-4369-8BAF-61EBEE64A53A}" srcOrd="1" destOrd="0" presId="urn:microsoft.com/office/officeart/2005/8/layout/vList2"/>
    <dgm:cxn modelId="{0EB5A14F-32B9-4101-8352-BB589AA8C66A}" type="presParOf" srcId="{7AD00684-93B5-4E62-A824-ED3831760D4D}" destId="{AC925B5F-BCDC-42DE-95EB-DD1CE7CE6FC7}" srcOrd="2" destOrd="0" presId="urn:microsoft.com/office/officeart/2005/8/layout/vList2"/>
    <dgm:cxn modelId="{BE0B49DA-CA3C-451D-AFB1-F2D4C8D04266}" type="presParOf" srcId="{7AD00684-93B5-4E62-A824-ED3831760D4D}" destId="{69C87FC4-32B1-422D-A73B-078DB29B1AB3}" srcOrd="3" destOrd="0" presId="urn:microsoft.com/office/officeart/2005/8/layout/vList2"/>
    <dgm:cxn modelId="{1D603693-6079-4178-AE80-6EDCF229DC28}" type="presParOf" srcId="{7AD00684-93B5-4E62-A824-ED3831760D4D}" destId="{44F7449B-571C-4CD9-8AB5-46E51F996EA9}" srcOrd="4" destOrd="0" presId="urn:microsoft.com/office/officeart/2005/8/layout/vList2"/>
    <dgm:cxn modelId="{27D5C0D4-1EFF-45DA-9BE5-D0847F696347}" type="presParOf" srcId="{7AD00684-93B5-4E62-A824-ED3831760D4D}" destId="{594D4E64-1DE2-4B2A-BA1B-09DA0C98ADDA}" srcOrd="5" destOrd="0" presId="urn:microsoft.com/office/officeart/2005/8/layout/vList2"/>
    <dgm:cxn modelId="{1BB396A0-2033-4C24-82ED-904D73C83B27}" type="presParOf" srcId="{7AD00684-93B5-4E62-A824-ED3831760D4D}" destId="{75AAB289-438C-4C65-98EC-3DD4AC20C03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82C8A2-E679-4285-ABB7-4688A90F6417}"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A75DED79-84A1-4646-9C22-F4F989DDEC5E}">
      <dgm:prSet/>
      <dgm:spPr/>
      <dgm:t>
        <a:bodyPr/>
        <a:lstStyle/>
        <a:p>
          <a:r>
            <a:rPr lang="bn-BD"/>
            <a:t>সোলার প্যানেল সিস্টেমের প্রধান অংশগুলো নিম্নরুপ </a:t>
          </a:r>
          <a:endParaRPr lang="en-US"/>
        </a:p>
      </dgm:t>
    </dgm:pt>
    <dgm:pt modelId="{38A1A218-BC9D-48FB-BF1E-3CB79F5B25D4}" type="parTrans" cxnId="{A670ACED-D57F-484D-8F1E-CF8EED30B2D8}">
      <dgm:prSet/>
      <dgm:spPr/>
      <dgm:t>
        <a:bodyPr/>
        <a:lstStyle/>
        <a:p>
          <a:endParaRPr lang="en-US"/>
        </a:p>
      </dgm:t>
    </dgm:pt>
    <dgm:pt modelId="{EA338D9E-59CC-479F-8481-6E74997B52DD}" type="sibTrans" cxnId="{A670ACED-D57F-484D-8F1E-CF8EED30B2D8}">
      <dgm:prSet/>
      <dgm:spPr/>
      <dgm:t>
        <a:bodyPr/>
        <a:lstStyle/>
        <a:p>
          <a:endParaRPr lang="en-US"/>
        </a:p>
      </dgm:t>
    </dgm:pt>
    <dgm:pt modelId="{5C06862C-F8AA-4F2B-B48B-63E86B4911C9}">
      <dgm:prSet/>
      <dgm:spPr/>
      <dgm:t>
        <a:bodyPr/>
        <a:lstStyle/>
        <a:p>
          <a:r>
            <a:rPr lang="bn-BD"/>
            <a:t>(ক) সোলার প্যানেল (</a:t>
          </a:r>
          <a:r>
            <a:rPr lang="en-US"/>
            <a:t>Solar panel )</a:t>
          </a:r>
        </a:p>
      </dgm:t>
    </dgm:pt>
    <dgm:pt modelId="{C1AD3F66-AAEA-45EF-AC24-6D6DEEF249C0}" type="parTrans" cxnId="{D82DCDC0-55C5-4D38-95BD-859E4FF0A97B}">
      <dgm:prSet/>
      <dgm:spPr/>
      <dgm:t>
        <a:bodyPr/>
        <a:lstStyle/>
        <a:p>
          <a:endParaRPr lang="en-US"/>
        </a:p>
      </dgm:t>
    </dgm:pt>
    <dgm:pt modelId="{799278B1-E964-46C1-B714-D72FF7FA5BDF}" type="sibTrans" cxnId="{D82DCDC0-55C5-4D38-95BD-859E4FF0A97B}">
      <dgm:prSet/>
      <dgm:spPr/>
      <dgm:t>
        <a:bodyPr/>
        <a:lstStyle/>
        <a:p>
          <a:endParaRPr lang="en-US"/>
        </a:p>
      </dgm:t>
    </dgm:pt>
    <dgm:pt modelId="{D7D01EFD-D646-47B6-95DF-1B0DAD0AF686}">
      <dgm:prSet/>
      <dgm:spPr/>
      <dgm:t>
        <a:bodyPr/>
        <a:lstStyle/>
        <a:p>
          <a:r>
            <a:rPr lang="en-US"/>
            <a:t>(</a:t>
          </a:r>
          <a:r>
            <a:rPr lang="bn-BD"/>
            <a:t>খ) ব্যাটারি (</a:t>
          </a:r>
          <a:r>
            <a:rPr lang="en-US"/>
            <a:t>Battery)</a:t>
          </a:r>
        </a:p>
      </dgm:t>
    </dgm:pt>
    <dgm:pt modelId="{82A1DC67-F66E-4209-A6C5-23354624AA09}" type="parTrans" cxnId="{1D6FB968-DB14-43A3-82B4-57D4C1F5E74D}">
      <dgm:prSet/>
      <dgm:spPr/>
      <dgm:t>
        <a:bodyPr/>
        <a:lstStyle/>
        <a:p>
          <a:endParaRPr lang="en-US"/>
        </a:p>
      </dgm:t>
    </dgm:pt>
    <dgm:pt modelId="{AD014DB7-B3B4-4B69-B43E-0D72A38E6939}" type="sibTrans" cxnId="{1D6FB968-DB14-43A3-82B4-57D4C1F5E74D}">
      <dgm:prSet/>
      <dgm:spPr/>
      <dgm:t>
        <a:bodyPr/>
        <a:lstStyle/>
        <a:p>
          <a:endParaRPr lang="en-US"/>
        </a:p>
      </dgm:t>
    </dgm:pt>
    <dgm:pt modelId="{D9B356A2-1B64-467B-88B9-2DA113811B86}">
      <dgm:prSet/>
      <dgm:spPr/>
      <dgm:t>
        <a:bodyPr/>
        <a:lstStyle/>
        <a:p>
          <a:r>
            <a:rPr lang="en-US"/>
            <a:t>(</a:t>
          </a:r>
          <a:r>
            <a:rPr lang="bn-BD"/>
            <a:t>গ) ইনভার্টার (</a:t>
          </a:r>
          <a:r>
            <a:rPr lang="en-US"/>
            <a:t>Inverter)</a:t>
          </a:r>
        </a:p>
      </dgm:t>
    </dgm:pt>
    <dgm:pt modelId="{6D519F98-D1F9-4FE7-B8CF-C2BDA762BAC3}" type="parTrans" cxnId="{2B665AFD-F08B-459A-A211-65AF20F4EDB7}">
      <dgm:prSet/>
      <dgm:spPr/>
      <dgm:t>
        <a:bodyPr/>
        <a:lstStyle/>
        <a:p>
          <a:endParaRPr lang="en-US"/>
        </a:p>
      </dgm:t>
    </dgm:pt>
    <dgm:pt modelId="{9FD60DA8-4DD6-4973-B54E-11E29CA6A807}" type="sibTrans" cxnId="{2B665AFD-F08B-459A-A211-65AF20F4EDB7}">
      <dgm:prSet/>
      <dgm:spPr/>
      <dgm:t>
        <a:bodyPr/>
        <a:lstStyle/>
        <a:p>
          <a:endParaRPr lang="en-US"/>
        </a:p>
      </dgm:t>
    </dgm:pt>
    <dgm:pt modelId="{C692F9C0-28B0-4B22-AF98-2EEA3100B400}">
      <dgm:prSet/>
      <dgm:spPr/>
      <dgm:t>
        <a:bodyPr/>
        <a:lstStyle/>
        <a:p>
          <a:r>
            <a:rPr lang="en-US"/>
            <a:t>(</a:t>
          </a:r>
          <a:r>
            <a:rPr lang="bn-BD"/>
            <a:t>ঘ) চার্জ নিয়ন্ত্রক (</a:t>
          </a:r>
          <a:r>
            <a:rPr lang="en-US"/>
            <a:t>Charge controller)</a:t>
          </a:r>
        </a:p>
      </dgm:t>
    </dgm:pt>
    <dgm:pt modelId="{B54C24E2-4138-41CD-A02A-55935A584E6F}" type="parTrans" cxnId="{712273C0-75DC-48F2-8DE7-2A632B8425B5}">
      <dgm:prSet/>
      <dgm:spPr/>
      <dgm:t>
        <a:bodyPr/>
        <a:lstStyle/>
        <a:p>
          <a:endParaRPr lang="en-US"/>
        </a:p>
      </dgm:t>
    </dgm:pt>
    <dgm:pt modelId="{72336008-86CA-4CEB-BE5E-EE9354C0D574}" type="sibTrans" cxnId="{712273C0-75DC-48F2-8DE7-2A632B8425B5}">
      <dgm:prSet/>
      <dgm:spPr/>
      <dgm:t>
        <a:bodyPr/>
        <a:lstStyle/>
        <a:p>
          <a:endParaRPr lang="en-US"/>
        </a:p>
      </dgm:t>
    </dgm:pt>
    <dgm:pt modelId="{7319EB81-7FE4-4609-8BD4-AA7FDCE18227}">
      <dgm:prSet/>
      <dgm:spPr/>
      <dgm:t>
        <a:bodyPr/>
        <a:lstStyle/>
        <a:p>
          <a:r>
            <a:rPr lang="en-US"/>
            <a:t>(</a:t>
          </a:r>
          <a:r>
            <a:rPr lang="bn-BD"/>
            <a:t>ঙ) বৈদ্যুতিক লোড (</a:t>
          </a:r>
          <a:r>
            <a:rPr lang="en-US"/>
            <a:t>Electric load)</a:t>
          </a:r>
        </a:p>
      </dgm:t>
    </dgm:pt>
    <dgm:pt modelId="{7C227F16-6E69-4869-8DCB-55CD6609D91F}" type="parTrans" cxnId="{05B635B0-B6DE-44A3-9779-AF29A50B7A29}">
      <dgm:prSet/>
      <dgm:spPr/>
      <dgm:t>
        <a:bodyPr/>
        <a:lstStyle/>
        <a:p>
          <a:endParaRPr lang="en-US"/>
        </a:p>
      </dgm:t>
    </dgm:pt>
    <dgm:pt modelId="{2148ED63-0D1B-45C5-BF4A-D4E927A281AB}" type="sibTrans" cxnId="{05B635B0-B6DE-44A3-9779-AF29A50B7A29}">
      <dgm:prSet/>
      <dgm:spPr/>
      <dgm:t>
        <a:bodyPr/>
        <a:lstStyle/>
        <a:p>
          <a:endParaRPr lang="en-US"/>
        </a:p>
      </dgm:t>
    </dgm:pt>
    <dgm:pt modelId="{F7C73569-BAB8-4C3D-B34D-34E0330257C0}" type="pres">
      <dgm:prSet presAssocID="{EA82C8A2-E679-4285-ABB7-4688A90F6417}" presName="Name0" presStyleCnt="0">
        <dgm:presLayoutVars>
          <dgm:dir/>
          <dgm:resizeHandles val="exact"/>
        </dgm:presLayoutVars>
      </dgm:prSet>
      <dgm:spPr/>
    </dgm:pt>
    <dgm:pt modelId="{3AA54ADD-FC68-470A-8ED0-D54B4EE08824}" type="pres">
      <dgm:prSet presAssocID="{A75DED79-84A1-4646-9C22-F4F989DDEC5E}" presName="node" presStyleLbl="node1" presStyleIdx="0" presStyleCnt="6">
        <dgm:presLayoutVars>
          <dgm:bulletEnabled val="1"/>
        </dgm:presLayoutVars>
      </dgm:prSet>
      <dgm:spPr/>
    </dgm:pt>
    <dgm:pt modelId="{EB861486-E8C2-488C-9FCD-C4C57DA6C19B}" type="pres">
      <dgm:prSet presAssocID="{EA338D9E-59CC-479F-8481-6E74997B52DD}" presName="sibTrans" presStyleLbl="sibTrans1D1" presStyleIdx="0" presStyleCnt="5"/>
      <dgm:spPr/>
    </dgm:pt>
    <dgm:pt modelId="{CEAFEC7D-5D23-46F8-B9B4-CBE0D95BDB10}" type="pres">
      <dgm:prSet presAssocID="{EA338D9E-59CC-479F-8481-6E74997B52DD}" presName="connectorText" presStyleLbl="sibTrans1D1" presStyleIdx="0" presStyleCnt="5"/>
      <dgm:spPr/>
    </dgm:pt>
    <dgm:pt modelId="{71A3BFBA-6DCE-4C99-AE28-A38DE5FFD880}" type="pres">
      <dgm:prSet presAssocID="{5C06862C-F8AA-4F2B-B48B-63E86B4911C9}" presName="node" presStyleLbl="node1" presStyleIdx="1" presStyleCnt="6">
        <dgm:presLayoutVars>
          <dgm:bulletEnabled val="1"/>
        </dgm:presLayoutVars>
      </dgm:prSet>
      <dgm:spPr/>
    </dgm:pt>
    <dgm:pt modelId="{EDEBCC2D-2921-4D56-83CB-2C414BC33CB4}" type="pres">
      <dgm:prSet presAssocID="{799278B1-E964-46C1-B714-D72FF7FA5BDF}" presName="sibTrans" presStyleLbl="sibTrans1D1" presStyleIdx="1" presStyleCnt="5"/>
      <dgm:spPr/>
    </dgm:pt>
    <dgm:pt modelId="{B5D7D6BD-CE9F-496F-AE3C-3FAA6598EDC3}" type="pres">
      <dgm:prSet presAssocID="{799278B1-E964-46C1-B714-D72FF7FA5BDF}" presName="connectorText" presStyleLbl="sibTrans1D1" presStyleIdx="1" presStyleCnt="5"/>
      <dgm:spPr/>
    </dgm:pt>
    <dgm:pt modelId="{3114C6E5-D8C8-4928-BD9D-CCF99CD62FCE}" type="pres">
      <dgm:prSet presAssocID="{D7D01EFD-D646-47B6-95DF-1B0DAD0AF686}" presName="node" presStyleLbl="node1" presStyleIdx="2" presStyleCnt="6">
        <dgm:presLayoutVars>
          <dgm:bulletEnabled val="1"/>
        </dgm:presLayoutVars>
      </dgm:prSet>
      <dgm:spPr/>
    </dgm:pt>
    <dgm:pt modelId="{7D8DAF0E-76FC-418D-9F69-FADA6A19549F}" type="pres">
      <dgm:prSet presAssocID="{AD014DB7-B3B4-4B69-B43E-0D72A38E6939}" presName="sibTrans" presStyleLbl="sibTrans1D1" presStyleIdx="2" presStyleCnt="5"/>
      <dgm:spPr/>
    </dgm:pt>
    <dgm:pt modelId="{9AB1CE7F-689F-48E7-9400-DEA19D9540C5}" type="pres">
      <dgm:prSet presAssocID="{AD014DB7-B3B4-4B69-B43E-0D72A38E6939}" presName="connectorText" presStyleLbl="sibTrans1D1" presStyleIdx="2" presStyleCnt="5"/>
      <dgm:spPr/>
    </dgm:pt>
    <dgm:pt modelId="{9ED367FF-A92D-4D5E-A167-B2CC8C6B1D26}" type="pres">
      <dgm:prSet presAssocID="{D9B356A2-1B64-467B-88B9-2DA113811B86}" presName="node" presStyleLbl="node1" presStyleIdx="3" presStyleCnt="6">
        <dgm:presLayoutVars>
          <dgm:bulletEnabled val="1"/>
        </dgm:presLayoutVars>
      </dgm:prSet>
      <dgm:spPr/>
    </dgm:pt>
    <dgm:pt modelId="{F0F3CD9F-8CF2-4351-8012-7E28D9DE4940}" type="pres">
      <dgm:prSet presAssocID="{9FD60DA8-4DD6-4973-B54E-11E29CA6A807}" presName="sibTrans" presStyleLbl="sibTrans1D1" presStyleIdx="3" presStyleCnt="5"/>
      <dgm:spPr/>
    </dgm:pt>
    <dgm:pt modelId="{6D85246C-244D-49E9-A3D9-CA215BFF0018}" type="pres">
      <dgm:prSet presAssocID="{9FD60DA8-4DD6-4973-B54E-11E29CA6A807}" presName="connectorText" presStyleLbl="sibTrans1D1" presStyleIdx="3" presStyleCnt="5"/>
      <dgm:spPr/>
    </dgm:pt>
    <dgm:pt modelId="{B458ECD5-0E5F-400B-B3FE-B07B998BF821}" type="pres">
      <dgm:prSet presAssocID="{C692F9C0-28B0-4B22-AF98-2EEA3100B400}" presName="node" presStyleLbl="node1" presStyleIdx="4" presStyleCnt="6">
        <dgm:presLayoutVars>
          <dgm:bulletEnabled val="1"/>
        </dgm:presLayoutVars>
      </dgm:prSet>
      <dgm:spPr/>
    </dgm:pt>
    <dgm:pt modelId="{B61FAE5A-6BE1-4DCA-84AD-6B7DC02A818F}" type="pres">
      <dgm:prSet presAssocID="{72336008-86CA-4CEB-BE5E-EE9354C0D574}" presName="sibTrans" presStyleLbl="sibTrans1D1" presStyleIdx="4" presStyleCnt="5"/>
      <dgm:spPr/>
    </dgm:pt>
    <dgm:pt modelId="{DC33C20E-777B-49B7-BEE0-7C7640768202}" type="pres">
      <dgm:prSet presAssocID="{72336008-86CA-4CEB-BE5E-EE9354C0D574}" presName="connectorText" presStyleLbl="sibTrans1D1" presStyleIdx="4" presStyleCnt="5"/>
      <dgm:spPr/>
    </dgm:pt>
    <dgm:pt modelId="{660CE3EE-A6D9-4595-9C9A-44921222E2AF}" type="pres">
      <dgm:prSet presAssocID="{7319EB81-7FE4-4609-8BD4-AA7FDCE18227}" presName="node" presStyleLbl="node1" presStyleIdx="5" presStyleCnt="6">
        <dgm:presLayoutVars>
          <dgm:bulletEnabled val="1"/>
        </dgm:presLayoutVars>
      </dgm:prSet>
      <dgm:spPr/>
    </dgm:pt>
  </dgm:ptLst>
  <dgm:cxnLst>
    <dgm:cxn modelId="{7E4C3C04-AC0A-4F31-90BB-4EDA0A7ECC28}" type="presOf" srcId="{72336008-86CA-4CEB-BE5E-EE9354C0D574}" destId="{B61FAE5A-6BE1-4DCA-84AD-6B7DC02A818F}" srcOrd="0" destOrd="0" presId="urn:microsoft.com/office/officeart/2016/7/layout/RepeatingBendingProcessNew"/>
    <dgm:cxn modelId="{C99D611B-8E30-477E-B043-18BF1E9A04C3}" type="presOf" srcId="{C692F9C0-28B0-4B22-AF98-2EEA3100B400}" destId="{B458ECD5-0E5F-400B-B3FE-B07B998BF821}" srcOrd="0" destOrd="0" presId="urn:microsoft.com/office/officeart/2016/7/layout/RepeatingBendingProcessNew"/>
    <dgm:cxn modelId="{7F751620-A576-4CAE-A2E3-4E164A7969A3}" type="presOf" srcId="{AD014DB7-B3B4-4B69-B43E-0D72A38E6939}" destId="{9AB1CE7F-689F-48E7-9400-DEA19D9540C5}" srcOrd="1" destOrd="0" presId="urn:microsoft.com/office/officeart/2016/7/layout/RepeatingBendingProcessNew"/>
    <dgm:cxn modelId="{F820DA23-89E9-4E10-93C9-BE2E252E127B}" type="presOf" srcId="{5C06862C-F8AA-4F2B-B48B-63E86B4911C9}" destId="{71A3BFBA-6DCE-4C99-AE28-A38DE5FFD880}" srcOrd="0" destOrd="0" presId="urn:microsoft.com/office/officeart/2016/7/layout/RepeatingBendingProcessNew"/>
    <dgm:cxn modelId="{E0100535-3E93-4E0D-854D-1B1725A8E4E9}" type="presOf" srcId="{EA338D9E-59CC-479F-8481-6E74997B52DD}" destId="{CEAFEC7D-5D23-46F8-B9B4-CBE0D95BDB10}" srcOrd="1" destOrd="0" presId="urn:microsoft.com/office/officeart/2016/7/layout/RepeatingBendingProcessNew"/>
    <dgm:cxn modelId="{D64F7B68-FC5E-40E7-B87C-F44BAC6F8C2B}" type="presOf" srcId="{9FD60DA8-4DD6-4973-B54E-11E29CA6A807}" destId="{6D85246C-244D-49E9-A3D9-CA215BFF0018}" srcOrd="1" destOrd="0" presId="urn:microsoft.com/office/officeart/2016/7/layout/RepeatingBendingProcessNew"/>
    <dgm:cxn modelId="{1D6FB968-DB14-43A3-82B4-57D4C1F5E74D}" srcId="{EA82C8A2-E679-4285-ABB7-4688A90F6417}" destId="{D7D01EFD-D646-47B6-95DF-1B0DAD0AF686}" srcOrd="2" destOrd="0" parTransId="{82A1DC67-F66E-4209-A6C5-23354624AA09}" sibTransId="{AD014DB7-B3B4-4B69-B43E-0D72A38E6939}"/>
    <dgm:cxn modelId="{F0DE3B92-1DF6-45C2-84A7-FC8A995FE24E}" type="presOf" srcId="{72336008-86CA-4CEB-BE5E-EE9354C0D574}" destId="{DC33C20E-777B-49B7-BEE0-7C7640768202}" srcOrd="1" destOrd="0" presId="urn:microsoft.com/office/officeart/2016/7/layout/RepeatingBendingProcessNew"/>
    <dgm:cxn modelId="{3B093D99-E33F-4AEF-9CC0-30A81BA48B32}" type="presOf" srcId="{799278B1-E964-46C1-B714-D72FF7FA5BDF}" destId="{B5D7D6BD-CE9F-496F-AE3C-3FAA6598EDC3}" srcOrd="1" destOrd="0" presId="urn:microsoft.com/office/officeart/2016/7/layout/RepeatingBendingProcessNew"/>
    <dgm:cxn modelId="{05B635B0-B6DE-44A3-9779-AF29A50B7A29}" srcId="{EA82C8A2-E679-4285-ABB7-4688A90F6417}" destId="{7319EB81-7FE4-4609-8BD4-AA7FDCE18227}" srcOrd="5" destOrd="0" parTransId="{7C227F16-6E69-4869-8DCB-55CD6609D91F}" sibTransId="{2148ED63-0D1B-45C5-BF4A-D4E927A281AB}"/>
    <dgm:cxn modelId="{3EE9DEB3-B7A1-4E7C-BF05-7A56E0316A6F}" type="presOf" srcId="{EA82C8A2-E679-4285-ABB7-4688A90F6417}" destId="{F7C73569-BAB8-4C3D-B34D-34E0330257C0}" srcOrd="0" destOrd="0" presId="urn:microsoft.com/office/officeart/2016/7/layout/RepeatingBendingProcessNew"/>
    <dgm:cxn modelId="{847091BA-B8D4-4AF8-8847-A29F956962A7}" type="presOf" srcId="{799278B1-E964-46C1-B714-D72FF7FA5BDF}" destId="{EDEBCC2D-2921-4D56-83CB-2C414BC33CB4}" srcOrd="0" destOrd="0" presId="urn:microsoft.com/office/officeart/2016/7/layout/RepeatingBendingProcessNew"/>
    <dgm:cxn modelId="{712273C0-75DC-48F2-8DE7-2A632B8425B5}" srcId="{EA82C8A2-E679-4285-ABB7-4688A90F6417}" destId="{C692F9C0-28B0-4B22-AF98-2EEA3100B400}" srcOrd="4" destOrd="0" parTransId="{B54C24E2-4138-41CD-A02A-55935A584E6F}" sibTransId="{72336008-86CA-4CEB-BE5E-EE9354C0D574}"/>
    <dgm:cxn modelId="{D82DCDC0-55C5-4D38-95BD-859E4FF0A97B}" srcId="{EA82C8A2-E679-4285-ABB7-4688A90F6417}" destId="{5C06862C-F8AA-4F2B-B48B-63E86B4911C9}" srcOrd="1" destOrd="0" parTransId="{C1AD3F66-AAEA-45EF-AC24-6D6DEEF249C0}" sibTransId="{799278B1-E964-46C1-B714-D72FF7FA5BDF}"/>
    <dgm:cxn modelId="{B00A72C6-2A42-4D9C-A623-EAAE2E27F292}" type="presOf" srcId="{9FD60DA8-4DD6-4973-B54E-11E29CA6A807}" destId="{F0F3CD9F-8CF2-4351-8012-7E28D9DE4940}" srcOrd="0" destOrd="0" presId="urn:microsoft.com/office/officeart/2016/7/layout/RepeatingBendingProcessNew"/>
    <dgm:cxn modelId="{7EFA17D9-704B-4D8A-A3BB-02127555BB6D}" type="presOf" srcId="{AD014DB7-B3B4-4B69-B43E-0D72A38E6939}" destId="{7D8DAF0E-76FC-418D-9F69-FADA6A19549F}" srcOrd="0" destOrd="0" presId="urn:microsoft.com/office/officeart/2016/7/layout/RepeatingBendingProcessNew"/>
    <dgm:cxn modelId="{167D15E4-B63A-40B9-AA47-287745D65FC0}" type="presOf" srcId="{EA338D9E-59CC-479F-8481-6E74997B52DD}" destId="{EB861486-E8C2-488C-9FCD-C4C57DA6C19B}" srcOrd="0" destOrd="0" presId="urn:microsoft.com/office/officeart/2016/7/layout/RepeatingBendingProcessNew"/>
    <dgm:cxn modelId="{72EA9FE8-1826-4FB3-9133-0FED93BFF44B}" type="presOf" srcId="{7319EB81-7FE4-4609-8BD4-AA7FDCE18227}" destId="{660CE3EE-A6D9-4595-9C9A-44921222E2AF}" srcOrd="0" destOrd="0" presId="urn:microsoft.com/office/officeart/2016/7/layout/RepeatingBendingProcessNew"/>
    <dgm:cxn modelId="{378DD2EB-B1F5-444F-8278-48E77E5880E8}" type="presOf" srcId="{D9B356A2-1B64-467B-88B9-2DA113811B86}" destId="{9ED367FF-A92D-4D5E-A167-B2CC8C6B1D26}" srcOrd="0" destOrd="0" presId="urn:microsoft.com/office/officeart/2016/7/layout/RepeatingBendingProcessNew"/>
    <dgm:cxn modelId="{451652EC-F408-4177-9214-7148060D61B1}" type="presOf" srcId="{A75DED79-84A1-4646-9C22-F4F989DDEC5E}" destId="{3AA54ADD-FC68-470A-8ED0-D54B4EE08824}" srcOrd="0" destOrd="0" presId="urn:microsoft.com/office/officeart/2016/7/layout/RepeatingBendingProcessNew"/>
    <dgm:cxn modelId="{A670ACED-D57F-484D-8F1E-CF8EED30B2D8}" srcId="{EA82C8A2-E679-4285-ABB7-4688A90F6417}" destId="{A75DED79-84A1-4646-9C22-F4F989DDEC5E}" srcOrd="0" destOrd="0" parTransId="{38A1A218-BC9D-48FB-BF1E-3CB79F5B25D4}" sibTransId="{EA338D9E-59CC-479F-8481-6E74997B52DD}"/>
    <dgm:cxn modelId="{FB1C06F0-14C3-4759-A601-C6322F5854F4}" type="presOf" srcId="{D7D01EFD-D646-47B6-95DF-1B0DAD0AF686}" destId="{3114C6E5-D8C8-4928-BD9D-CCF99CD62FCE}" srcOrd="0" destOrd="0" presId="urn:microsoft.com/office/officeart/2016/7/layout/RepeatingBendingProcessNew"/>
    <dgm:cxn modelId="{2B665AFD-F08B-459A-A211-65AF20F4EDB7}" srcId="{EA82C8A2-E679-4285-ABB7-4688A90F6417}" destId="{D9B356A2-1B64-467B-88B9-2DA113811B86}" srcOrd="3" destOrd="0" parTransId="{6D519F98-D1F9-4FE7-B8CF-C2BDA762BAC3}" sibTransId="{9FD60DA8-4DD6-4973-B54E-11E29CA6A807}"/>
    <dgm:cxn modelId="{AB18EA05-57EB-4C22-8A29-9805F5DAD6A0}" type="presParOf" srcId="{F7C73569-BAB8-4C3D-B34D-34E0330257C0}" destId="{3AA54ADD-FC68-470A-8ED0-D54B4EE08824}" srcOrd="0" destOrd="0" presId="urn:microsoft.com/office/officeart/2016/7/layout/RepeatingBendingProcessNew"/>
    <dgm:cxn modelId="{0E359264-909C-4454-AE81-BC09C60C5B3A}" type="presParOf" srcId="{F7C73569-BAB8-4C3D-B34D-34E0330257C0}" destId="{EB861486-E8C2-488C-9FCD-C4C57DA6C19B}" srcOrd="1" destOrd="0" presId="urn:microsoft.com/office/officeart/2016/7/layout/RepeatingBendingProcessNew"/>
    <dgm:cxn modelId="{04F0A387-B209-493F-A47D-BA7E42F36722}" type="presParOf" srcId="{EB861486-E8C2-488C-9FCD-C4C57DA6C19B}" destId="{CEAFEC7D-5D23-46F8-B9B4-CBE0D95BDB10}" srcOrd="0" destOrd="0" presId="urn:microsoft.com/office/officeart/2016/7/layout/RepeatingBendingProcessNew"/>
    <dgm:cxn modelId="{817E99EA-64E8-469B-AC7E-8604C3AD8A82}" type="presParOf" srcId="{F7C73569-BAB8-4C3D-B34D-34E0330257C0}" destId="{71A3BFBA-6DCE-4C99-AE28-A38DE5FFD880}" srcOrd="2" destOrd="0" presId="urn:microsoft.com/office/officeart/2016/7/layout/RepeatingBendingProcessNew"/>
    <dgm:cxn modelId="{776D955F-FF17-471B-BC4C-4ABD730CA06F}" type="presParOf" srcId="{F7C73569-BAB8-4C3D-B34D-34E0330257C0}" destId="{EDEBCC2D-2921-4D56-83CB-2C414BC33CB4}" srcOrd="3" destOrd="0" presId="urn:microsoft.com/office/officeart/2016/7/layout/RepeatingBendingProcessNew"/>
    <dgm:cxn modelId="{53D6B29D-244E-4ED0-AAB2-44F5E1CF1FDC}" type="presParOf" srcId="{EDEBCC2D-2921-4D56-83CB-2C414BC33CB4}" destId="{B5D7D6BD-CE9F-496F-AE3C-3FAA6598EDC3}" srcOrd="0" destOrd="0" presId="urn:microsoft.com/office/officeart/2016/7/layout/RepeatingBendingProcessNew"/>
    <dgm:cxn modelId="{930C9608-5D98-4404-B21A-DE849ED78D1B}" type="presParOf" srcId="{F7C73569-BAB8-4C3D-B34D-34E0330257C0}" destId="{3114C6E5-D8C8-4928-BD9D-CCF99CD62FCE}" srcOrd="4" destOrd="0" presId="urn:microsoft.com/office/officeart/2016/7/layout/RepeatingBendingProcessNew"/>
    <dgm:cxn modelId="{87421D9F-3383-427B-B667-6CA6C7B2FEC8}" type="presParOf" srcId="{F7C73569-BAB8-4C3D-B34D-34E0330257C0}" destId="{7D8DAF0E-76FC-418D-9F69-FADA6A19549F}" srcOrd="5" destOrd="0" presId="urn:microsoft.com/office/officeart/2016/7/layout/RepeatingBendingProcessNew"/>
    <dgm:cxn modelId="{4702604B-EC43-4244-8F5C-982E0019993C}" type="presParOf" srcId="{7D8DAF0E-76FC-418D-9F69-FADA6A19549F}" destId="{9AB1CE7F-689F-48E7-9400-DEA19D9540C5}" srcOrd="0" destOrd="0" presId="urn:microsoft.com/office/officeart/2016/7/layout/RepeatingBendingProcessNew"/>
    <dgm:cxn modelId="{3909B8FD-EE46-407E-A030-C4396F199DD0}" type="presParOf" srcId="{F7C73569-BAB8-4C3D-B34D-34E0330257C0}" destId="{9ED367FF-A92D-4D5E-A167-B2CC8C6B1D26}" srcOrd="6" destOrd="0" presId="urn:microsoft.com/office/officeart/2016/7/layout/RepeatingBendingProcessNew"/>
    <dgm:cxn modelId="{44EFFD5B-1C70-44D8-AEB7-25B8637B1793}" type="presParOf" srcId="{F7C73569-BAB8-4C3D-B34D-34E0330257C0}" destId="{F0F3CD9F-8CF2-4351-8012-7E28D9DE4940}" srcOrd="7" destOrd="0" presId="urn:microsoft.com/office/officeart/2016/7/layout/RepeatingBendingProcessNew"/>
    <dgm:cxn modelId="{0BA20D8C-4E02-4253-988B-B4813D9E4F2A}" type="presParOf" srcId="{F0F3CD9F-8CF2-4351-8012-7E28D9DE4940}" destId="{6D85246C-244D-49E9-A3D9-CA215BFF0018}" srcOrd="0" destOrd="0" presId="urn:microsoft.com/office/officeart/2016/7/layout/RepeatingBendingProcessNew"/>
    <dgm:cxn modelId="{B7A1857A-7C56-4E5F-AF98-383B198D9EB5}" type="presParOf" srcId="{F7C73569-BAB8-4C3D-B34D-34E0330257C0}" destId="{B458ECD5-0E5F-400B-B3FE-B07B998BF821}" srcOrd="8" destOrd="0" presId="urn:microsoft.com/office/officeart/2016/7/layout/RepeatingBendingProcessNew"/>
    <dgm:cxn modelId="{953FADA0-36D8-4583-91D8-0FEFFC281570}" type="presParOf" srcId="{F7C73569-BAB8-4C3D-B34D-34E0330257C0}" destId="{B61FAE5A-6BE1-4DCA-84AD-6B7DC02A818F}" srcOrd="9" destOrd="0" presId="urn:microsoft.com/office/officeart/2016/7/layout/RepeatingBendingProcessNew"/>
    <dgm:cxn modelId="{316EDE47-76D8-493F-936D-B82C520187E9}" type="presParOf" srcId="{B61FAE5A-6BE1-4DCA-84AD-6B7DC02A818F}" destId="{DC33C20E-777B-49B7-BEE0-7C7640768202}" srcOrd="0" destOrd="0" presId="urn:microsoft.com/office/officeart/2016/7/layout/RepeatingBendingProcessNew"/>
    <dgm:cxn modelId="{4D18706C-143B-4137-A06E-39771D6DD332}" type="presParOf" srcId="{F7C73569-BAB8-4C3D-B34D-34E0330257C0}" destId="{660CE3EE-A6D9-4595-9C9A-44921222E2AF}"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3AFE5D-1CD1-4E53-AEB7-5941C8FE8298}"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97202E8-2A01-47EF-B994-E8681F3AA46D}">
      <dgm:prSet/>
      <dgm:spPr/>
      <dgm:t>
        <a:bodyPr/>
        <a:lstStyle/>
        <a:p>
          <a:r>
            <a:rPr lang="en-US"/>
            <a:t>সৌর শক্তি কী?</a:t>
          </a:r>
        </a:p>
      </dgm:t>
    </dgm:pt>
    <dgm:pt modelId="{43F700F3-0ED1-4FA3-8FF6-26AD4662B5AF}" type="parTrans" cxnId="{558CFC17-A23B-46C7-AC16-64A5204E71D9}">
      <dgm:prSet/>
      <dgm:spPr/>
      <dgm:t>
        <a:bodyPr/>
        <a:lstStyle/>
        <a:p>
          <a:endParaRPr lang="en-US"/>
        </a:p>
      </dgm:t>
    </dgm:pt>
    <dgm:pt modelId="{626677FC-B632-4D9E-B5CF-7D0058C1CFD9}" type="sibTrans" cxnId="{558CFC17-A23B-46C7-AC16-64A5204E71D9}">
      <dgm:prSet/>
      <dgm:spPr/>
      <dgm:t>
        <a:bodyPr/>
        <a:lstStyle/>
        <a:p>
          <a:endParaRPr lang="en-US"/>
        </a:p>
      </dgm:t>
    </dgm:pt>
    <dgm:pt modelId="{3A22F704-1317-45E4-85F4-2D522479ABCF}">
      <dgm:prSet/>
      <dgm:spPr/>
      <dgm:t>
        <a:bodyPr/>
        <a:lstStyle/>
        <a:p>
          <a:r>
            <a:rPr lang="en-US"/>
            <a:t>স্যোলার প্যানেল কী?</a:t>
          </a:r>
        </a:p>
      </dgm:t>
    </dgm:pt>
    <dgm:pt modelId="{C7C2EB27-9436-4EB8-B3E9-B3AD53DCC891}" type="parTrans" cxnId="{0642C054-2C15-4EF5-8829-69F8998C01B6}">
      <dgm:prSet/>
      <dgm:spPr/>
      <dgm:t>
        <a:bodyPr/>
        <a:lstStyle/>
        <a:p>
          <a:endParaRPr lang="en-US"/>
        </a:p>
      </dgm:t>
    </dgm:pt>
    <dgm:pt modelId="{1EFB7BC2-E1E8-4096-B4F9-815867BC636E}" type="sibTrans" cxnId="{0642C054-2C15-4EF5-8829-69F8998C01B6}">
      <dgm:prSet/>
      <dgm:spPr/>
      <dgm:t>
        <a:bodyPr/>
        <a:lstStyle/>
        <a:p>
          <a:endParaRPr lang="en-US"/>
        </a:p>
      </dgm:t>
    </dgm:pt>
    <dgm:pt modelId="{E6C276F3-645B-44CD-BB5E-5087B103706F}" type="pres">
      <dgm:prSet presAssocID="{D73AFE5D-1CD1-4E53-AEB7-5941C8FE8298}" presName="hierChild1" presStyleCnt="0">
        <dgm:presLayoutVars>
          <dgm:chPref val="1"/>
          <dgm:dir/>
          <dgm:animOne val="branch"/>
          <dgm:animLvl val="lvl"/>
          <dgm:resizeHandles/>
        </dgm:presLayoutVars>
      </dgm:prSet>
      <dgm:spPr/>
    </dgm:pt>
    <dgm:pt modelId="{3FE22448-6AC4-418E-8884-16E9E9092ADA}" type="pres">
      <dgm:prSet presAssocID="{097202E8-2A01-47EF-B994-E8681F3AA46D}" presName="hierRoot1" presStyleCnt="0"/>
      <dgm:spPr/>
    </dgm:pt>
    <dgm:pt modelId="{5278355A-6C49-4632-A02C-743620F826E1}" type="pres">
      <dgm:prSet presAssocID="{097202E8-2A01-47EF-B994-E8681F3AA46D}" presName="composite" presStyleCnt="0"/>
      <dgm:spPr/>
    </dgm:pt>
    <dgm:pt modelId="{9B122B84-DA04-47B3-AC08-0493294037ED}" type="pres">
      <dgm:prSet presAssocID="{097202E8-2A01-47EF-B994-E8681F3AA46D}" presName="background" presStyleLbl="node0" presStyleIdx="0" presStyleCnt="2"/>
      <dgm:spPr/>
    </dgm:pt>
    <dgm:pt modelId="{9FD6FB06-1688-40EA-8F7B-9AEBCA27DA99}" type="pres">
      <dgm:prSet presAssocID="{097202E8-2A01-47EF-B994-E8681F3AA46D}" presName="text" presStyleLbl="fgAcc0" presStyleIdx="0" presStyleCnt="2">
        <dgm:presLayoutVars>
          <dgm:chPref val="3"/>
        </dgm:presLayoutVars>
      </dgm:prSet>
      <dgm:spPr/>
    </dgm:pt>
    <dgm:pt modelId="{7587175C-BA2E-4DA9-9630-A3D57A1AC861}" type="pres">
      <dgm:prSet presAssocID="{097202E8-2A01-47EF-B994-E8681F3AA46D}" presName="hierChild2" presStyleCnt="0"/>
      <dgm:spPr/>
    </dgm:pt>
    <dgm:pt modelId="{9A33DAC9-AA30-4F07-9839-0EEE61381CFF}" type="pres">
      <dgm:prSet presAssocID="{3A22F704-1317-45E4-85F4-2D522479ABCF}" presName="hierRoot1" presStyleCnt="0"/>
      <dgm:spPr/>
    </dgm:pt>
    <dgm:pt modelId="{5072CA1D-B76B-431E-8E4C-65DB50B49597}" type="pres">
      <dgm:prSet presAssocID="{3A22F704-1317-45E4-85F4-2D522479ABCF}" presName="composite" presStyleCnt="0"/>
      <dgm:spPr/>
    </dgm:pt>
    <dgm:pt modelId="{2EA37A56-6C15-4F09-AE67-8C3D071BA2C7}" type="pres">
      <dgm:prSet presAssocID="{3A22F704-1317-45E4-85F4-2D522479ABCF}" presName="background" presStyleLbl="node0" presStyleIdx="1" presStyleCnt="2"/>
      <dgm:spPr/>
    </dgm:pt>
    <dgm:pt modelId="{09B4DB52-D786-4CCD-853A-7AA115940FA0}" type="pres">
      <dgm:prSet presAssocID="{3A22F704-1317-45E4-85F4-2D522479ABCF}" presName="text" presStyleLbl="fgAcc0" presStyleIdx="1" presStyleCnt="2">
        <dgm:presLayoutVars>
          <dgm:chPref val="3"/>
        </dgm:presLayoutVars>
      </dgm:prSet>
      <dgm:spPr/>
    </dgm:pt>
    <dgm:pt modelId="{FE7C1D88-50E0-4686-92E3-FBCDD8482B41}" type="pres">
      <dgm:prSet presAssocID="{3A22F704-1317-45E4-85F4-2D522479ABCF}" presName="hierChild2" presStyleCnt="0"/>
      <dgm:spPr/>
    </dgm:pt>
  </dgm:ptLst>
  <dgm:cxnLst>
    <dgm:cxn modelId="{558CFC17-A23B-46C7-AC16-64A5204E71D9}" srcId="{D73AFE5D-1CD1-4E53-AEB7-5941C8FE8298}" destId="{097202E8-2A01-47EF-B994-E8681F3AA46D}" srcOrd="0" destOrd="0" parTransId="{43F700F3-0ED1-4FA3-8FF6-26AD4662B5AF}" sibTransId="{626677FC-B632-4D9E-B5CF-7D0058C1CFD9}"/>
    <dgm:cxn modelId="{1DD1B769-CF3E-42E5-9C62-FBE1F3DD83C8}" type="presOf" srcId="{097202E8-2A01-47EF-B994-E8681F3AA46D}" destId="{9FD6FB06-1688-40EA-8F7B-9AEBCA27DA99}" srcOrd="0" destOrd="0" presId="urn:microsoft.com/office/officeart/2005/8/layout/hierarchy1"/>
    <dgm:cxn modelId="{0642C054-2C15-4EF5-8829-69F8998C01B6}" srcId="{D73AFE5D-1CD1-4E53-AEB7-5941C8FE8298}" destId="{3A22F704-1317-45E4-85F4-2D522479ABCF}" srcOrd="1" destOrd="0" parTransId="{C7C2EB27-9436-4EB8-B3E9-B3AD53DCC891}" sibTransId="{1EFB7BC2-E1E8-4096-B4F9-815867BC636E}"/>
    <dgm:cxn modelId="{B4381E76-5F5F-4679-82BE-2BBD3DAA538E}" type="presOf" srcId="{3A22F704-1317-45E4-85F4-2D522479ABCF}" destId="{09B4DB52-D786-4CCD-853A-7AA115940FA0}" srcOrd="0" destOrd="0" presId="urn:microsoft.com/office/officeart/2005/8/layout/hierarchy1"/>
    <dgm:cxn modelId="{0A6942AF-378E-44FC-9D33-9FE5CB97B517}" type="presOf" srcId="{D73AFE5D-1CD1-4E53-AEB7-5941C8FE8298}" destId="{E6C276F3-645B-44CD-BB5E-5087B103706F}" srcOrd="0" destOrd="0" presId="urn:microsoft.com/office/officeart/2005/8/layout/hierarchy1"/>
    <dgm:cxn modelId="{7182D24C-0AE0-4DA1-8BCB-2BADD9AC878D}" type="presParOf" srcId="{E6C276F3-645B-44CD-BB5E-5087B103706F}" destId="{3FE22448-6AC4-418E-8884-16E9E9092ADA}" srcOrd="0" destOrd="0" presId="urn:microsoft.com/office/officeart/2005/8/layout/hierarchy1"/>
    <dgm:cxn modelId="{3E1FF1BB-63EB-492A-B3DB-F9F07C67E2BE}" type="presParOf" srcId="{3FE22448-6AC4-418E-8884-16E9E9092ADA}" destId="{5278355A-6C49-4632-A02C-743620F826E1}" srcOrd="0" destOrd="0" presId="urn:microsoft.com/office/officeart/2005/8/layout/hierarchy1"/>
    <dgm:cxn modelId="{9E93CABE-C5EC-4E79-B797-8CC6272AFF32}" type="presParOf" srcId="{5278355A-6C49-4632-A02C-743620F826E1}" destId="{9B122B84-DA04-47B3-AC08-0493294037ED}" srcOrd="0" destOrd="0" presId="urn:microsoft.com/office/officeart/2005/8/layout/hierarchy1"/>
    <dgm:cxn modelId="{1A2941F7-54B2-4460-ADE9-FD4DCE1C2C23}" type="presParOf" srcId="{5278355A-6C49-4632-A02C-743620F826E1}" destId="{9FD6FB06-1688-40EA-8F7B-9AEBCA27DA99}" srcOrd="1" destOrd="0" presId="urn:microsoft.com/office/officeart/2005/8/layout/hierarchy1"/>
    <dgm:cxn modelId="{CBAAFBAB-EC6B-4C73-AF44-D8F1D03EBCEE}" type="presParOf" srcId="{3FE22448-6AC4-418E-8884-16E9E9092ADA}" destId="{7587175C-BA2E-4DA9-9630-A3D57A1AC861}" srcOrd="1" destOrd="0" presId="urn:microsoft.com/office/officeart/2005/8/layout/hierarchy1"/>
    <dgm:cxn modelId="{9C5181D1-B7B8-4A8D-810D-DFC0E352C014}" type="presParOf" srcId="{E6C276F3-645B-44CD-BB5E-5087B103706F}" destId="{9A33DAC9-AA30-4F07-9839-0EEE61381CFF}" srcOrd="1" destOrd="0" presId="urn:microsoft.com/office/officeart/2005/8/layout/hierarchy1"/>
    <dgm:cxn modelId="{F25089B6-5EF9-42E4-B12D-6999E91DCA8F}" type="presParOf" srcId="{9A33DAC9-AA30-4F07-9839-0EEE61381CFF}" destId="{5072CA1D-B76B-431E-8E4C-65DB50B49597}" srcOrd="0" destOrd="0" presId="urn:microsoft.com/office/officeart/2005/8/layout/hierarchy1"/>
    <dgm:cxn modelId="{32C35C67-EEE0-41FC-8183-C21F29BDD7F0}" type="presParOf" srcId="{5072CA1D-B76B-431E-8E4C-65DB50B49597}" destId="{2EA37A56-6C15-4F09-AE67-8C3D071BA2C7}" srcOrd="0" destOrd="0" presId="urn:microsoft.com/office/officeart/2005/8/layout/hierarchy1"/>
    <dgm:cxn modelId="{2F3C1B30-DDFF-48B9-AD54-788E8FE740ED}" type="presParOf" srcId="{5072CA1D-B76B-431E-8E4C-65DB50B49597}" destId="{09B4DB52-D786-4CCD-853A-7AA115940FA0}" srcOrd="1" destOrd="0" presId="urn:microsoft.com/office/officeart/2005/8/layout/hierarchy1"/>
    <dgm:cxn modelId="{4D79F021-20F1-4D93-A403-72A2A52D0177}" type="presParOf" srcId="{9A33DAC9-AA30-4F07-9839-0EEE61381CFF}" destId="{FE7C1D88-50E0-4686-92E3-FBCDD8482B4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7AF8AD-6F8B-43BD-89F4-8EB4441BBE33}">
      <dsp:nvSpPr>
        <dsp:cNvPr id="0" name=""/>
        <dsp:cNvSpPr/>
      </dsp:nvSpPr>
      <dsp:spPr>
        <a:xfrm>
          <a:off x="0" y="26141"/>
          <a:ext cx="5097780" cy="5067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শফিকুল ইসলাম</a:t>
          </a:r>
        </a:p>
      </dsp:txBody>
      <dsp:txXfrm>
        <a:off x="24738" y="50879"/>
        <a:ext cx="5048304" cy="457280"/>
      </dsp:txXfrm>
    </dsp:sp>
    <dsp:sp modelId="{DF560093-2417-41C1-BCFD-A61252F61F15}">
      <dsp:nvSpPr>
        <dsp:cNvPr id="0" name=""/>
        <dsp:cNvSpPr/>
      </dsp:nvSpPr>
      <dsp:spPr>
        <a:xfrm>
          <a:off x="0" y="584737"/>
          <a:ext cx="5097780" cy="5067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ট্রেড ইন্সট্রাক্টর </a:t>
          </a:r>
        </a:p>
      </dsp:txBody>
      <dsp:txXfrm>
        <a:off x="24738" y="609475"/>
        <a:ext cx="5048304" cy="457280"/>
      </dsp:txXfrm>
    </dsp:sp>
    <dsp:sp modelId="{B8A69761-BF7C-495C-AD3A-FD1C9F3040FE}">
      <dsp:nvSpPr>
        <dsp:cNvPr id="0" name=""/>
        <dsp:cNvSpPr/>
      </dsp:nvSpPr>
      <dsp:spPr>
        <a:xfrm>
          <a:off x="0" y="1143334"/>
          <a:ext cx="5097780" cy="5067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জেনারেল ইলেকট্রিক্যাল ওয়াক©স </a:t>
          </a:r>
        </a:p>
      </dsp:txBody>
      <dsp:txXfrm>
        <a:off x="24738" y="1168072"/>
        <a:ext cx="5048304" cy="457280"/>
      </dsp:txXfrm>
    </dsp:sp>
    <dsp:sp modelId="{C39B2957-9710-4E12-AD18-129715E34090}">
      <dsp:nvSpPr>
        <dsp:cNvPr id="0" name=""/>
        <dsp:cNvSpPr/>
      </dsp:nvSpPr>
      <dsp:spPr>
        <a:xfrm>
          <a:off x="0" y="1701930"/>
          <a:ext cx="5097780" cy="5067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কনেশ্বর শ্যামা চরণ এডওয়ার্ড ইনস্টিটিউশন</a:t>
          </a:r>
          <a:endParaRPr lang="en-US" sz="1800" kern="1200"/>
        </a:p>
      </dsp:txBody>
      <dsp:txXfrm>
        <a:off x="24738" y="1726668"/>
        <a:ext cx="5048304" cy="457280"/>
      </dsp:txXfrm>
    </dsp:sp>
    <dsp:sp modelId="{5813F671-339C-4817-84C3-57D084939A26}">
      <dsp:nvSpPr>
        <dsp:cNvPr id="0" name=""/>
        <dsp:cNvSpPr/>
      </dsp:nvSpPr>
      <dsp:spPr>
        <a:xfrm>
          <a:off x="0" y="2260526"/>
          <a:ext cx="5097780" cy="5067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ডামুড্যা</a:t>
          </a:r>
          <a:r>
            <a:rPr lang="bn-BD" sz="1800" kern="1200"/>
            <a:t> ,</a:t>
          </a:r>
          <a:r>
            <a:rPr lang="en-US" sz="1800" kern="1200"/>
            <a:t>শরীয়ত</a:t>
          </a:r>
          <a:r>
            <a:rPr lang="bn-BD" sz="1800" kern="1200"/>
            <a:t>পুর।</a:t>
          </a:r>
          <a:endParaRPr lang="en-US" sz="1800" kern="1200"/>
        </a:p>
      </dsp:txBody>
      <dsp:txXfrm>
        <a:off x="24738" y="2285264"/>
        <a:ext cx="5048304" cy="457280"/>
      </dsp:txXfrm>
    </dsp:sp>
    <dsp:sp modelId="{88581B93-BF79-4D64-8B92-1B2EF5A825D5}">
      <dsp:nvSpPr>
        <dsp:cNvPr id="0" name=""/>
        <dsp:cNvSpPr/>
      </dsp:nvSpPr>
      <dsp:spPr>
        <a:xfrm>
          <a:off x="0" y="2819122"/>
          <a:ext cx="5097780" cy="5067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Email: soheleng90</a:t>
          </a:r>
          <a:r>
            <a:rPr lang="bn-BD" sz="1800" kern="1200"/>
            <a:t>@gmail.com</a:t>
          </a:r>
          <a:endParaRPr lang="en-US" sz="1800" kern="1200"/>
        </a:p>
      </dsp:txBody>
      <dsp:txXfrm>
        <a:off x="24738" y="2843860"/>
        <a:ext cx="5048304" cy="457280"/>
      </dsp:txXfrm>
    </dsp:sp>
    <dsp:sp modelId="{76AD59C2-0C44-41BC-82CA-573B1FE4477B}">
      <dsp:nvSpPr>
        <dsp:cNvPr id="0" name=""/>
        <dsp:cNvSpPr/>
      </dsp:nvSpPr>
      <dsp:spPr>
        <a:xfrm>
          <a:off x="0" y="3377719"/>
          <a:ext cx="5097780" cy="5067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Mobile: </a:t>
          </a:r>
          <a:r>
            <a:rPr lang="bn-BD" sz="1800" kern="1200"/>
            <a:t>01</a:t>
          </a:r>
          <a:r>
            <a:rPr lang="en-US" sz="1800" kern="1200"/>
            <a:t>920154144</a:t>
          </a:r>
        </a:p>
      </dsp:txBody>
      <dsp:txXfrm>
        <a:off x="24738" y="3402457"/>
        <a:ext cx="5048304" cy="457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9B796-26AD-4F68-978E-B5BFEA731E1A}">
      <dsp:nvSpPr>
        <dsp:cNvPr id="0" name=""/>
        <dsp:cNvSpPr/>
      </dsp:nvSpPr>
      <dsp:spPr>
        <a:xfrm>
          <a:off x="0" y="82377"/>
          <a:ext cx="6666833" cy="1259651"/>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a:t>সোলার প্যানেল কী তা বলতে পারবে;</a:t>
          </a:r>
          <a:endParaRPr lang="en-US" sz="2900" kern="1200"/>
        </a:p>
      </dsp:txBody>
      <dsp:txXfrm>
        <a:off x="61491" y="143868"/>
        <a:ext cx="6543851" cy="1136669"/>
      </dsp:txXfrm>
    </dsp:sp>
    <dsp:sp modelId="{AC925B5F-BCDC-42DE-95EB-DD1CE7CE6FC7}">
      <dsp:nvSpPr>
        <dsp:cNvPr id="0" name=""/>
        <dsp:cNvSpPr/>
      </dsp:nvSpPr>
      <dsp:spPr>
        <a:xfrm>
          <a:off x="0" y="1425548"/>
          <a:ext cx="6666833" cy="1259651"/>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a:t>সোলার প্যানেল এর ধারণা লাভ করতে পারবে;</a:t>
          </a:r>
          <a:endParaRPr lang="en-US" sz="2900" kern="1200"/>
        </a:p>
      </dsp:txBody>
      <dsp:txXfrm>
        <a:off x="61491" y="1487039"/>
        <a:ext cx="6543851" cy="1136669"/>
      </dsp:txXfrm>
    </dsp:sp>
    <dsp:sp modelId="{44F7449B-571C-4CD9-8AB5-46E51F996EA9}">
      <dsp:nvSpPr>
        <dsp:cNvPr id="0" name=""/>
        <dsp:cNvSpPr/>
      </dsp:nvSpPr>
      <dsp:spPr>
        <a:xfrm>
          <a:off x="0" y="2768719"/>
          <a:ext cx="6666833" cy="1259651"/>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a:t>সৌর শক্তি ব্যবহারের প্রয়োজনীয়তা জানতে পারবে;</a:t>
          </a:r>
          <a:endParaRPr lang="en-US" sz="2900" kern="1200"/>
        </a:p>
      </dsp:txBody>
      <dsp:txXfrm>
        <a:off x="61491" y="2830210"/>
        <a:ext cx="6543851" cy="1136669"/>
      </dsp:txXfrm>
    </dsp:sp>
    <dsp:sp modelId="{75AAB289-438C-4C65-98EC-3DD4AC20C039}">
      <dsp:nvSpPr>
        <dsp:cNvPr id="0" name=""/>
        <dsp:cNvSpPr/>
      </dsp:nvSpPr>
      <dsp:spPr>
        <a:xfrm>
          <a:off x="0" y="4111891"/>
          <a:ext cx="6666833" cy="1259651"/>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a:t>সোলার সিস্টেম এর প্রধান প্রধান অংশগুলো সম্পর্কে জানতে পারবে;</a:t>
          </a:r>
          <a:endParaRPr lang="en-US" sz="2900" kern="1200"/>
        </a:p>
      </dsp:txBody>
      <dsp:txXfrm>
        <a:off x="61491" y="4173382"/>
        <a:ext cx="6543851" cy="11366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61486-E8C2-488C-9FCD-C4C57DA6C19B}">
      <dsp:nvSpPr>
        <dsp:cNvPr id="0" name=""/>
        <dsp:cNvSpPr/>
      </dsp:nvSpPr>
      <dsp:spPr>
        <a:xfrm>
          <a:off x="2614981" y="709129"/>
          <a:ext cx="546965" cy="91440"/>
        </a:xfrm>
        <a:custGeom>
          <a:avLst/>
          <a:gdLst/>
          <a:ahLst/>
          <a:cxnLst/>
          <a:rect l="0" t="0" r="0" b="0"/>
          <a:pathLst>
            <a:path>
              <a:moveTo>
                <a:pt x="0" y="45720"/>
              </a:moveTo>
              <a:lnTo>
                <a:pt x="546965"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4024" y="751961"/>
        <a:ext cx="28878" cy="5775"/>
      </dsp:txXfrm>
    </dsp:sp>
    <dsp:sp modelId="{3AA54ADD-FC68-470A-8ED0-D54B4EE08824}">
      <dsp:nvSpPr>
        <dsp:cNvPr id="0" name=""/>
        <dsp:cNvSpPr/>
      </dsp:nvSpPr>
      <dsp:spPr>
        <a:xfrm>
          <a:off x="105624" y="1502"/>
          <a:ext cx="2511156" cy="150669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1111250">
            <a:lnSpc>
              <a:spcPct val="90000"/>
            </a:lnSpc>
            <a:spcBef>
              <a:spcPct val="0"/>
            </a:spcBef>
            <a:spcAft>
              <a:spcPct val="35000"/>
            </a:spcAft>
            <a:buNone/>
          </a:pPr>
          <a:r>
            <a:rPr lang="bn-BD" sz="2500" kern="1200"/>
            <a:t>সোলার প্যানেল সিস্টেমের প্রধান অংশগুলো নিম্নরুপ </a:t>
          </a:r>
          <a:endParaRPr lang="en-US" sz="2500" kern="1200"/>
        </a:p>
      </dsp:txBody>
      <dsp:txXfrm>
        <a:off x="105624" y="1502"/>
        <a:ext cx="2511156" cy="1506693"/>
      </dsp:txXfrm>
    </dsp:sp>
    <dsp:sp modelId="{EDEBCC2D-2921-4D56-83CB-2C414BC33CB4}">
      <dsp:nvSpPr>
        <dsp:cNvPr id="0" name=""/>
        <dsp:cNvSpPr/>
      </dsp:nvSpPr>
      <dsp:spPr>
        <a:xfrm>
          <a:off x="1361202" y="1506396"/>
          <a:ext cx="3088722" cy="546965"/>
        </a:xfrm>
        <a:custGeom>
          <a:avLst/>
          <a:gdLst/>
          <a:ahLst/>
          <a:cxnLst/>
          <a:rect l="0" t="0" r="0" b="0"/>
          <a:pathLst>
            <a:path>
              <a:moveTo>
                <a:pt x="3088722" y="0"/>
              </a:moveTo>
              <a:lnTo>
                <a:pt x="3088722" y="290582"/>
              </a:lnTo>
              <a:lnTo>
                <a:pt x="0" y="290582"/>
              </a:lnTo>
              <a:lnTo>
                <a:pt x="0" y="546965"/>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27007" y="1776991"/>
        <a:ext cx="157112" cy="5775"/>
      </dsp:txXfrm>
    </dsp:sp>
    <dsp:sp modelId="{71A3BFBA-6DCE-4C99-AE28-A38DE5FFD880}">
      <dsp:nvSpPr>
        <dsp:cNvPr id="0" name=""/>
        <dsp:cNvSpPr/>
      </dsp:nvSpPr>
      <dsp:spPr>
        <a:xfrm>
          <a:off x="3194346" y="1502"/>
          <a:ext cx="2511156" cy="150669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1111250">
            <a:lnSpc>
              <a:spcPct val="90000"/>
            </a:lnSpc>
            <a:spcBef>
              <a:spcPct val="0"/>
            </a:spcBef>
            <a:spcAft>
              <a:spcPct val="35000"/>
            </a:spcAft>
            <a:buNone/>
          </a:pPr>
          <a:r>
            <a:rPr lang="bn-BD" sz="2500" kern="1200"/>
            <a:t>(ক) সোলার প্যানেল (</a:t>
          </a:r>
          <a:r>
            <a:rPr lang="en-US" sz="2500" kern="1200"/>
            <a:t>Solar panel )</a:t>
          </a:r>
        </a:p>
      </dsp:txBody>
      <dsp:txXfrm>
        <a:off x="3194346" y="1502"/>
        <a:ext cx="2511156" cy="1506693"/>
      </dsp:txXfrm>
    </dsp:sp>
    <dsp:sp modelId="{7D8DAF0E-76FC-418D-9F69-FADA6A19549F}">
      <dsp:nvSpPr>
        <dsp:cNvPr id="0" name=""/>
        <dsp:cNvSpPr/>
      </dsp:nvSpPr>
      <dsp:spPr>
        <a:xfrm>
          <a:off x="2614981" y="2793389"/>
          <a:ext cx="546965" cy="91440"/>
        </a:xfrm>
        <a:custGeom>
          <a:avLst/>
          <a:gdLst/>
          <a:ahLst/>
          <a:cxnLst/>
          <a:rect l="0" t="0" r="0" b="0"/>
          <a:pathLst>
            <a:path>
              <a:moveTo>
                <a:pt x="0" y="45720"/>
              </a:moveTo>
              <a:lnTo>
                <a:pt x="546965"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4024" y="2836221"/>
        <a:ext cx="28878" cy="5775"/>
      </dsp:txXfrm>
    </dsp:sp>
    <dsp:sp modelId="{3114C6E5-D8C8-4928-BD9D-CCF99CD62FCE}">
      <dsp:nvSpPr>
        <dsp:cNvPr id="0" name=""/>
        <dsp:cNvSpPr/>
      </dsp:nvSpPr>
      <dsp:spPr>
        <a:xfrm>
          <a:off x="105624" y="2085762"/>
          <a:ext cx="2511156" cy="150669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1111250">
            <a:lnSpc>
              <a:spcPct val="90000"/>
            </a:lnSpc>
            <a:spcBef>
              <a:spcPct val="0"/>
            </a:spcBef>
            <a:spcAft>
              <a:spcPct val="35000"/>
            </a:spcAft>
            <a:buNone/>
          </a:pPr>
          <a:r>
            <a:rPr lang="en-US" sz="2500" kern="1200"/>
            <a:t>(</a:t>
          </a:r>
          <a:r>
            <a:rPr lang="bn-BD" sz="2500" kern="1200"/>
            <a:t>খ) ব্যাটারি (</a:t>
          </a:r>
          <a:r>
            <a:rPr lang="en-US" sz="2500" kern="1200"/>
            <a:t>Battery)</a:t>
          </a:r>
        </a:p>
      </dsp:txBody>
      <dsp:txXfrm>
        <a:off x="105624" y="2085762"/>
        <a:ext cx="2511156" cy="1506693"/>
      </dsp:txXfrm>
    </dsp:sp>
    <dsp:sp modelId="{F0F3CD9F-8CF2-4351-8012-7E28D9DE4940}">
      <dsp:nvSpPr>
        <dsp:cNvPr id="0" name=""/>
        <dsp:cNvSpPr/>
      </dsp:nvSpPr>
      <dsp:spPr>
        <a:xfrm>
          <a:off x="1361202" y="3590656"/>
          <a:ext cx="3088722" cy="546965"/>
        </a:xfrm>
        <a:custGeom>
          <a:avLst/>
          <a:gdLst/>
          <a:ahLst/>
          <a:cxnLst/>
          <a:rect l="0" t="0" r="0" b="0"/>
          <a:pathLst>
            <a:path>
              <a:moveTo>
                <a:pt x="3088722" y="0"/>
              </a:moveTo>
              <a:lnTo>
                <a:pt x="3088722" y="290582"/>
              </a:lnTo>
              <a:lnTo>
                <a:pt x="0" y="290582"/>
              </a:lnTo>
              <a:lnTo>
                <a:pt x="0" y="546965"/>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27007" y="3861251"/>
        <a:ext cx="157112" cy="5775"/>
      </dsp:txXfrm>
    </dsp:sp>
    <dsp:sp modelId="{9ED367FF-A92D-4D5E-A167-B2CC8C6B1D26}">
      <dsp:nvSpPr>
        <dsp:cNvPr id="0" name=""/>
        <dsp:cNvSpPr/>
      </dsp:nvSpPr>
      <dsp:spPr>
        <a:xfrm>
          <a:off x="3194346" y="2085762"/>
          <a:ext cx="2511156" cy="150669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1111250">
            <a:lnSpc>
              <a:spcPct val="90000"/>
            </a:lnSpc>
            <a:spcBef>
              <a:spcPct val="0"/>
            </a:spcBef>
            <a:spcAft>
              <a:spcPct val="35000"/>
            </a:spcAft>
            <a:buNone/>
          </a:pPr>
          <a:r>
            <a:rPr lang="en-US" sz="2500" kern="1200"/>
            <a:t>(</a:t>
          </a:r>
          <a:r>
            <a:rPr lang="bn-BD" sz="2500" kern="1200"/>
            <a:t>গ) ইনভার্টার (</a:t>
          </a:r>
          <a:r>
            <a:rPr lang="en-US" sz="2500" kern="1200"/>
            <a:t>Inverter)</a:t>
          </a:r>
        </a:p>
      </dsp:txBody>
      <dsp:txXfrm>
        <a:off x="3194346" y="2085762"/>
        <a:ext cx="2511156" cy="1506693"/>
      </dsp:txXfrm>
    </dsp:sp>
    <dsp:sp modelId="{B61FAE5A-6BE1-4DCA-84AD-6B7DC02A818F}">
      <dsp:nvSpPr>
        <dsp:cNvPr id="0" name=""/>
        <dsp:cNvSpPr/>
      </dsp:nvSpPr>
      <dsp:spPr>
        <a:xfrm>
          <a:off x="2614981" y="4877649"/>
          <a:ext cx="546965" cy="91440"/>
        </a:xfrm>
        <a:custGeom>
          <a:avLst/>
          <a:gdLst/>
          <a:ahLst/>
          <a:cxnLst/>
          <a:rect l="0" t="0" r="0" b="0"/>
          <a:pathLst>
            <a:path>
              <a:moveTo>
                <a:pt x="0" y="45720"/>
              </a:moveTo>
              <a:lnTo>
                <a:pt x="546965"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4024" y="4920481"/>
        <a:ext cx="28878" cy="5775"/>
      </dsp:txXfrm>
    </dsp:sp>
    <dsp:sp modelId="{B458ECD5-0E5F-400B-B3FE-B07B998BF821}">
      <dsp:nvSpPr>
        <dsp:cNvPr id="0" name=""/>
        <dsp:cNvSpPr/>
      </dsp:nvSpPr>
      <dsp:spPr>
        <a:xfrm>
          <a:off x="105624" y="4170022"/>
          <a:ext cx="2511156" cy="150669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1111250">
            <a:lnSpc>
              <a:spcPct val="90000"/>
            </a:lnSpc>
            <a:spcBef>
              <a:spcPct val="0"/>
            </a:spcBef>
            <a:spcAft>
              <a:spcPct val="35000"/>
            </a:spcAft>
            <a:buNone/>
          </a:pPr>
          <a:r>
            <a:rPr lang="en-US" sz="2500" kern="1200"/>
            <a:t>(</a:t>
          </a:r>
          <a:r>
            <a:rPr lang="bn-BD" sz="2500" kern="1200"/>
            <a:t>ঘ) চার্জ নিয়ন্ত্রক (</a:t>
          </a:r>
          <a:r>
            <a:rPr lang="en-US" sz="2500" kern="1200"/>
            <a:t>Charge controller)</a:t>
          </a:r>
        </a:p>
      </dsp:txBody>
      <dsp:txXfrm>
        <a:off x="105624" y="4170022"/>
        <a:ext cx="2511156" cy="1506693"/>
      </dsp:txXfrm>
    </dsp:sp>
    <dsp:sp modelId="{660CE3EE-A6D9-4595-9C9A-44921222E2AF}">
      <dsp:nvSpPr>
        <dsp:cNvPr id="0" name=""/>
        <dsp:cNvSpPr/>
      </dsp:nvSpPr>
      <dsp:spPr>
        <a:xfrm>
          <a:off x="3194346" y="4170022"/>
          <a:ext cx="2511156" cy="150669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049" tIns="129161" rIns="123049" bIns="129161" numCol="1" spcCol="1270" anchor="ctr" anchorCtr="0">
          <a:noAutofit/>
        </a:bodyPr>
        <a:lstStyle/>
        <a:p>
          <a:pPr marL="0" lvl="0" indent="0" algn="ctr" defTabSz="1111250">
            <a:lnSpc>
              <a:spcPct val="90000"/>
            </a:lnSpc>
            <a:spcBef>
              <a:spcPct val="0"/>
            </a:spcBef>
            <a:spcAft>
              <a:spcPct val="35000"/>
            </a:spcAft>
            <a:buNone/>
          </a:pPr>
          <a:r>
            <a:rPr lang="en-US" sz="2500" kern="1200"/>
            <a:t>(</a:t>
          </a:r>
          <a:r>
            <a:rPr lang="bn-BD" sz="2500" kern="1200"/>
            <a:t>ঙ) বৈদ্যুতিক লোড (</a:t>
          </a:r>
          <a:r>
            <a:rPr lang="en-US" sz="2500" kern="1200"/>
            <a:t>Electric load)</a:t>
          </a:r>
        </a:p>
      </dsp:txBody>
      <dsp:txXfrm>
        <a:off x="3194346" y="4170022"/>
        <a:ext cx="2511156" cy="15066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122B84-DA04-47B3-AC08-0493294037ED}">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D6FB06-1688-40EA-8F7B-9AEBCA27DA99}">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a:t>সৌর শক্তি কী?</a:t>
          </a:r>
        </a:p>
      </dsp:txBody>
      <dsp:txXfrm>
        <a:off x="608661" y="692298"/>
        <a:ext cx="4508047" cy="2799040"/>
      </dsp:txXfrm>
    </dsp:sp>
    <dsp:sp modelId="{2EA37A56-6C15-4F09-AE67-8C3D071BA2C7}">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B4DB52-D786-4CCD-853A-7AA115940FA0}">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a:t>স্যোলার প্যানেল কী?</a:t>
          </a:r>
        </a:p>
      </dsp:txBody>
      <dsp:txXfrm>
        <a:off x="6331365" y="692298"/>
        <a:ext cx="4508047" cy="27990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E67BD-2F41-02DC-002D-52EEAD81E2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C42C31-8DBA-34D8-858E-64CB90398C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34C9CF-8DD5-3405-ACEE-8BAD93704458}"/>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5" name="Footer Placeholder 4">
            <a:extLst>
              <a:ext uri="{FF2B5EF4-FFF2-40B4-BE49-F238E27FC236}">
                <a16:creationId xmlns:a16="http://schemas.microsoft.com/office/drawing/2014/main" id="{77FEF657-8277-FE7A-42D9-B69D955911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FF2FF3-E921-B553-3686-F5029EE7ED09}"/>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2763191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53DC8-366F-4D11-A873-22E87C3D6C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7B56A6-B93B-7588-2734-AB4307D4EF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CCF79-8B5E-29BE-0F27-7753A900C905}"/>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5" name="Footer Placeholder 4">
            <a:extLst>
              <a:ext uri="{FF2B5EF4-FFF2-40B4-BE49-F238E27FC236}">
                <a16:creationId xmlns:a16="http://schemas.microsoft.com/office/drawing/2014/main" id="{8406EEA6-310E-7FC0-98D5-64EA60C7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0489EC-66E2-61FC-C110-124C4594C58E}"/>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937082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D294BA-F73E-4876-F397-B368B8398C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A6607A-47D7-0D03-8E08-893047295E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BD7136-CA14-0F85-1CF3-9B91C3306AED}"/>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5" name="Footer Placeholder 4">
            <a:extLst>
              <a:ext uri="{FF2B5EF4-FFF2-40B4-BE49-F238E27FC236}">
                <a16:creationId xmlns:a16="http://schemas.microsoft.com/office/drawing/2014/main" id="{53E708A0-8402-86F2-D374-FE5077EEA6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D18DA9-CB98-706F-435C-7094004362AC}"/>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1664449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04D31-505D-E8DD-EA89-1DC6316D9B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798744-644B-4713-578B-0EB63FED02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2359A-E30D-3A1A-9C35-AAFAA8B6CA6E}"/>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5" name="Footer Placeholder 4">
            <a:extLst>
              <a:ext uri="{FF2B5EF4-FFF2-40B4-BE49-F238E27FC236}">
                <a16:creationId xmlns:a16="http://schemas.microsoft.com/office/drawing/2014/main" id="{23BBDC7D-7D6B-53CE-CC29-D4F059F9C4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D623DD-4A77-F62B-0327-57796BB024FA}"/>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1078396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9E969-4FAD-11E7-1FF9-2160D2D31A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C8D92A-05D7-4A02-1884-3CCA400C079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B6DA1F-0914-0F89-1418-0437D016021F}"/>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5" name="Footer Placeholder 4">
            <a:extLst>
              <a:ext uri="{FF2B5EF4-FFF2-40B4-BE49-F238E27FC236}">
                <a16:creationId xmlns:a16="http://schemas.microsoft.com/office/drawing/2014/main" id="{631940F7-A4F5-0286-5000-F115D69C5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8F0FFD-5C5B-5D62-66AE-3C84FA43DC26}"/>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347449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E0770-4C6E-05AB-1FA7-5712B5C367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D54BB-3335-8873-161D-CDA1782C31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7C48D8-9133-3050-719E-85CB18CFF6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8D07F-F0C0-C2CA-31FF-3E51ECB8CFEF}"/>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6" name="Footer Placeholder 5">
            <a:extLst>
              <a:ext uri="{FF2B5EF4-FFF2-40B4-BE49-F238E27FC236}">
                <a16:creationId xmlns:a16="http://schemas.microsoft.com/office/drawing/2014/main" id="{5E41040F-AB52-723F-0FD8-0E1CC63F4F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FA8CDE-37C5-2798-61A6-66EBD731C1EC}"/>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937354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1B312-9290-B341-913D-33D5902558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AD75A3-C21C-0CFE-2923-ADE1AD5362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30582A-324F-B817-5BFE-7C3EA7C51A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3FD269-1213-3F20-44C4-8A622EE3AE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6C7214-C793-33C8-68FE-698B834525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68AC2C-C293-4645-CD96-775F178B50FB}"/>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8" name="Footer Placeholder 7">
            <a:extLst>
              <a:ext uri="{FF2B5EF4-FFF2-40B4-BE49-F238E27FC236}">
                <a16:creationId xmlns:a16="http://schemas.microsoft.com/office/drawing/2014/main" id="{5E15B5DE-C8B1-4847-AD55-2DFBC48C71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C83B37-AE09-3DB5-5135-EC2538BF8A1D}"/>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1335479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6B70E-500C-F5DA-805A-847121A185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1CAF5C-9E96-2257-5A93-7AD7771FF0FB}"/>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4" name="Footer Placeholder 3">
            <a:extLst>
              <a:ext uri="{FF2B5EF4-FFF2-40B4-BE49-F238E27FC236}">
                <a16:creationId xmlns:a16="http://schemas.microsoft.com/office/drawing/2014/main" id="{7FECA083-61C1-E3D5-9890-8CC40455B9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09FF54-4DF5-F118-290E-924F6950AA22}"/>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991573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6265D4-0B11-CC0E-7A2F-678325857988}"/>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3" name="Footer Placeholder 2">
            <a:extLst>
              <a:ext uri="{FF2B5EF4-FFF2-40B4-BE49-F238E27FC236}">
                <a16:creationId xmlns:a16="http://schemas.microsoft.com/office/drawing/2014/main" id="{F60CE4B5-0BAD-9AF7-C5F5-191AEDA336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EF89EB-582E-EF2C-AD2A-F5BC4352985D}"/>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4234114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CF9EC-762B-BF41-50A5-45568FD65B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213A2E-CA0E-1C0E-5007-8CC4743D1F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A26E69-8F8E-2995-2F88-BE5E46F1BF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B8F451-D703-DE38-C735-216FA3797E1C}"/>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6" name="Footer Placeholder 5">
            <a:extLst>
              <a:ext uri="{FF2B5EF4-FFF2-40B4-BE49-F238E27FC236}">
                <a16:creationId xmlns:a16="http://schemas.microsoft.com/office/drawing/2014/main" id="{AAFA78D1-BFA8-2844-6B4B-64D0E3E035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97B953-D0AE-EE4C-53E5-269397D19CA5}"/>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148777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3DA38-6E3D-A983-A8DF-A4AE0C26A7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863DC6-87D6-FE65-5474-EE586B9797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CECCC4-B3C6-9387-D913-720046CA73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C70160-9A70-DCD7-C581-4F6372652536}"/>
              </a:ext>
            </a:extLst>
          </p:cNvPr>
          <p:cNvSpPr>
            <a:spLocks noGrp="1"/>
          </p:cNvSpPr>
          <p:nvPr>
            <p:ph type="dt" sz="half" idx="10"/>
          </p:nvPr>
        </p:nvSpPr>
        <p:spPr/>
        <p:txBody>
          <a:bodyPr/>
          <a:lstStyle/>
          <a:p>
            <a:fld id="{DF2E914D-6767-47D6-A726-1797C1B443D7}" type="datetimeFigureOut">
              <a:rPr lang="en-US" smtClean="0"/>
              <a:t>7/17/2026</a:t>
            </a:fld>
            <a:endParaRPr lang="en-US"/>
          </a:p>
        </p:txBody>
      </p:sp>
      <p:sp>
        <p:nvSpPr>
          <p:cNvPr id="6" name="Footer Placeholder 5">
            <a:extLst>
              <a:ext uri="{FF2B5EF4-FFF2-40B4-BE49-F238E27FC236}">
                <a16:creationId xmlns:a16="http://schemas.microsoft.com/office/drawing/2014/main" id="{7652F131-4549-2A35-6461-468700A523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825A21-240E-30DC-3B9E-FB143050FC0B}"/>
              </a:ext>
            </a:extLst>
          </p:cNvPr>
          <p:cNvSpPr>
            <a:spLocks noGrp="1"/>
          </p:cNvSpPr>
          <p:nvPr>
            <p:ph type="sldNum" sz="quarter" idx="12"/>
          </p:nvPr>
        </p:nvSpPr>
        <p:spPr/>
        <p:txBody>
          <a:bodyPr/>
          <a:lstStyle/>
          <a:p>
            <a:fld id="{DDA66C44-6124-4934-B25A-7D05595AF88E}" type="slidenum">
              <a:rPr lang="en-US" smtClean="0"/>
              <a:t>‹#›</a:t>
            </a:fld>
            <a:endParaRPr lang="en-US"/>
          </a:p>
        </p:txBody>
      </p:sp>
    </p:spTree>
    <p:extLst>
      <p:ext uri="{BB962C8B-B14F-4D97-AF65-F5344CB8AC3E}">
        <p14:creationId xmlns:p14="http://schemas.microsoft.com/office/powerpoint/2010/main" val="236077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70AE9A-666B-2223-B796-79231C1A78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EB4F2F-C7E3-CB2A-73C8-58F2DD86FE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FABB1-84F3-42A4-6855-9D25B4FB39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F2E914D-6767-47D6-A726-1797C1B443D7}" type="datetimeFigureOut">
              <a:rPr lang="en-US" smtClean="0"/>
              <a:t>7/17/2026</a:t>
            </a:fld>
            <a:endParaRPr lang="en-US"/>
          </a:p>
        </p:txBody>
      </p:sp>
      <p:sp>
        <p:nvSpPr>
          <p:cNvPr id="5" name="Footer Placeholder 4">
            <a:extLst>
              <a:ext uri="{FF2B5EF4-FFF2-40B4-BE49-F238E27FC236}">
                <a16:creationId xmlns:a16="http://schemas.microsoft.com/office/drawing/2014/main" id="{D54E0CA6-FC1B-6E34-1E6E-6975AB77ED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BF6B595-FA11-B48C-706D-86FC68665C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A66C44-6124-4934-B25A-7D05595AF88E}" type="slidenum">
              <a:rPr lang="en-US" smtClean="0"/>
              <a:t>‹#›</a:t>
            </a:fld>
            <a:endParaRPr lang="en-US"/>
          </a:p>
        </p:txBody>
      </p:sp>
    </p:spTree>
    <p:extLst>
      <p:ext uri="{BB962C8B-B14F-4D97-AF65-F5344CB8AC3E}">
        <p14:creationId xmlns:p14="http://schemas.microsoft.com/office/powerpoint/2010/main" val="715441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1953526-46A0-3B51-F34E-DC2854AD817C}"/>
              </a:ext>
            </a:extLst>
          </p:cNvPr>
          <p:cNvPicPr>
            <a:picLocks noChangeAspect="1"/>
          </p:cNvPicPr>
          <p:nvPr/>
        </p:nvPicPr>
        <p:blipFill>
          <a:blip r:embed="rId2">
            <a:extLst>
              <a:ext uri="{28A0092B-C50C-407E-A947-70E740481C1C}">
                <a14:useLocalDpi xmlns:a14="http://schemas.microsoft.com/office/drawing/2010/main" val="0"/>
              </a:ext>
            </a:extLst>
          </a:blip>
          <a:srcRect t="15376" b="4771"/>
          <a:stretch>
            <a:fillRect/>
          </a:stretch>
        </p:blipFill>
        <p:spPr>
          <a:xfrm>
            <a:off x="457200" y="457200"/>
            <a:ext cx="11277600" cy="5943600"/>
          </a:xfrm>
          <a:prstGeom prst="rect">
            <a:avLst/>
          </a:prstGeom>
        </p:spPr>
      </p:pic>
      <p:sp>
        <p:nvSpPr>
          <p:cNvPr id="4" name="TextBox 3">
            <a:extLst>
              <a:ext uri="{FF2B5EF4-FFF2-40B4-BE49-F238E27FC236}">
                <a16:creationId xmlns:a16="http://schemas.microsoft.com/office/drawing/2014/main" id="{FFB28CB3-B0D7-5D71-3BEB-E14624555E0C}"/>
              </a:ext>
            </a:extLst>
          </p:cNvPr>
          <p:cNvSpPr txBox="1"/>
          <p:nvPr/>
        </p:nvSpPr>
        <p:spPr>
          <a:xfrm>
            <a:off x="1565328" y="3626603"/>
            <a:ext cx="10169471" cy="2800767"/>
          </a:xfrm>
          <a:prstGeom prst="rect">
            <a:avLst/>
          </a:prstGeom>
          <a:noFill/>
        </p:spPr>
        <p:txBody>
          <a:bodyPr wrap="square" rtlCol="0">
            <a:spAutoFit/>
          </a:bodyPr>
          <a:lstStyle/>
          <a:p>
            <a:r>
              <a:rPr lang="en-US" sz="8800" b="1" dirty="0" err="1">
                <a:solidFill>
                  <a:srgbClr val="FF0000"/>
                </a:solidFill>
              </a:rPr>
              <a:t>আজকের</a:t>
            </a:r>
            <a:r>
              <a:rPr lang="en-US" sz="8800" b="1" dirty="0">
                <a:solidFill>
                  <a:srgbClr val="FF0000"/>
                </a:solidFill>
              </a:rPr>
              <a:t> </a:t>
            </a:r>
            <a:r>
              <a:rPr lang="en-US" sz="8800" b="1" dirty="0" err="1">
                <a:solidFill>
                  <a:srgbClr val="FF0000"/>
                </a:solidFill>
              </a:rPr>
              <a:t>ক্লাসে</a:t>
            </a:r>
            <a:r>
              <a:rPr lang="en-US" sz="8800" b="1" dirty="0">
                <a:solidFill>
                  <a:srgbClr val="FF0000"/>
                </a:solidFill>
              </a:rPr>
              <a:t> </a:t>
            </a:r>
          </a:p>
          <a:p>
            <a:r>
              <a:rPr lang="en-US" sz="8800" b="1" dirty="0" err="1">
                <a:solidFill>
                  <a:srgbClr val="FF0000"/>
                </a:solidFill>
              </a:rPr>
              <a:t>সবাইকে</a:t>
            </a:r>
            <a:r>
              <a:rPr lang="en-US" sz="8800" b="1" dirty="0">
                <a:solidFill>
                  <a:srgbClr val="FF0000"/>
                </a:solidFill>
              </a:rPr>
              <a:t> </a:t>
            </a:r>
            <a:r>
              <a:rPr lang="en-US" sz="8800" b="1" dirty="0" err="1">
                <a:solidFill>
                  <a:srgbClr val="FF0000"/>
                </a:solidFill>
              </a:rPr>
              <a:t>স্বাগতম</a:t>
            </a:r>
            <a:endParaRPr lang="en-US" sz="8800" b="1" dirty="0">
              <a:solidFill>
                <a:srgbClr val="FF0000"/>
              </a:solidFill>
            </a:endParaRPr>
          </a:p>
        </p:txBody>
      </p:sp>
    </p:spTree>
    <p:extLst>
      <p:ext uri="{BB962C8B-B14F-4D97-AF65-F5344CB8AC3E}">
        <p14:creationId xmlns:p14="http://schemas.microsoft.com/office/powerpoint/2010/main" val="42660094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FA1D637-18A0-5754-B81A-9BB0C8914789}"/>
              </a:ext>
            </a:extLst>
          </p:cNvPr>
          <p:cNvPicPr>
            <a:picLocks noChangeAspect="1"/>
          </p:cNvPicPr>
          <p:nvPr/>
        </p:nvPicPr>
        <p:blipFill>
          <a:blip r:embed="rId2">
            <a:alphaModFix amt="60000"/>
            <a:extLst>
              <a:ext uri="{28A0092B-C50C-407E-A947-70E740481C1C}">
                <a14:useLocalDpi xmlns:a14="http://schemas.microsoft.com/office/drawing/2010/main" val="0"/>
              </a:ext>
            </a:extLst>
          </a:blip>
          <a:srcRect t="14180" b="8765"/>
          <a:stretch>
            <a:fillRect/>
          </a:stretch>
        </p:blipFill>
        <p:spPr>
          <a:xfrm>
            <a:off x="-1" y="10"/>
            <a:ext cx="12192001" cy="6857990"/>
          </a:xfrm>
          <a:prstGeom prst="rect">
            <a:avLst/>
          </a:prstGeom>
        </p:spPr>
      </p:pic>
      <p:sp>
        <p:nvSpPr>
          <p:cNvPr id="3" name="Content Placeholder 2">
            <a:extLst>
              <a:ext uri="{FF2B5EF4-FFF2-40B4-BE49-F238E27FC236}">
                <a16:creationId xmlns:a16="http://schemas.microsoft.com/office/drawing/2014/main" id="{67A507CF-BEE0-8A9A-B643-E0D972147DEC}"/>
              </a:ext>
            </a:extLst>
          </p:cNvPr>
          <p:cNvSpPr>
            <a:spLocks noGrp="1"/>
          </p:cNvSpPr>
          <p:nvPr>
            <p:ph idx="1"/>
          </p:nvPr>
        </p:nvSpPr>
        <p:spPr>
          <a:xfrm>
            <a:off x="929390" y="1873770"/>
            <a:ext cx="9653666" cy="4124671"/>
          </a:xfrm>
        </p:spPr>
        <p:txBody>
          <a:bodyPr>
            <a:normAutofit/>
          </a:bodyPr>
          <a:lstStyle/>
          <a:p>
            <a:r>
              <a:rPr lang="en-US" b="1" dirty="0" err="1">
                <a:solidFill>
                  <a:srgbClr val="FFFF00"/>
                </a:solidFill>
              </a:rPr>
              <a:t>ব্যাটারি</a:t>
            </a:r>
            <a:r>
              <a:rPr lang="en-US" b="1" dirty="0">
                <a:solidFill>
                  <a:srgbClr val="FFFF00"/>
                </a:solidFill>
              </a:rPr>
              <a:t> </a:t>
            </a:r>
            <a:r>
              <a:rPr lang="en-US" b="1" dirty="0" err="1">
                <a:solidFill>
                  <a:srgbClr val="FFFF00"/>
                </a:solidFill>
              </a:rPr>
              <a:t>হলো</a:t>
            </a:r>
            <a:r>
              <a:rPr lang="en-US" b="1" dirty="0">
                <a:solidFill>
                  <a:srgbClr val="FFFF00"/>
                </a:solidFill>
              </a:rPr>
              <a:t> </a:t>
            </a:r>
            <a:r>
              <a:rPr lang="en-US" b="1" dirty="0" err="1">
                <a:solidFill>
                  <a:srgbClr val="FFFF00"/>
                </a:solidFill>
              </a:rPr>
              <a:t>একটি</a:t>
            </a:r>
            <a:r>
              <a:rPr lang="en-US" b="1" dirty="0">
                <a:solidFill>
                  <a:srgbClr val="FFFF00"/>
                </a:solidFill>
              </a:rPr>
              <a:t> </a:t>
            </a:r>
            <a:r>
              <a:rPr lang="en-US" b="1" dirty="0" err="1">
                <a:solidFill>
                  <a:srgbClr val="FFFF00"/>
                </a:solidFill>
              </a:rPr>
              <a:t>যন্ত্র</a:t>
            </a:r>
            <a:r>
              <a:rPr lang="en-US" b="1" dirty="0">
                <a:solidFill>
                  <a:srgbClr val="FFFF00"/>
                </a:solidFill>
              </a:rPr>
              <a:t> </a:t>
            </a:r>
            <a:r>
              <a:rPr lang="en-US" b="1" dirty="0" err="1">
                <a:solidFill>
                  <a:srgbClr val="FFFF00"/>
                </a:solidFill>
              </a:rPr>
              <a:t>যা</a:t>
            </a:r>
            <a:r>
              <a:rPr lang="en-US" b="1" dirty="0">
                <a:solidFill>
                  <a:srgbClr val="FFFF00"/>
                </a:solidFill>
              </a:rPr>
              <a:t> </a:t>
            </a:r>
            <a:r>
              <a:rPr lang="en-US" b="1" dirty="0" err="1">
                <a:solidFill>
                  <a:srgbClr val="FFFF00"/>
                </a:solidFill>
              </a:rPr>
              <a:t>রাসায়নিক</a:t>
            </a:r>
            <a:r>
              <a:rPr lang="en-US" b="1" dirty="0">
                <a:solidFill>
                  <a:srgbClr val="FFFF00"/>
                </a:solidFill>
              </a:rPr>
              <a:t> </a:t>
            </a:r>
            <a:r>
              <a:rPr lang="en-US" b="1" dirty="0" err="1">
                <a:solidFill>
                  <a:srgbClr val="FFFF00"/>
                </a:solidFill>
              </a:rPr>
              <a:t>শক্তিকে</a:t>
            </a:r>
            <a:r>
              <a:rPr lang="en-US" b="1" dirty="0">
                <a:solidFill>
                  <a:srgbClr val="FFFF00"/>
                </a:solidFill>
              </a:rPr>
              <a:t> </a:t>
            </a:r>
            <a:r>
              <a:rPr lang="en-US" b="1" dirty="0" err="1">
                <a:solidFill>
                  <a:srgbClr val="FFFF00"/>
                </a:solidFill>
              </a:rPr>
              <a:t>বৈদ্যুতিক</a:t>
            </a:r>
            <a:r>
              <a:rPr lang="en-US" b="1" dirty="0">
                <a:solidFill>
                  <a:srgbClr val="FFFF00"/>
                </a:solidFill>
              </a:rPr>
              <a:t> </a:t>
            </a:r>
            <a:r>
              <a:rPr lang="en-US" b="1" dirty="0" err="1">
                <a:solidFill>
                  <a:srgbClr val="FFFF00"/>
                </a:solidFill>
              </a:rPr>
              <a:t>শক্তিতে</a:t>
            </a:r>
            <a:r>
              <a:rPr lang="en-US" b="1" dirty="0">
                <a:solidFill>
                  <a:srgbClr val="FFFF00"/>
                </a:solidFill>
              </a:rPr>
              <a:t> </a:t>
            </a:r>
            <a:r>
              <a:rPr lang="en-US" b="1" dirty="0" err="1">
                <a:solidFill>
                  <a:srgbClr val="FFFF00"/>
                </a:solidFill>
              </a:rPr>
              <a:t>রূপান্তর</a:t>
            </a:r>
            <a:r>
              <a:rPr lang="en-US" b="1" dirty="0">
                <a:solidFill>
                  <a:srgbClr val="FFFF00"/>
                </a:solidFill>
              </a:rPr>
              <a:t> </a:t>
            </a:r>
            <a:r>
              <a:rPr lang="en-US" b="1" dirty="0" err="1">
                <a:solidFill>
                  <a:srgbClr val="FFFF00"/>
                </a:solidFill>
              </a:rPr>
              <a:t>করে</a:t>
            </a:r>
            <a:r>
              <a:rPr lang="en-US" b="1" dirty="0">
                <a:solidFill>
                  <a:srgbClr val="FFFF00"/>
                </a:solidFill>
              </a:rPr>
              <a:t>। </a:t>
            </a:r>
            <a:r>
              <a:rPr lang="en-US" b="1" dirty="0" err="1">
                <a:solidFill>
                  <a:srgbClr val="FFFF00"/>
                </a:solidFill>
              </a:rPr>
              <a:t>এটি</a:t>
            </a:r>
            <a:r>
              <a:rPr lang="en-US" b="1" dirty="0">
                <a:solidFill>
                  <a:srgbClr val="FFFF00"/>
                </a:solidFill>
              </a:rPr>
              <a:t> </a:t>
            </a:r>
            <a:r>
              <a:rPr lang="en-US" b="1" dirty="0" err="1">
                <a:solidFill>
                  <a:srgbClr val="FFFF00"/>
                </a:solidFill>
              </a:rPr>
              <a:t>এক</a:t>
            </a:r>
            <a:r>
              <a:rPr lang="en-US" b="1" dirty="0">
                <a:solidFill>
                  <a:srgbClr val="FFFF00"/>
                </a:solidFill>
              </a:rPr>
              <a:t> </a:t>
            </a:r>
            <a:r>
              <a:rPr lang="en-US" b="1" dirty="0" err="1">
                <a:solidFill>
                  <a:srgbClr val="FFFF00"/>
                </a:solidFill>
              </a:rPr>
              <a:t>বা</a:t>
            </a:r>
            <a:r>
              <a:rPr lang="en-US" b="1" dirty="0">
                <a:solidFill>
                  <a:srgbClr val="FFFF00"/>
                </a:solidFill>
              </a:rPr>
              <a:t> </a:t>
            </a:r>
            <a:r>
              <a:rPr lang="en-US" b="1" dirty="0" err="1">
                <a:solidFill>
                  <a:srgbClr val="FFFF00"/>
                </a:solidFill>
              </a:rPr>
              <a:t>একাধিক</a:t>
            </a:r>
            <a:r>
              <a:rPr lang="en-US" b="1" dirty="0">
                <a:solidFill>
                  <a:srgbClr val="FFFF00"/>
                </a:solidFill>
              </a:rPr>
              <a:t> </a:t>
            </a:r>
            <a:r>
              <a:rPr lang="en-US" b="1" dirty="0" err="1">
                <a:solidFill>
                  <a:srgbClr val="FFFF00"/>
                </a:solidFill>
              </a:rPr>
              <a:t>ইলেক্ট্রোকেমিক্যাল</a:t>
            </a:r>
            <a:r>
              <a:rPr lang="en-US" b="1" dirty="0">
                <a:solidFill>
                  <a:srgbClr val="FFFF00"/>
                </a:solidFill>
              </a:rPr>
              <a:t> </a:t>
            </a:r>
            <a:r>
              <a:rPr lang="en-US" b="1" dirty="0" err="1">
                <a:solidFill>
                  <a:srgbClr val="FFFF00"/>
                </a:solidFill>
              </a:rPr>
              <a:t>সেল</a:t>
            </a:r>
            <a:r>
              <a:rPr lang="en-US" b="1" dirty="0">
                <a:solidFill>
                  <a:srgbClr val="FFFF00"/>
                </a:solidFill>
              </a:rPr>
              <a:t> (</a:t>
            </a:r>
            <a:r>
              <a:rPr lang="en-US" b="1" dirty="0" err="1">
                <a:solidFill>
                  <a:srgbClr val="FFFF00"/>
                </a:solidFill>
              </a:rPr>
              <a:t>তড়ি</a:t>
            </a:r>
            <a:r>
              <a:rPr lang="en-US" b="1" dirty="0">
                <a:solidFill>
                  <a:srgbClr val="FFFF00"/>
                </a:solidFill>
              </a:rPr>
              <a:t>ৎ </a:t>
            </a:r>
            <a:r>
              <a:rPr lang="en-US" b="1" dirty="0" err="1">
                <a:solidFill>
                  <a:srgbClr val="FFFF00"/>
                </a:solidFill>
              </a:rPr>
              <a:t>কোষ</a:t>
            </a:r>
            <a:r>
              <a:rPr lang="en-US" b="1" dirty="0">
                <a:solidFill>
                  <a:srgbClr val="FFFF00"/>
                </a:solidFill>
              </a:rPr>
              <a:t>) </a:t>
            </a:r>
            <a:r>
              <a:rPr lang="en-US" b="1" dirty="0" err="1">
                <a:solidFill>
                  <a:srgbClr val="FFFF00"/>
                </a:solidFill>
              </a:rPr>
              <a:t>দ্বারা</a:t>
            </a:r>
            <a:r>
              <a:rPr lang="en-US" b="1" dirty="0">
                <a:solidFill>
                  <a:srgbClr val="FFFF00"/>
                </a:solidFill>
              </a:rPr>
              <a:t> </a:t>
            </a:r>
            <a:r>
              <a:rPr lang="en-US" b="1" dirty="0" err="1">
                <a:solidFill>
                  <a:srgbClr val="FFFF00"/>
                </a:solidFill>
              </a:rPr>
              <a:t>গঠিত</a:t>
            </a:r>
            <a:r>
              <a:rPr lang="en-US" b="1" dirty="0">
                <a:solidFill>
                  <a:srgbClr val="FFFF00"/>
                </a:solidFill>
              </a:rPr>
              <a:t>, </a:t>
            </a:r>
            <a:r>
              <a:rPr lang="en-US" b="1" dirty="0" err="1">
                <a:solidFill>
                  <a:srgbClr val="FFFF00"/>
                </a:solidFill>
              </a:rPr>
              <a:t>যার</a:t>
            </a:r>
            <a:r>
              <a:rPr lang="en-US" b="1" dirty="0">
                <a:solidFill>
                  <a:srgbClr val="FFFF00"/>
                </a:solidFill>
              </a:rPr>
              <a:t> </a:t>
            </a:r>
            <a:r>
              <a:rPr lang="en-US" b="1" dirty="0" err="1">
                <a:solidFill>
                  <a:srgbClr val="FFFF00"/>
                </a:solidFill>
              </a:rPr>
              <a:t>ভেতরে</a:t>
            </a:r>
            <a:r>
              <a:rPr lang="en-US" b="1" dirty="0">
                <a:solidFill>
                  <a:srgbClr val="FFFF00"/>
                </a:solidFill>
              </a:rPr>
              <a:t> </a:t>
            </a:r>
            <a:r>
              <a:rPr lang="en-US" b="1" dirty="0" err="1">
                <a:solidFill>
                  <a:srgbClr val="FFFF00"/>
                </a:solidFill>
              </a:rPr>
              <a:t>অ্যানোড</a:t>
            </a:r>
            <a:r>
              <a:rPr lang="en-US" b="1" dirty="0">
                <a:solidFill>
                  <a:srgbClr val="FFFF00"/>
                </a:solidFill>
              </a:rPr>
              <a:t> (</a:t>
            </a:r>
            <a:r>
              <a:rPr lang="en-US" b="1" dirty="0" err="1">
                <a:solidFill>
                  <a:srgbClr val="FFFF00"/>
                </a:solidFill>
              </a:rPr>
              <a:t>নেগেটিভ</a:t>
            </a:r>
            <a:r>
              <a:rPr lang="en-US" b="1" dirty="0">
                <a:solidFill>
                  <a:srgbClr val="FFFF00"/>
                </a:solidFill>
              </a:rPr>
              <a:t> </a:t>
            </a:r>
            <a:r>
              <a:rPr lang="en-US" b="1" dirty="0" err="1">
                <a:solidFill>
                  <a:srgbClr val="FFFF00"/>
                </a:solidFill>
              </a:rPr>
              <a:t>প্রান্ত</a:t>
            </a:r>
            <a:r>
              <a:rPr lang="en-US" b="1" dirty="0">
                <a:solidFill>
                  <a:srgbClr val="FFFF00"/>
                </a:solidFill>
              </a:rPr>
              <a:t>), </a:t>
            </a:r>
            <a:r>
              <a:rPr lang="en-US" b="1" dirty="0" err="1">
                <a:solidFill>
                  <a:srgbClr val="FFFF00"/>
                </a:solidFill>
              </a:rPr>
              <a:t>ক্যাথোড</a:t>
            </a:r>
            <a:r>
              <a:rPr lang="en-US" b="1" dirty="0">
                <a:solidFill>
                  <a:srgbClr val="FFFF00"/>
                </a:solidFill>
              </a:rPr>
              <a:t> (</a:t>
            </a:r>
            <a:r>
              <a:rPr lang="en-US" b="1" dirty="0" err="1">
                <a:solidFill>
                  <a:srgbClr val="FFFF00"/>
                </a:solidFill>
              </a:rPr>
              <a:t>পজিটিভ</a:t>
            </a:r>
            <a:r>
              <a:rPr lang="en-US" b="1" dirty="0">
                <a:solidFill>
                  <a:srgbClr val="FFFF00"/>
                </a:solidFill>
              </a:rPr>
              <a:t> </a:t>
            </a:r>
            <a:r>
              <a:rPr lang="en-US" b="1" dirty="0" err="1">
                <a:solidFill>
                  <a:srgbClr val="FFFF00"/>
                </a:solidFill>
              </a:rPr>
              <a:t>প্রান্ত</a:t>
            </a:r>
            <a:r>
              <a:rPr lang="en-US" b="1" dirty="0">
                <a:solidFill>
                  <a:srgbClr val="FFFF00"/>
                </a:solidFill>
              </a:rPr>
              <a:t>) </a:t>
            </a:r>
            <a:r>
              <a:rPr lang="en-US" b="1" dirty="0" err="1">
                <a:solidFill>
                  <a:srgbClr val="FFFF00"/>
                </a:solidFill>
              </a:rPr>
              <a:t>এবং</a:t>
            </a:r>
            <a:r>
              <a:rPr lang="en-US" b="1" dirty="0">
                <a:solidFill>
                  <a:srgbClr val="FFFF00"/>
                </a:solidFill>
              </a:rPr>
              <a:t> </a:t>
            </a:r>
            <a:r>
              <a:rPr lang="en-US" b="1" dirty="0" err="1">
                <a:solidFill>
                  <a:srgbClr val="FFFF00"/>
                </a:solidFill>
              </a:rPr>
              <a:t>ইলেকট্রোলাইট</a:t>
            </a:r>
            <a:r>
              <a:rPr lang="en-US" b="1" dirty="0">
                <a:solidFill>
                  <a:srgbClr val="FFFF00"/>
                </a:solidFill>
              </a:rPr>
              <a:t> </a:t>
            </a:r>
            <a:r>
              <a:rPr lang="en-US" b="1" dirty="0" err="1">
                <a:solidFill>
                  <a:srgbClr val="FFFF00"/>
                </a:solidFill>
              </a:rPr>
              <a:t>থাকে</a:t>
            </a:r>
            <a:r>
              <a:rPr lang="en-US" b="1" dirty="0">
                <a:solidFill>
                  <a:srgbClr val="FFFF00"/>
                </a:solidFill>
              </a:rPr>
              <a:t>। </a:t>
            </a:r>
            <a:r>
              <a:rPr lang="en-US" b="1" dirty="0" err="1">
                <a:solidFill>
                  <a:srgbClr val="FFFF00"/>
                </a:solidFill>
              </a:rPr>
              <a:t>ব্যাটারি</a:t>
            </a:r>
            <a:r>
              <a:rPr lang="en-US" b="1" dirty="0">
                <a:solidFill>
                  <a:srgbClr val="FFFF00"/>
                </a:solidFill>
              </a:rPr>
              <a:t> </a:t>
            </a:r>
            <a:r>
              <a:rPr lang="en-US" b="1" dirty="0" err="1">
                <a:solidFill>
                  <a:srgbClr val="FFFF00"/>
                </a:solidFill>
              </a:rPr>
              <a:t>বিদ্যু</a:t>
            </a:r>
            <a:r>
              <a:rPr lang="en-US" b="1" dirty="0">
                <a:solidFill>
                  <a:srgbClr val="FFFF00"/>
                </a:solidFill>
              </a:rPr>
              <a:t>ৎ </a:t>
            </a:r>
            <a:r>
              <a:rPr lang="en-US" b="1" dirty="0" err="1">
                <a:solidFill>
                  <a:srgbClr val="FFFF00"/>
                </a:solidFill>
              </a:rPr>
              <a:t>জমা</a:t>
            </a:r>
            <a:r>
              <a:rPr lang="en-US" b="1" dirty="0">
                <a:solidFill>
                  <a:srgbClr val="FFFF00"/>
                </a:solidFill>
              </a:rPr>
              <a:t> </a:t>
            </a:r>
            <a:r>
              <a:rPr lang="en-US" b="1" dirty="0" err="1">
                <a:solidFill>
                  <a:srgbClr val="FFFF00"/>
                </a:solidFill>
              </a:rPr>
              <a:t>রাখে</a:t>
            </a:r>
            <a:r>
              <a:rPr lang="en-US" b="1" dirty="0">
                <a:solidFill>
                  <a:srgbClr val="FFFF00"/>
                </a:solidFill>
              </a:rPr>
              <a:t> </a:t>
            </a:r>
            <a:r>
              <a:rPr lang="en-US" b="1" dirty="0" err="1">
                <a:solidFill>
                  <a:srgbClr val="FFFF00"/>
                </a:solidFill>
              </a:rPr>
              <a:t>এবং</a:t>
            </a:r>
            <a:r>
              <a:rPr lang="en-US" b="1" dirty="0">
                <a:solidFill>
                  <a:srgbClr val="FFFF00"/>
                </a:solidFill>
              </a:rPr>
              <a:t> </a:t>
            </a:r>
            <a:r>
              <a:rPr lang="en-US" b="1" dirty="0" err="1">
                <a:solidFill>
                  <a:srgbClr val="FFFF00"/>
                </a:solidFill>
              </a:rPr>
              <a:t>কোনো</a:t>
            </a:r>
            <a:r>
              <a:rPr lang="en-US" b="1" dirty="0">
                <a:solidFill>
                  <a:srgbClr val="FFFF00"/>
                </a:solidFill>
              </a:rPr>
              <a:t> </a:t>
            </a:r>
            <a:r>
              <a:rPr lang="en-US" b="1" dirty="0" err="1">
                <a:solidFill>
                  <a:srgbClr val="FFFF00"/>
                </a:solidFill>
              </a:rPr>
              <a:t>ডিভাইসের</a:t>
            </a:r>
            <a:r>
              <a:rPr lang="en-US" b="1" dirty="0">
                <a:solidFill>
                  <a:srgbClr val="FFFF00"/>
                </a:solidFill>
              </a:rPr>
              <a:t> </a:t>
            </a:r>
            <a:r>
              <a:rPr lang="en-US" b="1" dirty="0" err="1">
                <a:solidFill>
                  <a:srgbClr val="FFFF00"/>
                </a:solidFill>
              </a:rPr>
              <a:t>সাথে</a:t>
            </a:r>
            <a:r>
              <a:rPr lang="en-US" b="1" dirty="0">
                <a:solidFill>
                  <a:srgbClr val="FFFF00"/>
                </a:solidFill>
              </a:rPr>
              <a:t> </a:t>
            </a:r>
            <a:r>
              <a:rPr lang="en-US" b="1" dirty="0" err="1">
                <a:solidFill>
                  <a:srgbClr val="FFFF00"/>
                </a:solidFill>
              </a:rPr>
              <a:t>যুক্ত</a:t>
            </a:r>
            <a:r>
              <a:rPr lang="en-US" b="1" dirty="0">
                <a:solidFill>
                  <a:srgbClr val="FFFF00"/>
                </a:solidFill>
              </a:rPr>
              <a:t> </a:t>
            </a:r>
            <a:r>
              <a:rPr lang="en-US" b="1" dirty="0" err="1">
                <a:solidFill>
                  <a:srgbClr val="FFFF00"/>
                </a:solidFill>
              </a:rPr>
              <a:t>করলে</a:t>
            </a:r>
            <a:r>
              <a:rPr lang="en-US" b="1" dirty="0">
                <a:solidFill>
                  <a:srgbClr val="FFFF00"/>
                </a:solidFill>
              </a:rPr>
              <a:t> </a:t>
            </a:r>
            <a:r>
              <a:rPr lang="en-US" b="1" dirty="0" err="1">
                <a:solidFill>
                  <a:srgbClr val="FFFF00"/>
                </a:solidFill>
              </a:rPr>
              <a:t>তা</a:t>
            </a:r>
            <a:r>
              <a:rPr lang="en-US" b="1" dirty="0">
                <a:solidFill>
                  <a:srgbClr val="FFFF00"/>
                </a:solidFill>
              </a:rPr>
              <a:t> </a:t>
            </a:r>
            <a:r>
              <a:rPr lang="en-US" b="1" dirty="0" err="1">
                <a:solidFill>
                  <a:srgbClr val="FFFF00"/>
                </a:solidFill>
              </a:rPr>
              <a:t>ইলেকট্রন</a:t>
            </a:r>
            <a:r>
              <a:rPr lang="en-US" b="1" dirty="0">
                <a:solidFill>
                  <a:srgbClr val="FFFF00"/>
                </a:solidFill>
              </a:rPr>
              <a:t> </a:t>
            </a:r>
            <a:r>
              <a:rPr lang="en-US" b="1" dirty="0" err="1">
                <a:solidFill>
                  <a:srgbClr val="FFFF00"/>
                </a:solidFill>
              </a:rPr>
              <a:t>প্রবাহের</a:t>
            </a:r>
            <a:r>
              <a:rPr lang="en-US" b="1" dirty="0">
                <a:solidFill>
                  <a:srgbClr val="FFFF00"/>
                </a:solidFill>
              </a:rPr>
              <a:t> </a:t>
            </a:r>
            <a:r>
              <a:rPr lang="en-US" b="1" dirty="0" err="1">
                <a:solidFill>
                  <a:srgbClr val="FFFF00"/>
                </a:solidFill>
              </a:rPr>
              <a:t>মাধ্যমে</a:t>
            </a:r>
            <a:r>
              <a:rPr lang="en-US" b="1" dirty="0">
                <a:solidFill>
                  <a:srgbClr val="FFFF00"/>
                </a:solidFill>
              </a:rPr>
              <a:t> </a:t>
            </a:r>
            <a:r>
              <a:rPr lang="en-US" b="1" dirty="0" err="1">
                <a:solidFill>
                  <a:srgbClr val="FFFF00"/>
                </a:solidFill>
              </a:rPr>
              <a:t>বিদ্যু</a:t>
            </a:r>
            <a:r>
              <a:rPr lang="en-US" b="1" dirty="0">
                <a:solidFill>
                  <a:srgbClr val="FFFF00"/>
                </a:solidFill>
              </a:rPr>
              <a:t>ৎ </a:t>
            </a:r>
            <a:r>
              <a:rPr lang="en-US" b="1" dirty="0" err="1">
                <a:solidFill>
                  <a:srgbClr val="FFFF00"/>
                </a:solidFill>
              </a:rPr>
              <a:t>সরবরাহ</a:t>
            </a:r>
            <a:r>
              <a:rPr lang="en-US" b="1" dirty="0">
                <a:solidFill>
                  <a:srgbClr val="FFFF00"/>
                </a:solidFill>
              </a:rPr>
              <a:t> </a:t>
            </a:r>
            <a:r>
              <a:rPr lang="en-US" b="1" dirty="0" err="1">
                <a:solidFill>
                  <a:srgbClr val="FFFF00"/>
                </a:solidFill>
              </a:rPr>
              <a:t>করে</a:t>
            </a:r>
            <a:r>
              <a:rPr lang="en-US" b="1" dirty="0">
                <a:solidFill>
                  <a:srgbClr val="FFFF00"/>
                </a:solidFill>
              </a:rPr>
              <a:t>।</a:t>
            </a:r>
          </a:p>
        </p:txBody>
      </p:sp>
    </p:spTree>
    <p:extLst>
      <p:ext uri="{BB962C8B-B14F-4D97-AF65-F5344CB8AC3E}">
        <p14:creationId xmlns:p14="http://schemas.microsoft.com/office/powerpoint/2010/main" val="16518247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FF4534-E6B9-94B0-64DA-9A3827A007A0}"/>
              </a:ext>
            </a:extLst>
          </p:cNvPr>
          <p:cNvSpPr>
            <a:spLocks noGrp="1"/>
          </p:cNvSpPr>
          <p:nvPr>
            <p:ph type="title"/>
          </p:nvPr>
        </p:nvSpPr>
        <p:spPr>
          <a:xfrm>
            <a:off x="630936" y="640080"/>
            <a:ext cx="4818888" cy="1481328"/>
          </a:xfrm>
        </p:spPr>
        <p:txBody>
          <a:bodyPr anchor="b">
            <a:normAutofit fontScale="90000"/>
          </a:bodyPr>
          <a:lstStyle/>
          <a:p>
            <a:r>
              <a:rPr lang="en-US" sz="5400"/>
              <a:t>ইনভার্টার (Inverter)</a:t>
            </a:r>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8ABDC52-B2C1-239A-DDB0-BD7A23144178}"/>
              </a:ext>
            </a:extLst>
          </p:cNvPr>
          <p:cNvSpPr>
            <a:spLocks noGrp="1"/>
          </p:cNvSpPr>
          <p:nvPr>
            <p:ph idx="1"/>
          </p:nvPr>
        </p:nvSpPr>
        <p:spPr>
          <a:xfrm>
            <a:off x="630936" y="2660904"/>
            <a:ext cx="4818888" cy="3547872"/>
          </a:xfrm>
        </p:spPr>
        <p:txBody>
          <a:bodyPr anchor="t">
            <a:normAutofit/>
          </a:bodyPr>
          <a:lstStyle/>
          <a:p>
            <a:r>
              <a:rPr lang="bn-BD" sz="2200" dirty="0"/>
              <a:t>সোলার প্যানেলের মাধ্যমে সাধারণত ভিসি বিদ্যুৎ উৎপাদন করা হয়। এই বিদ্যুৎ শক্তি দিয়ে চার্জ কন্ট্রোলারের মাধ্যমে ব্যাটারি ব্যাংকে রাসায়নিক শক্তি সঞ্চয় করা হয়। আমরা বসত-বাড়িতে সাধারণত এসি লোড ব্যবহার করি। একারণে ডিসি কারেন্টকে এসিতে কনভার্ট করতে হয়। ইনভার্টারের সাহায্যে ডিসি কারেন্টকে এসি কারেন্টে রূপান্তরিত (</a:t>
            </a:r>
            <a:r>
              <a:rPr lang="en-US" sz="2200" dirty="0"/>
              <a:t>Convert) </a:t>
            </a:r>
            <a:r>
              <a:rPr lang="bn-BD" sz="2200" dirty="0"/>
              <a:t>করা হয়।</a:t>
            </a:r>
            <a:endParaRPr lang="en-US" sz="2200" dirty="0"/>
          </a:p>
        </p:txBody>
      </p:sp>
      <p:pic>
        <p:nvPicPr>
          <p:cNvPr id="5" name="Picture 4">
            <a:extLst>
              <a:ext uri="{FF2B5EF4-FFF2-40B4-BE49-F238E27FC236}">
                <a16:creationId xmlns:a16="http://schemas.microsoft.com/office/drawing/2014/main" id="{A7F879ED-2D0B-8339-30CF-0708784E35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9048" y="958817"/>
            <a:ext cx="5458968" cy="4940366"/>
          </a:xfrm>
          <a:prstGeom prst="rect">
            <a:avLst/>
          </a:prstGeom>
        </p:spPr>
      </p:pic>
    </p:spTree>
    <p:extLst>
      <p:ext uri="{BB962C8B-B14F-4D97-AF65-F5344CB8AC3E}">
        <p14:creationId xmlns:p14="http://schemas.microsoft.com/office/powerpoint/2010/main" val="23122073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239E49-0385-5E32-E8BC-EFEEEDD628F2}"/>
              </a:ext>
            </a:extLst>
          </p:cNvPr>
          <p:cNvSpPr>
            <a:spLocks noGrp="1"/>
          </p:cNvSpPr>
          <p:nvPr>
            <p:ph type="title"/>
          </p:nvPr>
        </p:nvSpPr>
        <p:spPr>
          <a:xfrm>
            <a:off x="572493" y="238539"/>
            <a:ext cx="11018520" cy="1434415"/>
          </a:xfrm>
        </p:spPr>
        <p:txBody>
          <a:bodyPr anchor="b">
            <a:normAutofit/>
          </a:bodyPr>
          <a:lstStyle/>
          <a:p>
            <a:r>
              <a:rPr lang="en-US" sz="5400"/>
              <a:t>চার্জ নিয়ন্ত্রক (Charge controller) </a:t>
            </a: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0BAF1AC-6DA6-C053-8E03-33DE9F12E606}"/>
              </a:ext>
            </a:extLst>
          </p:cNvPr>
          <p:cNvSpPr>
            <a:spLocks noGrp="1"/>
          </p:cNvSpPr>
          <p:nvPr>
            <p:ph idx="1"/>
          </p:nvPr>
        </p:nvSpPr>
        <p:spPr>
          <a:xfrm>
            <a:off x="572493" y="2071316"/>
            <a:ext cx="6713552" cy="4119172"/>
          </a:xfrm>
        </p:spPr>
        <p:txBody>
          <a:bodyPr anchor="t">
            <a:normAutofit/>
          </a:bodyPr>
          <a:lstStyle/>
          <a:p>
            <a:r>
              <a:rPr lang="bn-BD" sz="2200"/>
              <a:t>চার্জ নিয়ন্ত্রক ব্যাটারিতে জমাকৃত বিদ্যুৎ এর পরিমাণ নিয়ন্ত্রণ করে এবং ব্যাটারির জীবনকাল সংরক্ষণ করে। এটি শক্তি রূপান্তরের প্রধান ইউনিট হিসেবে কাজ করে। চার্জ কন্ট্রোলার একটি ইলেকট্রনিক ডিভাইস যা ব্যাটারীকে অতিরিক্ত চার্জ এবং ডিসচার্জ হওয়া থেকে রক্ষা করে। চার্জ নিয়ন্ত্রক সার্কিটকে ব্যাটারী এবং প্যানেলের সঙ্গে প্যারালালে সংযোগ করা হয়। এছাড়াও চার্জ কন্ট্রোলার শর্ট সার্কিট হওয়া থেকে সিস্টেমকে রক্ষা করে। সোলার হোম সিস্টেমকে মনিটরিং করার জন্যও চার্জ কন্ট্রোলার এর গুরুত্বপূর্ণ ভূমিকা রয়েছে।</a:t>
            </a:r>
            <a:endParaRPr lang="en-US" sz="2200"/>
          </a:p>
        </p:txBody>
      </p:sp>
      <p:pic>
        <p:nvPicPr>
          <p:cNvPr id="5" name="Picture 4">
            <a:extLst>
              <a:ext uri="{FF2B5EF4-FFF2-40B4-BE49-F238E27FC236}">
                <a16:creationId xmlns:a16="http://schemas.microsoft.com/office/drawing/2014/main" id="{BA6ECEFE-5ED3-6B01-8355-6B077D7D5D8E}"/>
              </a:ext>
            </a:extLst>
          </p:cNvPr>
          <p:cNvPicPr>
            <a:picLocks noChangeAspect="1"/>
          </p:cNvPicPr>
          <p:nvPr/>
        </p:nvPicPr>
        <p:blipFill>
          <a:blip r:embed="rId2">
            <a:extLst>
              <a:ext uri="{28A0092B-C50C-407E-A947-70E740481C1C}">
                <a14:useLocalDpi xmlns:a14="http://schemas.microsoft.com/office/drawing/2010/main" val="0"/>
              </a:ext>
            </a:extLst>
          </a:blip>
          <a:srcRect l="19381" r="17606"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4122542359"/>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8E6598-17CB-0A7E-8C5A-D713812590F1}"/>
              </a:ext>
            </a:extLst>
          </p:cNvPr>
          <p:cNvSpPr>
            <a:spLocks noGrp="1"/>
          </p:cNvSpPr>
          <p:nvPr>
            <p:ph type="title"/>
          </p:nvPr>
        </p:nvSpPr>
        <p:spPr>
          <a:xfrm>
            <a:off x="1136397" y="502020"/>
            <a:ext cx="5323715" cy="1642970"/>
          </a:xfrm>
        </p:spPr>
        <p:txBody>
          <a:bodyPr anchor="b">
            <a:normAutofit/>
          </a:bodyPr>
          <a:lstStyle/>
          <a:p>
            <a:r>
              <a:rPr lang="en-US" sz="4000"/>
              <a:t>বৈদ্যুতিক লোড (Electric Load ):</a:t>
            </a:r>
          </a:p>
        </p:txBody>
      </p:sp>
      <p:sp>
        <p:nvSpPr>
          <p:cNvPr id="3" name="Content Placeholder 2">
            <a:extLst>
              <a:ext uri="{FF2B5EF4-FFF2-40B4-BE49-F238E27FC236}">
                <a16:creationId xmlns:a16="http://schemas.microsoft.com/office/drawing/2014/main" id="{0B0666B3-8495-0ED8-00CD-031AE940845D}"/>
              </a:ext>
            </a:extLst>
          </p:cNvPr>
          <p:cNvSpPr>
            <a:spLocks noGrp="1"/>
          </p:cNvSpPr>
          <p:nvPr>
            <p:ph idx="1"/>
          </p:nvPr>
        </p:nvSpPr>
        <p:spPr>
          <a:xfrm>
            <a:off x="1144923" y="2405894"/>
            <a:ext cx="5315189" cy="3535083"/>
          </a:xfrm>
        </p:spPr>
        <p:txBody>
          <a:bodyPr anchor="t">
            <a:normAutofit/>
          </a:bodyPr>
          <a:lstStyle/>
          <a:p>
            <a:r>
              <a:rPr lang="bn-BD" sz="1900"/>
              <a:t>বিভিন্ন ধরনের বৈদ্যুতিক সামগ্রী যেমন টিভি, বাতি, ফ্যান, কম্পিউটার, মোবাইল, ক্যালকুলেটর, সেচযন্ত্র ইত্যাদি চালনার জন্য উৎপাদিত সৌর বিদ্যুৎ ব্যবহার করা হয়। ইলেকট্রিক্যাল বা ইলেকট্রনিক কোনো ডিভাইসকে ব্যাটারির বা পাওয়ার সাপ্লাইয়ের সাথে যুক্ত করলে যন্ত্রটির মধ্য দিয়ে বিদ্যুৎ প্রবাহিত হয়। এগুলোকে লোডবলে। অর্থাৎ যা ব্যাটারি বা অন্য কোনো উৎস থেকে বিদ্যুৎ শক্তি খরচ করে তাকে লোড বলে। </a:t>
            </a:r>
            <a:endParaRPr lang="en-US" sz="1900"/>
          </a:p>
          <a:p>
            <a:r>
              <a:rPr lang="bn-BD" sz="1900"/>
              <a:t>লোড সাধারণত দুই প্রকার: এসি লোড ও ডিসি লোড। আবার লোডের ধরনের উপর ভিত্তি করে বৈদ্যুতিক লোডকে তিনটি শ্রেণিতে ভাগ করা যায়।</a:t>
            </a:r>
            <a:endParaRPr lang="en-US" sz="190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8E4D661E-7B73-5E50-524B-EF1BB3E030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6654" y="909081"/>
            <a:ext cx="3829156" cy="5071731"/>
          </a:xfrm>
          <a:prstGeom prst="rect">
            <a:avLst/>
          </a:prstGeom>
        </p:spPr>
      </p:pic>
    </p:spTree>
    <p:extLst>
      <p:ext uri="{BB962C8B-B14F-4D97-AF65-F5344CB8AC3E}">
        <p14:creationId xmlns:p14="http://schemas.microsoft.com/office/powerpoint/2010/main" val="1931356457"/>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2912E3F-E42F-6F53-F002-DC0B6DF94759}"/>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 একক প্রশ্ন </a:t>
            </a:r>
          </a:p>
        </p:txBody>
      </p:sp>
      <p:graphicFrame>
        <p:nvGraphicFramePr>
          <p:cNvPr id="5" name="Content Placeholder 2">
            <a:extLst>
              <a:ext uri="{FF2B5EF4-FFF2-40B4-BE49-F238E27FC236}">
                <a16:creationId xmlns:a16="http://schemas.microsoft.com/office/drawing/2014/main" id="{944EE2DE-2C66-7C0A-B936-38EFE5451E1C}"/>
              </a:ext>
            </a:extLst>
          </p:cNvPr>
          <p:cNvGraphicFramePr>
            <a:graphicFrameLocks noGrp="1"/>
          </p:cNvGraphicFramePr>
          <p:nvPr>
            <p:ph idx="1"/>
            <p:extLst>
              <p:ext uri="{D42A27DB-BD31-4B8C-83A1-F6EECF244321}">
                <p14:modId xmlns:p14="http://schemas.microsoft.com/office/powerpoint/2010/main" val="44684268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0280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69007781-1AEE-4FE2-8527-FF7B46F123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1" name="Rectangle 10">
              <a:extLst>
                <a:ext uri="{FF2B5EF4-FFF2-40B4-BE49-F238E27FC236}">
                  <a16:creationId xmlns:a16="http://schemas.microsoft.com/office/drawing/2014/main" id="{0E7F342F-8F86-41FC-A9DE-865B16F50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FA5174A-CE0B-42D0-8DA3-4E995C0926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DE35DE37-E5F4-4D1E-8AE0-8A7D46F3B3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1" y="990600"/>
            <a:ext cx="99060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5665DB1B-D99D-A366-095E-02B4B751EB59}"/>
              </a:ext>
            </a:extLst>
          </p:cNvPr>
          <p:cNvSpPr>
            <a:spLocks noGrp="1"/>
          </p:cNvSpPr>
          <p:nvPr>
            <p:ph type="title"/>
          </p:nvPr>
        </p:nvSpPr>
        <p:spPr>
          <a:xfrm>
            <a:off x="1142999" y="1676401"/>
            <a:ext cx="6781800" cy="1752600"/>
          </a:xfrm>
        </p:spPr>
        <p:txBody>
          <a:bodyPr vert="horz" lIns="91440" tIns="45720" rIns="91440" bIns="45720" rtlCol="0" anchor="t">
            <a:normAutofit/>
          </a:bodyPr>
          <a:lstStyle/>
          <a:p>
            <a:r>
              <a:rPr lang="en-US" sz="6000" kern="1200">
                <a:solidFill>
                  <a:schemeClr val="tx1"/>
                </a:solidFill>
                <a:latin typeface="+mj-lt"/>
                <a:ea typeface="+mj-ea"/>
                <a:cs typeface="+mj-cs"/>
              </a:rPr>
              <a:t>বাড়ির কাজ</a:t>
            </a:r>
          </a:p>
        </p:txBody>
      </p:sp>
      <p:sp>
        <p:nvSpPr>
          <p:cNvPr id="3" name="Content Placeholder 2">
            <a:extLst>
              <a:ext uri="{FF2B5EF4-FFF2-40B4-BE49-F238E27FC236}">
                <a16:creationId xmlns:a16="http://schemas.microsoft.com/office/drawing/2014/main" id="{B037F4B5-5E76-2B31-073A-CF159A69DC83}"/>
              </a:ext>
            </a:extLst>
          </p:cNvPr>
          <p:cNvSpPr>
            <a:spLocks noGrp="1"/>
          </p:cNvSpPr>
          <p:nvPr>
            <p:ph idx="1"/>
          </p:nvPr>
        </p:nvSpPr>
        <p:spPr>
          <a:xfrm>
            <a:off x="1142999" y="3429000"/>
            <a:ext cx="6781800" cy="1752600"/>
          </a:xfrm>
        </p:spPr>
        <p:txBody>
          <a:bodyPr vert="horz" lIns="91440" tIns="45720" rIns="91440" bIns="45720" rtlCol="0">
            <a:normAutofit/>
          </a:bodyPr>
          <a:lstStyle/>
          <a:p>
            <a:pPr marL="0" indent="0">
              <a:buNone/>
            </a:pPr>
            <a:r>
              <a:rPr lang="en-US" sz="3200" kern="1200" dirty="0" err="1">
                <a:solidFill>
                  <a:schemeClr val="tx1">
                    <a:alpha val="55000"/>
                  </a:schemeClr>
                </a:solidFill>
                <a:latin typeface="+mn-lt"/>
                <a:ea typeface="+mn-ea"/>
                <a:cs typeface="+mn-cs"/>
              </a:rPr>
              <a:t>সোলার</a:t>
            </a:r>
            <a:r>
              <a:rPr lang="en-US" sz="3200" kern="1200" dirty="0">
                <a:solidFill>
                  <a:schemeClr val="tx1">
                    <a:alpha val="55000"/>
                  </a:schemeClr>
                </a:solidFill>
                <a:latin typeface="+mn-lt"/>
                <a:ea typeface="+mn-ea"/>
                <a:cs typeface="+mn-cs"/>
              </a:rPr>
              <a:t> </a:t>
            </a:r>
            <a:r>
              <a:rPr lang="en-US" sz="3200" kern="1200" dirty="0" err="1">
                <a:solidFill>
                  <a:schemeClr val="tx1">
                    <a:alpha val="55000"/>
                  </a:schemeClr>
                </a:solidFill>
                <a:latin typeface="+mn-lt"/>
                <a:ea typeface="+mn-ea"/>
                <a:cs typeface="+mn-cs"/>
              </a:rPr>
              <a:t>প্যানেল</a:t>
            </a:r>
            <a:r>
              <a:rPr lang="en-US" sz="3200" kern="1200" dirty="0">
                <a:solidFill>
                  <a:schemeClr val="tx1">
                    <a:alpha val="55000"/>
                  </a:schemeClr>
                </a:solidFill>
                <a:latin typeface="+mn-lt"/>
                <a:ea typeface="+mn-ea"/>
                <a:cs typeface="+mn-cs"/>
              </a:rPr>
              <a:t> </a:t>
            </a:r>
            <a:r>
              <a:rPr lang="en-US" sz="3200" kern="1200" dirty="0" err="1">
                <a:solidFill>
                  <a:schemeClr val="tx1">
                    <a:alpha val="55000"/>
                  </a:schemeClr>
                </a:solidFill>
                <a:latin typeface="+mn-lt"/>
                <a:ea typeface="+mn-ea"/>
                <a:cs typeface="+mn-cs"/>
              </a:rPr>
              <a:t>সিস্টেম</a:t>
            </a:r>
            <a:r>
              <a:rPr lang="en-US" sz="3200" kern="1200" dirty="0">
                <a:solidFill>
                  <a:schemeClr val="tx1">
                    <a:alpha val="55000"/>
                  </a:schemeClr>
                </a:solidFill>
                <a:latin typeface="+mn-lt"/>
                <a:ea typeface="+mn-ea"/>
                <a:cs typeface="+mn-cs"/>
              </a:rPr>
              <a:t> </a:t>
            </a:r>
            <a:r>
              <a:rPr lang="en-US" sz="3200" kern="1200" dirty="0" err="1">
                <a:solidFill>
                  <a:schemeClr val="tx1">
                    <a:alpha val="55000"/>
                  </a:schemeClr>
                </a:solidFill>
                <a:latin typeface="+mn-lt"/>
                <a:ea typeface="+mn-ea"/>
                <a:cs typeface="+mn-cs"/>
              </a:rPr>
              <a:t>স্থাপনের</a:t>
            </a:r>
            <a:r>
              <a:rPr lang="en-US" sz="3200" kern="1200" dirty="0">
                <a:solidFill>
                  <a:schemeClr val="tx1">
                    <a:alpha val="55000"/>
                  </a:schemeClr>
                </a:solidFill>
                <a:latin typeface="+mn-lt"/>
                <a:ea typeface="+mn-ea"/>
                <a:cs typeface="+mn-cs"/>
              </a:rPr>
              <a:t> </a:t>
            </a:r>
            <a:r>
              <a:rPr lang="en-US" sz="3200" kern="1200" dirty="0" err="1">
                <a:solidFill>
                  <a:schemeClr val="tx1">
                    <a:alpha val="55000"/>
                  </a:schemeClr>
                </a:solidFill>
                <a:latin typeface="+mn-lt"/>
                <a:ea typeface="+mn-ea"/>
                <a:cs typeface="+mn-cs"/>
              </a:rPr>
              <a:t>নিয়মিাবলি</a:t>
            </a:r>
            <a:r>
              <a:rPr lang="en-US" sz="3200" kern="1200" dirty="0">
                <a:solidFill>
                  <a:schemeClr val="tx1">
                    <a:alpha val="55000"/>
                  </a:schemeClr>
                </a:solidFill>
                <a:latin typeface="+mn-lt"/>
                <a:ea typeface="+mn-ea"/>
                <a:cs typeface="+mn-cs"/>
              </a:rPr>
              <a:t> :</a:t>
            </a:r>
          </a:p>
        </p:txBody>
      </p:sp>
    </p:spTree>
    <p:extLst>
      <p:ext uri="{BB962C8B-B14F-4D97-AF65-F5344CB8AC3E}">
        <p14:creationId xmlns:p14="http://schemas.microsoft.com/office/powerpoint/2010/main" val="17502608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E2DABA1E-3F96-2C30-1433-33A12FF551D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0769" b="14231"/>
          <a:stretch>
            <a:fillRect/>
          </a:stretch>
        </p:blipFill>
        <p:spPr>
          <a:xfrm>
            <a:off x="20" y="1"/>
            <a:ext cx="12191979" cy="6858000"/>
          </a:xfrm>
          <a:prstGeom prst="rect">
            <a:avLst/>
          </a:prstGeom>
        </p:spPr>
      </p:pic>
      <p:sp>
        <p:nvSpPr>
          <p:cNvPr id="11" name="TextBox 10">
            <a:extLst>
              <a:ext uri="{FF2B5EF4-FFF2-40B4-BE49-F238E27FC236}">
                <a16:creationId xmlns:a16="http://schemas.microsoft.com/office/drawing/2014/main" id="{A3497B9C-5371-9042-F622-47B96A2828A7}"/>
              </a:ext>
            </a:extLst>
          </p:cNvPr>
          <p:cNvSpPr txBox="1"/>
          <p:nvPr/>
        </p:nvSpPr>
        <p:spPr>
          <a:xfrm>
            <a:off x="1394085" y="2473377"/>
            <a:ext cx="9578715" cy="5201424"/>
          </a:xfrm>
          <a:prstGeom prst="rect">
            <a:avLst/>
          </a:prstGeom>
          <a:noFill/>
        </p:spPr>
        <p:txBody>
          <a:bodyPr wrap="square" rtlCol="0">
            <a:spAutoFit/>
          </a:bodyPr>
          <a:lstStyle/>
          <a:p>
            <a:r>
              <a:rPr lang="en-US" sz="16600" b="1" dirty="0" err="1">
                <a:solidFill>
                  <a:srgbClr val="FFFF00"/>
                </a:solidFill>
              </a:rPr>
              <a:t>সবাইকে</a:t>
            </a:r>
            <a:r>
              <a:rPr lang="en-US" sz="16600" b="1" dirty="0">
                <a:solidFill>
                  <a:srgbClr val="FFFF00"/>
                </a:solidFill>
              </a:rPr>
              <a:t> </a:t>
            </a:r>
            <a:r>
              <a:rPr lang="en-US" sz="16600" b="1" dirty="0" err="1">
                <a:solidFill>
                  <a:srgbClr val="FFFF00"/>
                </a:solidFill>
              </a:rPr>
              <a:t>ধন্যবাদ</a:t>
            </a:r>
            <a:endParaRPr lang="en-US" sz="16600" b="1" dirty="0">
              <a:solidFill>
                <a:srgbClr val="FFFF00"/>
              </a:solidFill>
            </a:endParaRPr>
          </a:p>
        </p:txBody>
      </p:sp>
    </p:spTree>
    <p:extLst>
      <p:ext uri="{BB962C8B-B14F-4D97-AF65-F5344CB8AC3E}">
        <p14:creationId xmlns:p14="http://schemas.microsoft.com/office/powerpoint/2010/main" val="122012202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4F27E6-E067-BD93-591C-E87EA45A951E}"/>
              </a:ext>
            </a:extLst>
          </p:cNvPr>
          <p:cNvSpPr>
            <a:spLocks noGrp="1"/>
          </p:cNvSpPr>
          <p:nvPr>
            <p:ph type="title"/>
          </p:nvPr>
        </p:nvSpPr>
        <p:spPr>
          <a:xfrm>
            <a:off x="838200" y="620742"/>
            <a:ext cx="10515600" cy="1325563"/>
          </a:xfrm>
        </p:spPr>
        <p:txBody>
          <a:bodyPr>
            <a:normAutofit/>
          </a:bodyPr>
          <a:lstStyle/>
          <a:p>
            <a:r>
              <a:rPr lang="en-US" b="1">
                <a:solidFill>
                  <a:srgbClr val="FFFFFF"/>
                </a:solidFill>
              </a:rPr>
              <a:t>                         শিক্ষক পরিচিতি</a:t>
            </a:r>
            <a:endParaRPr lang="en-US">
              <a:solidFill>
                <a:srgbClr val="FFFFFF"/>
              </a:solidFill>
            </a:endParaRPr>
          </a:p>
        </p:txBody>
      </p:sp>
      <p:cxnSp>
        <p:nvCxnSpPr>
          <p:cNvPr id="37" name="Straight Connector 36">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27" name="Content Placeholder 2">
            <a:extLst>
              <a:ext uri="{FF2B5EF4-FFF2-40B4-BE49-F238E27FC236}">
                <a16:creationId xmlns:a16="http://schemas.microsoft.com/office/drawing/2014/main" id="{42D4F7C9-CFC8-C5CB-92FB-D763BBA2FD6E}"/>
              </a:ext>
            </a:extLst>
          </p:cNvPr>
          <p:cNvGraphicFramePr>
            <a:graphicFrameLocks noGrp="1"/>
          </p:cNvGraphicFramePr>
          <p:nvPr>
            <p:ph sz="half" idx="1"/>
          </p:nvPr>
        </p:nvGraphicFramePr>
        <p:xfrm>
          <a:off x="838200" y="2266345"/>
          <a:ext cx="5097780" cy="39106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EB22CEEA-E9E5-1E5D-8FC7-5D8835064487}"/>
              </a:ext>
            </a:extLst>
          </p:cNvPr>
          <p:cNvSpPr>
            <a:spLocks noGrp="1"/>
          </p:cNvSpPr>
          <p:nvPr>
            <p:ph sz="half" idx="2"/>
          </p:nvPr>
        </p:nvSpPr>
        <p:spPr>
          <a:xfrm>
            <a:off x="5935980" y="2266345"/>
            <a:ext cx="6256020" cy="3910618"/>
          </a:xfrm>
        </p:spPr>
        <p:txBody>
          <a:bodyPr>
            <a:normAutofit/>
          </a:bodyPr>
          <a:lstStyle/>
          <a:p>
            <a:pPr marL="0" indent="0">
              <a:spcBef>
                <a:spcPts val="0"/>
              </a:spcBef>
              <a:buNone/>
              <a:defRPr/>
            </a:pPr>
            <a:r>
              <a:rPr lang="en-US" sz="2400" b="1" dirty="0" err="1">
                <a:solidFill>
                  <a:srgbClr val="FFFFFF"/>
                </a:solidFill>
                <a:latin typeface="NikoshBAN" pitchFamily="2" charset="0"/>
                <a:cs typeface="NikoshBAN" pitchFamily="2" charset="0"/>
              </a:rPr>
              <a:t>পাঠ</a:t>
            </a:r>
            <a:r>
              <a:rPr lang="en-US" sz="2400" b="1" dirty="0">
                <a:solidFill>
                  <a:srgbClr val="FFFFFF"/>
                </a:solidFill>
                <a:latin typeface="NikoshBAN" pitchFamily="2" charset="0"/>
                <a:cs typeface="NikoshBAN" pitchFamily="2" charset="0"/>
              </a:rPr>
              <a:t> </a:t>
            </a:r>
            <a:r>
              <a:rPr lang="en-US" sz="2400" b="1" dirty="0" err="1">
                <a:solidFill>
                  <a:srgbClr val="FFFFFF"/>
                </a:solidFill>
                <a:latin typeface="NikoshBAN" pitchFamily="2" charset="0"/>
                <a:cs typeface="NikoshBAN" pitchFamily="2" charset="0"/>
              </a:rPr>
              <a:t>পরিচিতি</a:t>
            </a:r>
            <a:r>
              <a:rPr lang="en-US" sz="2400" b="1" dirty="0">
                <a:solidFill>
                  <a:srgbClr val="FFFFFF"/>
                </a:solidFill>
                <a:latin typeface="NikoshBAN" pitchFamily="2" charset="0"/>
                <a:cs typeface="NikoshBAN" pitchFamily="2" charset="0"/>
              </a:rPr>
              <a:t> </a:t>
            </a:r>
          </a:p>
          <a:p>
            <a:pPr marL="0" indent="0">
              <a:spcBef>
                <a:spcPts val="0"/>
              </a:spcBef>
              <a:buNone/>
              <a:defRPr/>
            </a:pPr>
            <a:r>
              <a:rPr lang="en-US" sz="2400" b="1" dirty="0" err="1">
                <a:solidFill>
                  <a:srgbClr val="FFFFFF"/>
                </a:solidFill>
                <a:latin typeface="NikoshBAN" pitchFamily="2" charset="0"/>
                <a:cs typeface="NikoshBAN" pitchFamily="2" charset="0"/>
              </a:rPr>
              <a:t>শ্রেণি</a:t>
            </a:r>
            <a:r>
              <a:rPr lang="en-US" sz="2400" b="1" dirty="0">
                <a:solidFill>
                  <a:srgbClr val="FFFFFF"/>
                </a:solidFill>
                <a:latin typeface="NikoshBAN" pitchFamily="2" charset="0"/>
                <a:cs typeface="NikoshBAN" pitchFamily="2" charset="0"/>
              </a:rPr>
              <a:t>:</a:t>
            </a:r>
            <a:r>
              <a:rPr lang="bn-BD" sz="2400" b="1" dirty="0">
                <a:solidFill>
                  <a:srgbClr val="FFFFFF"/>
                </a:solidFill>
                <a:latin typeface="NikoshBAN" pitchFamily="2" charset="0"/>
                <a:cs typeface="NikoshBAN" pitchFamily="2" charset="0"/>
              </a:rPr>
              <a:t> </a:t>
            </a:r>
            <a:r>
              <a:rPr lang="en-US" sz="2400" b="1" dirty="0">
                <a:solidFill>
                  <a:srgbClr val="FFFFFF"/>
                </a:solidFill>
                <a:latin typeface="NikoshBAN" pitchFamily="2" charset="0"/>
                <a:cs typeface="NikoshBAN" pitchFamily="2" charset="0"/>
              </a:rPr>
              <a:t>১০</a:t>
            </a:r>
            <a:r>
              <a:rPr lang="bn-IN" sz="2400" b="1" dirty="0">
                <a:solidFill>
                  <a:srgbClr val="FFFFFF"/>
                </a:solidFill>
                <a:latin typeface="NikoshBAN" pitchFamily="2" charset="0"/>
                <a:cs typeface="NikoshBAN" pitchFamily="2" charset="0"/>
              </a:rPr>
              <a:t>ম </a:t>
            </a:r>
            <a:r>
              <a:rPr lang="bn-BD" sz="2400" b="1" dirty="0">
                <a:solidFill>
                  <a:srgbClr val="FFFFFF"/>
                </a:solidFill>
                <a:latin typeface="NikoshBAN" pitchFamily="2" charset="0"/>
                <a:cs typeface="NikoshBAN" pitchFamily="2" charset="0"/>
              </a:rPr>
              <a:t> </a:t>
            </a:r>
            <a:endParaRPr lang="en-US" sz="2400" b="1" dirty="0">
              <a:solidFill>
                <a:srgbClr val="FFFFFF"/>
              </a:solidFill>
              <a:latin typeface="NikoshBAN" pitchFamily="2" charset="0"/>
              <a:cs typeface="NikoshBAN" pitchFamily="2" charset="0"/>
            </a:endParaRPr>
          </a:p>
          <a:p>
            <a:pPr marL="0" indent="0">
              <a:spcBef>
                <a:spcPts val="0"/>
              </a:spcBef>
              <a:buNone/>
              <a:defRPr/>
            </a:pPr>
            <a:r>
              <a:rPr lang="en-US" sz="2400" b="1" dirty="0" err="1">
                <a:solidFill>
                  <a:srgbClr val="FFFFFF"/>
                </a:solidFill>
                <a:latin typeface="NikoshBAN" pitchFamily="2" charset="0"/>
                <a:cs typeface="NikoshBAN" pitchFamily="2" charset="0"/>
              </a:rPr>
              <a:t>বিষয়</a:t>
            </a:r>
            <a:r>
              <a:rPr lang="en-US" sz="2400" b="1" dirty="0">
                <a:solidFill>
                  <a:srgbClr val="FFFFFF"/>
                </a:solidFill>
                <a:latin typeface="NikoshBAN" pitchFamily="2" charset="0"/>
                <a:cs typeface="NikoshBAN" pitchFamily="2" charset="0"/>
              </a:rPr>
              <a:t>:</a:t>
            </a:r>
            <a:r>
              <a:rPr lang="bn-BD" sz="2400" b="1" dirty="0">
                <a:solidFill>
                  <a:srgbClr val="FFFFFF"/>
                </a:solidFill>
                <a:latin typeface="NikoshBAN" pitchFamily="2" charset="0"/>
                <a:cs typeface="NikoshBAN" pitchFamily="2" charset="0"/>
              </a:rPr>
              <a:t> </a:t>
            </a:r>
            <a:r>
              <a:rPr lang="en-US" sz="2400" b="1" dirty="0" err="1">
                <a:solidFill>
                  <a:srgbClr val="FFFFFF"/>
                </a:solidFill>
                <a:latin typeface="NikoshBAN" pitchFamily="2" charset="0"/>
                <a:cs typeface="NikoshBAN" pitchFamily="2" charset="0"/>
              </a:rPr>
              <a:t>জেনারেল</a:t>
            </a:r>
            <a:r>
              <a:rPr lang="en-US" sz="2400" b="1" dirty="0">
                <a:solidFill>
                  <a:srgbClr val="FFFFFF"/>
                </a:solidFill>
                <a:latin typeface="NikoshBAN" pitchFamily="2" charset="0"/>
                <a:cs typeface="NikoshBAN" pitchFamily="2" charset="0"/>
              </a:rPr>
              <a:t> </a:t>
            </a:r>
            <a:r>
              <a:rPr lang="en-US" sz="2400" b="1" dirty="0" err="1">
                <a:solidFill>
                  <a:srgbClr val="FFFFFF"/>
                </a:solidFill>
                <a:latin typeface="NikoshBAN" pitchFamily="2" charset="0"/>
                <a:cs typeface="NikoshBAN" pitchFamily="2" charset="0"/>
              </a:rPr>
              <a:t>ইলেকট্রিক্যাল</a:t>
            </a:r>
            <a:r>
              <a:rPr lang="en-US" sz="2400" b="1" dirty="0">
                <a:solidFill>
                  <a:srgbClr val="FFFFFF"/>
                </a:solidFill>
                <a:latin typeface="NikoshBAN" pitchFamily="2" charset="0"/>
                <a:cs typeface="NikoshBAN" pitchFamily="2" charset="0"/>
              </a:rPr>
              <a:t> </a:t>
            </a:r>
            <a:r>
              <a:rPr lang="en-US" sz="2400" b="1" dirty="0" err="1">
                <a:solidFill>
                  <a:srgbClr val="FFFFFF"/>
                </a:solidFill>
                <a:latin typeface="NikoshBAN" pitchFamily="2" charset="0"/>
                <a:cs typeface="NikoshBAN" pitchFamily="2" charset="0"/>
              </a:rPr>
              <a:t>ওয়াক</a:t>
            </a:r>
            <a:r>
              <a:rPr lang="en-US" sz="2400" b="1" dirty="0" err="1">
                <a:solidFill>
                  <a:srgbClr val="FFFFFF"/>
                </a:solidFill>
                <a:latin typeface="SutonnyMJ" pitchFamily="2" charset="0"/>
                <a:cs typeface="NikoshBAN" pitchFamily="2" charset="0"/>
              </a:rPr>
              <a:t>©</a:t>
            </a:r>
            <a:r>
              <a:rPr lang="en-US" sz="2400" b="1" dirty="0" err="1">
                <a:solidFill>
                  <a:srgbClr val="FFFFFF"/>
                </a:solidFill>
                <a:latin typeface="NikoshBAN" pitchFamily="2" charset="0"/>
                <a:cs typeface="NikoshBAN" pitchFamily="2" charset="0"/>
              </a:rPr>
              <a:t>স</a:t>
            </a:r>
            <a:r>
              <a:rPr lang="en-US" sz="2400" b="1" dirty="0">
                <a:solidFill>
                  <a:srgbClr val="FFFFFF"/>
                </a:solidFill>
                <a:latin typeface="NikoshBAN" pitchFamily="2" charset="0"/>
                <a:cs typeface="NikoshBAN" pitchFamily="2" charset="0"/>
              </a:rPr>
              <a:t> -৪</a:t>
            </a:r>
            <a:endParaRPr lang="bn-BD" sz="2400" b="1" dirty="0">
              <a:solidFill>
                <a:srgbClr val="FFFFFF"/>
              </a:solidFill>
              <a:latin typeface="NikoshBAN" pitchFamily="2" charset="0"/>
              <a:cs typeface="NikoshBAN" pitchFamily="2" charset="0"/>
            </a:endParaRPr>
          </a:p>
          <a:p>
            <a:pPr marL="0" indent="0">
              <a:spcBef>
                <a:spcPts val="0"/>
              </a:spcBef>
              <a:buNone/>
              <a:defRPr/>
            </a:pPr>
            <a:r>
              <a:rPr lang="bn-BD" sz="2400" b="1" dirty="0">
                <a:solidFill>
                  <a:srgbClr val="FFFFFF"/>
                </a:solidFill>
                <a:latin typeface="NikoshBAN" pitchFamily="2" charset="0"/>
                <a:cs typeface="NikoshBAN" pitchFamily="2" charset="0"/>
              </a:rPr>
              <a:t>অধ্যায়</a:t>
            </a:r>
            <a:r>
              <a:rPr lang="en-US" sz="2400" b="1" dirty="0">
                <a:solidFill>
                  <a:srgbClr val="FFFFFF"/>
                </a:solidFill>
                <a:latin typeface="NikoshBAN" pitchFamily="2" charset="0"/>
                <a:cs typeface="NikoshBAN" pitchFamily="2" charset="0"/>
              </a:rPr>
              <a:t>: ৩য়</a:t>
            </a:r>
            <a:endParaRPr lang="bn-BD" sz="2400" b="1" dirty="0">
              <a:solidFill>
                <a:srgbClr val="FFFFFF"/>
              </a:solidFill>
              <a:latin typeface="NikoshBAN" pitchFamily="2" charset="0"/>
              <a:cs typeface="NikoshBAN" pitchFamily="2" charset="0"/>
            </a:endParaRPr>
          </a:p>
          <a:p>
            <a:pPr marL="0" indent="0">
              <a:spcBef>
                <a:spcPts val="0"/>
              </a:spcBef>
              <a:buNone/>
              <a:defRPr/>
            </a:pPr>
            <a:r>
              <a:rPr lang="bn-BD" sz="2400" b="1" dirty="0">
                <a:solidFill>
                  <a:srgbClr val="FFFFFF"/>
                </a:solidFill>
                <a:latin typeface="NikoshBAN" pitchFamily="2" charset="0"/>
                <a:cs typeface="NikoshBAN" pitchFamily="2" charset="0"/>
              </a:rPr>
              <a:t>সময়: </a:t>
            </a:r>
            <a:r>
              <a:rPr lang="en-US" sz="2400" b="1" dirty="0">
                <a:solidFill>
                  <a:srgbClr val="FFFFFF"/>
                </a:solidFill>
                <a:latin typeface="NikoshBAN" pitchFamily="2" charset="0"/>
                <a:cs typeface="NikoshBAN" pitchFamily="2" charset="0"/>
              </a:rPr>
              <a:t>৫</a:t>
            </a:r>
            <a:r>
              <a:rPr lang="bn-BD" sz="2400" b="1" dirty="0">
                <a:solidFill>
                  <a:srgbClr val="FFFFFF"/>
                </a:solidFill>
                <a:latin typeface="NikoshBAN" pitchFamily="2" charset="0"/>
                <a:cs typeface="NikoshBAN" pitchFamily="2" charset="0"/>
              </a:rPr>
              <a:t>০ মিনিট</a:t>
            </a:r>
            <a:endParaRPr lang="en-US" sz="2400" b="1" dirty="0">
              <a:solidFill>
                <a:srgbClr val="FFFFFF"/>
              </a:solidFill>
            </a:endParaRPr>
          </a:p>
          <a:p>
            <a:endParaRPr lang="en-US" sz="2400" dirty="0">
              <a:solidFill>
                <a:srgbClr val="FFFFFF"/>
              </a:solidFill>
            </a:endParaRPr>
          </a:p>
        </p:txBody>
      </p:sp>
    </p:spTree>
    <p:extLst>
      <p:ext uri="{BB962C8B-B14F-4D97-AF65-F5344CB8AC3E}">
        <p14:creationId xmlns:p14="http://schemas.microsoft.com/office/powerpoint/2010/main" val="32744478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FA986F-C8A2-4FAE-1E65-FCFDBFDF33CE}"/>
              </a:ext>
            </a:extLst>
          </p:cNvPr>
          <p:cNvSpPr>
            <a:spLocks noGrp="1"/>
          </p:cNvSpPr>
          <p:nvPr>
            <p:ph type="title"/>
          </p:nvPr>
        </p:nvSpPr>
        <p:spPr>
          <a:xfrm>
            <a:off x="586478" y="1683756"/>
            <a:ext cx="3115265" cy="2396359"/>
          </a:xfrm>
        </p:spPr>
        <p:txBody>
          <a:bodyPr anchor="b">
            <a:normAutofit/>
          </a:bodyPr>
          <a:lstStyle/>
          <a:p>
            <a:pPr algn="r"/>
            <a:r>
              <a:rPr lang="en-US" sz="4000" b="1" dirty="0">
                <a:solidFill>
                  <a:srgbClr val="FFFFFF"/>
                </a:solidFill>
              </a:rPr>
              <a:t>                                  </a:t>
            </a:r>
            <a:r>
              <a:rPr lang="en-US" sz="4000" b="1" dirty="0" err="1">
                <a:solidFill>
                  <a:srgbClr val="FFFFFF"/>
                </a:solidFill>
              </a:rPr>
              <a:t>শিখনফল</a:t>
            </a:r>
            <a:endParaRPr lang="en-US" sz="4000" b="1" dirty="0">
              <a:solidFill>
                <a:srgbClr val="FFFFFF"/>
              </a:solidFill>
            </a:endParaRPr>
          </a:p>
        </p:txBody>
      </p:sp>
      <p:graphicFrame>
        <p:nvGraphicFramePr>
          <p:cNvPr id="12" name="Content Placeholder 2">
            <a:extLst>
              <a:ext uri="{FF2B5EF4-FFF2-40B4-BE49-F238E27FC236}">
                <a16:creationId xmlns:a16="http://schemas.microsoft.com/office/drawing/2014/main" id="{27856EDD-E1E6-ADB2-BEC9-1FA914D54F0C}"/>
              </a:ext>
            </a:extLst>
          </p:cNvPr>
          <p:cNvGraphicFramePr>
            <a:graphicFrameLocks noGrp="1"/>
          </p:cNvGraphicFramePr>
          <p:nvPr>
            <p:ph idx="1"/>
            <p:extLst>
              <p:ext uri="{D42A27DB-BD31-4B8C-83A1-F6EECF244321}">
                <p14:modId xmlns:p14="http://schemas.microsoft.com/office/powerpoint/2010/main" val="300377951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154344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D3D79E1-D034-4CD0-812C-76EEEB7E6D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609600"/>
            <a:ext cx="11277600" cy="5638800"/>
          </a:xfrm>
          <a:prstGeom prst="rect">
            <a:avLst/>
          </a:prstGeom>
        </p:spPr>
      </p:pic>
    </p:spTree>
    <p:extLst>
      <p:ext uri="{BB962C8B-B14F-4D97-AF65-F5344CB8AC3E}">
        <p14:creationId xmlns:p14="http://schemas.microsoft.com/office/powerpoint/2010/main" val="2182780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76052-9A3B-A179-ADDF-4E5F17A93109}"/>
              </a:ext>
            </a:extLst>
          </p:cNvPr>
          <p:cNvSpPr>
            <a:spLocks noGrp="1"/>
          </p:cNvSpPr>
          <p:nvPr>
            <p:ph type="title"/>
          </p:nvPr>
        </p:nvSpPr>
        <p:spPr/>
        <p:txBody>
          <a:bodyPr>
            <a:normAutofit/>
          </a:bodyPr>
          <a:lstStyle/>
          <a:p>
            <a:r>
              <a:rPr lang="bn-BD" dirty="0"/>
              <a:t>সৌরশক্তি থেকে বিদুৎ উৎপাদনের ধারণা</a:t>
            </a:r>
            <a:r>
              <a:rPr lang="en-US" dirty="0"/>
              <a:t>:</a:t>
            </a:r>
          </a:p>
        </p:txBody>
      </p:sp>
      <p:sp>
        <p:nvSpPr>
          <p:cNvPr id="3" name="Content Placeholder 2">
            <a:extLst>
              <a:ext uri="{FF2B5EF4-FFF2-40B4-BE49-F238E27FC236}">
                <a16:creationId xmlns:a16="http://schemas.microsoft.com/office/drawing/2014/main" id="{123FC9CD-9C63-0A13-0367-C2AEC3C1CABC}"/>
              </a:ext>
            </a:extLst>
          </p:cNvPr>
          <p:cNvSpPr>
            <a:spLocks noGrp="1"/>
          </p:cNvSpPr>
          <p:nvPr>
            <p:ph idx="1"/>
          </p:nvPr>
        </p:nvSpPr>
        <p:spPr>
          <a:xfrm>
            <a:off x="299803" y="1825625"/>
            <a:ext cx="11542427" cy="4351338"/>
          </a:xfrm>
        </p:spPr>
        <p:txBody>
          <a:bodyPr>
            <a:normAutofit fontScale="85000" lnSpcReduction="10000"/>
          </a:bodyPr>
          <a:lstStyle/>
          <a:p>
            <a:r>
              <a:rPr lang="bn-BD" sz="3000" b="1" dirty="0">
                <a:solidFill>
                  <a:srgbClr val="002060"/>
                </a:solidFill>
              </a:rPr>
              <a:t>পৃথিবীতে যত শক্তি আছে তার সবই কোনো না কোনোভাবে আসে সূর্য থেকে। সৌরশক্তি থেকে বিদ্যুৎ উৎপাদনের জন্য আধুনিক কৌশল ব্যবহার করে উদ্ভাবন করা হয়েছে সৌরকোষ বা সোলার দেন। সোলার সেল দুই ধরনের অর্গানিক ও ইনঅর্গানিক। সালোক সংশ্লেষণের মাধ্যমে গাছের সবুজ পাতায় যে প্রক্রিয়া খাদ্য উৎপাদিত হয়, সৌরকোষের কার্যক্রম অনেকটা ভার মতোই। সৌর কোষে থাকে সূর্যালোক থেকে শক্তি সংগ্রাহক (</a:t>
            </a:r>
            <a:r>
              <a:rPr lang="en-US" sz="3000" b="1" dirty="0">
                <a:solidFill>
                  <a:srgbClr val="002060"/>
                </a:solidFill>
              </a:rPr>
              <a:t>Light Harvesting) </a:t>
            </a:r>
            <a:r>
              <a:rPr lang="bn-BD" sz="3000" b="1" dirty="0">
                <a:solidFill>
                  <a:srgbClr val="002060"/>
                </a:solidFill>
              </a:rPr>
              <a:t>অণু বা উপাংশ। সোলার প্যানেল ফটোভোল্টায়িক এনার্জি কনভার্সন পদ্ধতিতে কাজ করে। এই পদ্ধতিতে সৌরশক্তি সরাসরি সোলার সেলের মাধ্যমে একমুখী বৈদ্যুতিক প্ৰবাৰ (</a:t>
            </a:r>
            <a:r>
              <a:rPr lang="en-US" sz="3000" b="1" dirty="0">
                <a:solidFill>
                  <a:srgbClr val="002060"/>
                </a:solidFill>
              </a:rPr>
              <a:t>Direct Electric Current, DC current) </a:t>
            </a:r>
            <a:r>
              <a:rPr lang="bn-BD" sz="3000" b="1" dirty="0">
                <a:solidFill>
                  <a:srgbClr val="002060"/>
                </a:solidFill>
              </a:rPr>
              <a:t>উৎপন্ন করে। সোলার সেল হিসেবে </a:t>
            </a:r>
            <a:r>
              <a:rPr lang="en-US" sz="3000" b="1" dirty="0">
                <a:solidFill>
                  <a:srgbClr val="002060"/>
                </a:solidFill>
              </a:rPr>
              <a:t>p-</a:t>
            </a:r>
            <a:r>
              <a:rPr lang="bn-BD" sz="3000" b="1" dirty="0">
                <a:solidFill>
                  <a:srgbClr val="002060"/>
                </a:solidFill>
              </a:rPr>
              <a:t>টাইপ এবং এ-টাইপ সিলিকন ক্রিস্টালের জাংশন ব্যবহার করা হয়। সিলিকন এক ধরনের অর্ধপরিবাহী (</a:t>
            </a:r>
            <a:r>
              <a:rPr lang="en-US" sz="3000" b="1" dirty="0">
                <a:solidFill>
                  <a:srgbClr val="002060"/>
                </a:solidFill>
              </a:rPr>
              <a:t>Semiconductor) </a:t>
            </a:r>
            <a:r>
              <a:rPr lang="bn-BD" sz="3000" b="1" dirty="0">
                <a:solidFill>
                  <a:srgbClr val="002060"/>
                </a:solidFill>
              </a:rPr>
              <a:t>পদার্থ যার মধ্য দিয়ে বিদ্যুৎ প্রবাহিত হওয়ার সময় আধানের বাহক হিসেবে কাজ করে ইলেকট্রন ও হোল (ইলেকট্রনের শূন্যতা)। </a:t>
            </a:r>
            <a:r>
              <a:rPr lang="en-US" sz="3000" b="1" dirty="0">
                <a:solidFill>
                  <a:srgbClr val="002060"/>
                </a:solidFill>
              </a:rPr>
              <a:t>p-</a:t>
            </a:r>
            <a:r>
              <a:rPr lang="bn-BD" sz="3000" b="1" dirty="0">
                <a:solidFill>
                  <a:srgbClr val="002060"/>
                </a:solidFill>
              </a:rPr>
              <a:t>টাইপ সিলিকন ক্রিস্টালে হোল (</a:t>
            </a:r>
            <a:r>
              <a:rPr lang="en-US" sz="3000" b="1" dirty="0">
                <a:solidFill>
                  <a:srgbClr val="002060"/>
                </a:solidFill>
              </a:rPr>
              <a:t>Hole) </a:t>
            </a:r>
            <a:r>
              <a:rPr lang="bn-BD" sz="3000" b="1" dirty="0">
                <a:solidFill>
                  <a:srgbClr val="002060"/>
                </a:solidFill>
              </a:rPr>
              <a:t>এবং </a:t>
            </a:r>
            <a:r>
              <a:rPr lang="en-US" b="1" dirty="0">
                <a:solidFill>
                  <a:srgbClr val="002060"/>
                </a:solidFill>
              </a:rPr>
              <a:t>n-</a:t>
            </a:r>
            <a:r>
              <a:rPr lang="bn-BD" b="1" dirty="0">
                <a:solidFill>
                  <a:srgbClr val="002060"/>
                </a:solidFill>
              </a:rPr>
              <a:t>টাইপ ক্রিস্টালে ইলেকট্রনের আধিক্য থাকে।</a:t>
            </a:r>
            <a:endParaRPr lang="en-US" b="1" dirty="0">
              <a:solidFill>
                <a:srgbClr val="002060"/>
              </a:solidFill>
            </a:endParaRPr>
          </a:p>
        </p:txBody>
      </p:sp>
    </p:spTree>
    <p:extLst>
      <p:ext uri="{BB962C8B-B14F-4D97-AF65-F5344CB8AC3E}">
        <p14:creationId xmlns:p14="http://schemas.microsoft.com/office/powerpoint/2010/main" val="329857259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7130C3-74FE-A443-CDF8-793B009363ED}"/>
              </a:ext>
            </a:extLst>
          </p:cNvPr>
          <p:cNvSpPr>
            <a:spLocks noGrp="1"/>
          </p:cNvSpPr>
          <p:nvPr>
            <p:ph idx="1"/>
          </p:nvPr>
        </p:nvSpPr>
        <p:spPr>
          <a:xfrm>
            <a:off x="134911" y="389744"/>
            <a:ext cx="11932171" cy="5787219"/>
          </a:xfrm>
        </p:spPr>
        <p:txBody>
          <a:bodyPr>
            <a:noAutofit/>
          </a:bodyPr>
          <a:lstStyle/>
          <a:p>
            <a:r>
              <a:rPr lang="bn-BD" dirty="0">
                <a:solidFill>
                  <a:srgbClr val="002060"/>
                </a:solidFill>
              </a:rPr>
              <a:t>পি-এন (</a:t>
            </a:r>
            <a:r>
              <a:rPr lang="en-US" dirty="0">
                <a:solidFill>
                  <a:srgbClr val="002060"/>
                </a:solidFill>
              </a:rPr>
              <a:t>p-1) </a:t>
            </a:r>
            <a:r>
              <a:rPr lang="bn-BD" dirty="0">
                <a:solidFill>
                  <a:srgbClr val="002060"/>
                </a:solidFill>
              </a:rPr>
              <a:t>জাংশন এলাকায় অর্থাৎ </a:t>
            </a:r>
            <a:r>
              <a:rPr lang="en-US" dirty="0">
                <a:solidFill>
                  <a:srgbClr val="002060"/>
                </a:solidFill>
              </a:rPr>
              <a:t>p-</a:t>
            </a:r>
            <a:r>
              <a:rPr lang="bn-BD" dirty="0">
                <a:solidFill>
                  <a:srgbClr val="002060"/>
                </a:solidFill>
              </a:rPr>
              <a:t>টাইপ এবং </a:t>
            </a:r>
            <a:r>
              <a:rPr lang="en-US" dirty="0">
                <a:solidFill>
                  <a:srgbClr val="002060"/>
                </a:solidFill>
              </a:rPr>
              <a:t>n-</a:t>
            </a:r>
            <a:r>
              <a:rPr lang="bn-BD" dirty="0">
                <a:solidFill>
                  <a:srgbClr val="002060"/>
                </a:solidFill>
              </a:rPr>
              <a:t>টাইপ সিলিকন ক্রিস্টাল যেখানে মিলিত হয়, সেই জায়গায় ইলেকট্রন হোলের সাথে মিলিত হয়ে বাহুক শূন্য অবস্থার সৃষ্টি করে। একারণে পি-এন (</a:t>
            </a:r>
            <a:r>
              <a:rPr lang="en-US" dirty="0">
                <a:solidFill>
                  <a:srgbClr val="002060"/>
                </a:solidFill>
              </a:rPr>
              <a:t>p-1) </a:t>
            </a:r>
            <a:r>
              <a:rPr lang="bn-BD" dirty="0">
                <a:solidFill>
                  <a:srgbClr val="002060"/>
                </a:solidFill>
              </a:rPr>
              <a:t>জাংশন বরাবর রোধ অনেক বেশি হয়। পি-এন (</a:t>
            </a:r>
            <a:r>
              <a:rPr lang="en-US" dirty="0">
                <a:solidFill>
                  <a:srgbClr val="002060"/>
                </a:solidFill>
              </a:rPr>
              <a:t>p-1) </a:t>
            </a:r>
            <a:r>
              <a:rPr lang="bn-BD" dirty="0">
                <a:solidFill>
                  <a:srgbClr val="002060"/>
                </a:solidFill>
              </a:rPr>
              <a:t>আংশনের একপাশে নেগেটিভ চার্জ এবং অপরপাশে পজিটিভ চার্জের ঘনত্ব বেশি থাকায় জাংশন বরাবর একটি বিভব ঢালের (</a:t>
            </a:r>
            <a:r>
              <a:rPr lang="en-US" dirty="0">
                <a:solidFill>
                  <a:srgbClr val="002060"/>
                </a:solidFill>
              </a:rPr>
              <a:t>Potential gradient) </a:t>
            </a:r>
            <a:r>
              <a:rPr lang="bn-BD" dirty="0">
                <a:solidFill>
                  <a:srgbClr val="002060"/>
                </a:solidFill>
              </a:rPr>
              <a:t>সৃষ্টি হয়। পি-এন (</a:t>
            </a:r>
            <a:r>
              <a:rPr lang="en-US" dirty="0">
                <a:solidFill>
                  <a:srgbClr val="002060"/>
                </a:solidFill>
              </a:rPr>
              <a:t>p-1) </a:t>
            </a:r>
            <a:r>
              <a:rPr lang="bn-BD" dirty="0">
                <a:solidFill>
                  <a:srgbClr val="002060"/>
                </a:solidFill>
              </a:rPr>
              <a:t>জাংশনের উপর আলো পড়লে আলোক শক্তি ইলেকট্রন ও হোলকে (</a:t>
            </a:r>
            <a:r>
              <a:rPr lang="en-US" dirty="0">
                <a:solidFill>
                  <a:srgbClr val="002060"/>
                </a:solidFill>
              </a:rPr>
              <a:t>p-1) </a:t>
            </a:r>
            <a:r>
              <a:rPr lang="bn-BD" dirty="0">
                <a:solidFill>
                  <a:srgbClr val="002060"/>
                </a:solidFill>
              </a:rPr>
              <a:t>জাংশনের বিভব চালের বিপরীতে স্থানান্তর ঘটায়। এই প্রক্রিয়ায় কিছু কাজ সম্পন্ন হয় যা বিদ্যুৎ শক্তি হিসেবে সঞ্চিত হয়। সঞ্চিত বিদ্যুৎ শক্তির পরিমাণ আলোর তীব্রতা ও আলোকিত ক্ষেত্রফলের উপর নির্ভর করে। সৌরকোষ বা সোলার সেলের সাহায্যে দিনের বেলা সঞ্চয়ক কোষ বা সেকেন্ডারি সেল চার্জ করে রাখা হয় এবং রাতে ব্যবহার করা হয়। এক বর্গ সেন্টিমিটার সোলার সেল থেকে সর্বোচ্চ ২০-৪০ মিলি অ্যাম্পিয়ার কারেন্ট পাওয়া যায়। প্রতিটি সোলার সেলে ০.৫ ভোল্ট থেকে ১০ ভোল্ট ডিসি ভোল্টেজ উৎপন্ন হয়। প্রকৃতপক্ষে এর পরিমাণ সোলার সেলে উপাদান ও সূর্যের আলোর উপর নির্ভর করে। একাধিক সোলার সেল প্রয়োজনমতো সিরিজ বা প্যারালাল সংযোগ করে ভোল্টেজ ও কারেন্ট বাড়ানো যায়।</a:t>
            </a:r>
            <a:endParaRPr lang="en-US" dirty="0">
              <a:solidFill>
                <a:srgbClr val="002060"/>
              </a:solidFill>
            </a:endParaRPr>
          </a:p>
        </p:txBody>
      </p:sp>
    </p:spTree>
    <p:extLst>
      <p:ext uri="{BB962C8B-B14F-4D97-AF65-F5344CB8AC3E}">
        <p14:creationId xmlns:p14="http://schemas.microsoft.com/office/powerpoint/2010/main" val="16507674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95660-B1DB-CB1E-AAA4-27D614154184}"/>
              </a:ext>
            </a:extLst>
          </p:cNvPr>
          <p:cNvSpPr>
            <a:spLocks noGrp="1"/>
          </p:cNvSpPr>
          <p:nvPr>
            <p:ph type="title"/>
          </p:nvPr>
        </p:nvSpPr>
        <p:spPr>
          <a:xfrm>
            <a:off x="838200" y="365126"/>
            <a:ext cx="10515600" cy="639216"/>
          </a:xfrm>
        </p:spPr>
        <p:txBody>
          <a:bodyPr>
            <a:normAutofit fontScale="90000"/>
          </a:bodyPr>
          <a:lstStyle/>
          <a:p>
            <a:r>
              <a:rPr lang="bn-BD" dirty="0"/>
              <a:t>সৌরশক্তি ব্যবহারের প্রয়োজনীয়তা</a:t>
            </a:r>
            <a:r>
              <a:rPr lang="en-US" dirty="0"/>
              <a:t>:</a:t>
            </a:r>
          </a:p>
        </p:txBody>
      </p:sp>
      <p:sp>
        <p:nvSpPr>
          <p:cNvPr id="3" name="Content Placeholder 2">
            <a:extLst>
              <a:ext uri="{FF2B5EF4-FFF2-40B4-BE49-F238E27FC236}">
                <a16:creationId xmlns:a16="http://schemas.microsoft.com/office/drawing/2014/main" id="{D9718673-D677-F63D-95C4-EF6AF7BE6F4F}"/>
              </a:ext>
            </a:extLst>
          </p:cNvPr>
          <p:cNvSpPr>
            <a:spLocks noGrp="1"/>
          </p:cNvSpPr>
          <p:nvPr>
            <p:ph idx="1"/>
          </p:nvPr>
        </p:nvSpPr>
        <p:spPr>
          <a:xfrm>
            <a:off x="314793" y="1469036"/>
            <a:ext cx="11467476" cy="4707927"/>
          </a:xfrm>
        </p:spPr>
        <p:txBody>
          <a:bodyPr>
            <a:noAutofit/>
          </a:bodyPr>
          <a:lstStyle/>
          <a:p>
            <a:r>
              <a:rPr lang="bn-BD" sz="3200" dirty="0">
                <a:solidFill>
                  <a:srgbClr val="00B050"/>
                </a:solidFill>
              </a:rPr>
              <a:t>আমাদের দেশ সৌরশক্তি ব্যবহারের জন্য অত্যন্ত উপযোগী। এখানে প্রায় সারা বছরই সূর্যের আলো পাওয়া যায়। এছাড়া সোলার সেলে ব্যবহৃত যন্ত্রপাতি সহজে স্থাপন করা যায় এবং এগুলোর পরিচালনা ও রক্ষণাবেক্ষণ সহজ ও খরচ কম। সোলার সেল ব্যবহারে পরিবেশ দূষণ হয় না এবং দুর্ঘটনা ঘটে না। এসব কারণে আমাদের মত জনবহুল দেশে সোলার সেল ব্যবহারের প্রচলন বৃদ্ধি করা প্রয়োজন। আমাদের প্রাকৃতিক শক্তির উৎস খুবই সীমিত। সুতরাং সম্ভাব্য সবক্ষেত্রে সোলার প্যানেল ব্যবহার করলে জাতীয় সম্পদের উপর চাপ কমবে। সোলার ওভেন ব্যবহার করে সহজেই রান্নার কাজ করা যায়। অন্যান্য গৃহস্থালী কাজেও সোলার সেল থেকে উৎপন্ন বিদ্যুৎ এর উপর নির্ভরশীলতা বাড়ানো দরকার।</a:t>
            </a:r>
            <a:endParaRPr lang="en-US" sz="3200" dirty="0">
              <a:solidFill>
                <a:srgbClr val="00B050"/>
              </a:solidFill>
            </a:endParaRPr>
          </a:p>
        </p:txBody>
      </p:sp>
    </p:spTree>
    <p:extLst>
      <p:ext uri="{BB962C8B-B14F-4D97-AF65-F5344CB8AC3E}">
        <p14:creationId xmlns:p14="http://schemas.microsoft.com/office/powerpoint/2010/main" val="978079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3ED1A7E-B946-7767-32B3-B61691763E60}"/>
              </a:ext>
            </a:extLst>
          </p:cNvPr>
          <p:cNvSpPr>
            <a:spLocks noGrp="1"/>
          </p:cNvSpPr>
          <p:nvPr>
            <p:ph type="title"/>
          </p:nvPr>
        </p:nvSpPr>
        <p:spPr>
          <a:xfrm>
            <a:off x="838200" y="673770"/>
            <a:ext cx="3220329" cy="2027227"/>
          </a:xfrm>
        </p:spPr>
        <p:txBody>
          <a:bodyPr anchor="t">
            <a:normAutofit/>
          </a:bodyPr>
          <a:lstStyle/>
          <a:p>
            <a:r>
              <a:rPr lang="bn-BD" sz="3800">
                <a:solidFill>
                  <a:srgbClr val="FFFFFF"/>
                </a:solidFill>
              </a:rPr>
              <a:t>সোলার প্যানেল সিস্টেমের প্রধান প্রধান অংশ</a:t>
            </a:r>
            <a:r>
              <a:rPr lang="en-US" sz="3800">
                <a:solidFill>
                  <a:srgbClr val="FFFFFF"/>
                </a:solidFill>
              </a:rPr>
              <a:t>:</a:t>
            </a:r>
          </a:p>
        </p:txBody>
      </p:sp>
      <p:graphicFrame>
        <p:nvGraphicFramePr>
          <p:cNvPr id="5" name="Content Placeholder 2">
            <a:extLst>
              <a:ext uri="{FF2B5EF4-FFF2-40B4-BE49-F238E27FC236}">
                <a16:creationId xmlns:a16="http://schemas.microsoft.com/office/drawing/2014/main" id="{13A64C3A-32C1-8B07-EBD5-88730563B87E}"/>
              </a:ext>
            </a:extLst>
          </p:cNvPr>
          <p:cNvGraphicFramePr>
            <a:graphicFrameLocks noGrp="1"/>
          </p:cNvGraphicFramePr>
          <p:nvPr>
            <p:ph idx="1"/>
            <p:extLst>
              <p:ext uri="{D42A27DB-BD31-4B8C-83A1-F6EECF244321}">
                <p14:modId xmlns:p14="http://schemas.microsoft.com/office/powerpoint/2010/main" val="371419201"/>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7093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BFCACAF-C5F2-5CA4-F61E-248DCE76A2A3}"/>
              </a:ext>
            </a:extLst>
          </p:cNvPr>
          <p:cNvPicPr>
            <a:picLocks noChangeAspect="1"/>
          </p:cNvPicPr>
          <p:nvPr/>
        </p:nvPicPr>
        <p:blipFill>
          <a:blip r:embed="rId2">
            <a:alphaModFix amt="35000"/>
            <a:extLst>
              <a:ext uri="{28A0092B-C50C-407E-A947-70E740481C1C}">
                <a14:useLocalDpi xmlns:a14="http://schemas.microsoft.com/office/drawing/2010/main" val="0"/>
              </a:ext>
            </a:extLst>
          </a:blip>
          <a:srcRect t="10769" b="14231"/>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2C66BFA1-9C6C-450B-8FB7-7446DCBFF7BF}"/>
              </a:ext>
            </a:extLst>
          </p:cNvPr>
          <p:cNvSpPr>
            <a:spLocks noGrp="1"/>
          </p:cNvSpPr>
          <p:nvPr>
            <p:ph type="title"/>
          </p:nvPr>
        </p:nvSpPr>
        <p:spPr>
          <a:xfrm>
            <a:off x="838199" y="1065862"/>
            <a:ext cx="6052955" cy="4726276"/>
          </a:xfrm>
        </p:spPr>
        <p:txBody>
          <a:bodyPr>
            <a:normAutofit/>
          </a:bodyPr>
          <a:lstStyle/>
          <a:p>
            <a:pPr algn="r"/>
            <a:r>
              <a:rPr lang="bn-BD" sz="8000">
                <a:ln w="22225">
                  <a:solidFill>
                    <a:srgbClr val="FFFFFF"/>
                  </a:solidFill>
                </a:ln>
                <a:noFill/>
              </a:rPr>
              <a:t>সোলার প্যানেল (</a:t>
            </a:r>
            <a:r>
              <a:rPr lang="en-US" sz="8000">
                <a:ln w="22225">
                  <a:solidFill>
                    <a:srgbClr val="FFFFFF"/>
                  </a:solidFill>
                </a:ln>
                <a:noFill/>
              </a:rPr>
              <a:t>Solar panel )</a:t>
            </a:r>
          </a:p>
        </p:txBody>
      </p:sp>
      <p:cxnSp>
        <p:nvCxnSpPr>
          <p:cNvPr id="25" name="Straight Connector 24">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F6529FC-BDF7-7BDF-7CE4-3F6CA9DA4508}"/>
              </a:ext>
            </a:extLst>
          </p:cNvPr>
          <p:cNvSpPr>
            <a:spLocks noGrp="1"/>
          </p:cNvSpPr>
          <p:nvPr>
            <p:ph idx="1"/>
          </p:nvPr>
        </p:nvSpPr>
        <p:spPr>
          <a:xfrm>
            <a:off x="7534641" y="1065862"/>
            <a:ext cx="3860002" cy="4726276"/>
          </a:xfrm>
        </p:spPr>
        <p:txBody>
          <a:bodyPr anchor="ctr">
            <a:normAutofit/>
          </a:bodyPr>
          <a:lstStyle/>
          <a:p>
            <a:r>
              <a:rPr lang="bn-BD" sz="1900">
                <a:solidFill>
                  <a:srgbClr val="FFFFFF"/>
                </a:solidFill>
              </a:rPr>
              <a:t>সোলার প্যানেলের গুরুত্বপূর্ণ অংশ হলো সোলার সেল। মূলত সৌর শক্তিকে তড়িৎ শক্তিতে রূপান্তরের মূল উপাদান সোলার সেল নামে পরিচিত। আধুনিক কৌশল ব্যবহার করে সোলার সেল তৈরি করা হয়। সোলার সেল বা সোলার প্যানেলের বৈশিষ্ট্য হলো এর উপর সূর্যের আলো পড়লে সরাসরি বিদ্যুৎ শক্তি পাওয়া যায় । সোলার সেলে ডিসি বিদ্যুৎ উৎপন্ন হয়। বাজারে বিভিন্ন সাইজের সোলার প্যানেল পাওয়া যায়। একাধিক সৌর প্যানেলকে বৈদ্যুতিক ভাবে সংযোগ করে একটি কাঠামোর উপর স্থাপন করলে সামগ্রিক ব্যবস্থাকে সৌর প্যানেল বলে।</a:t>
            </a:r>
            <a:endParaRPr lang="en-US" sz="1900">
              <a:solidFill>
                <a:srgbClr val="FFFFFF"/>
              </a:solidFill>
            </a:endParaRPr>
          </a:p>
        </p:txBody>
      </p:sp>
    </p:spTree>
    <p:extLst>
      <p:ext uri="{BB962C8B-B14F-4D97-AF65-F5344CB8AC3E}">
        <p14:creationId xmlns:p14="http://schemas.microsoft.com/office/powerpoint/2010/main" val="12423442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88</TotalTime>
  <Words>1023</Words>
  <Application>Microsoft Office PowerPoint</Application>
  <PresentationFormat>Widescreen</PresentationFormat>
  <Paragraphs>48</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NikoshBAN</vt:lpstr>
      <vt:lpstr>SutonnyMJ</vt:lpstr>
      <vt:lpstr>Office Theme</vt:lpstr>
      <vt:lpstr>PowerPoint Presentation</vt:lpstr>
      <vt:lpstr>                         শিক্ষক পরিচিতি</vt:lpstr>
      <vt:lpstr>                                  শিখনফল</vt:lpstr>
      <vt:lpstr>PowerPoint Presentation</vt:lpstr>
      <vt:lpstr>সৌরশক্তি থেকে বিদুৎ উৎপাদনের ধারণা:</vt:lpstr>
      <vt:lpstr>PowerPoint Presentation</vt:lpstr>
      <vt:lpstr>সৌরশক্তি ব্যবহারের প্রয়োজনীয়তা:</vt:lpstr>
      <vt:lpstr>সোলার প্যানেল সিস্টেমের প্রধান প্রধান অংশ:</vt:lpstr>
      <vt:lpstr>সোলার প্যানেল (Solar panel )</vt:lpstr>
      <vt:lpstr>PowerPoint Presentation</vt:lpstr>
      <vt:lpstr>ইনভার্টার (Inverter)</vt:lpstr>
      <vt:lpstr>চার্জ নিয়ন্ত্রক (Charge controller) </vt:lpstr>
      <vt:lpstr>বৈদ্যুতিক লোড (Electric Load ):</vt:lpstr>
      <vt:lpstr> একক প্রশ্ন </vt:lpstr>
      <vt:lpstr>বাড়ির কাজ</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shafiqul islam</dc:creator>
  <cp:lastModifiedBy>shafiqul islam</cp:lastModifiedBy>
  <cp:revision>4</cp:revision>
  <dcterms:created xsi:type="dcterms:W3CDTF">2026-07-17T05:40:51Z</dcterms:created>
  <dcterms:modified xsi:type="dcterms:W3CDTF">2026-07-17T07:09:48Z</dcterms:modified>
</cp:coreProperties>
</file>