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1" r:id="rId3"/>
    <p:sldId id="258" r:id="rId4"/>
    <p:sldId id="259" r:id="rId5"/>
    <p:sldId id="319" r:id="rId6"/>
    <p:sldId id="281" r:id="rId7"/>
    <p:sldId id="261" r:id="rId8"/>
    <p:sldId id="311" r:id="rId9"/>
    <p:sldId id="264" r:id="rId10"/>
    <p:sldId id="323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67474-3932-4EEA-8196-B9B3E8776E23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6C516-368F-4E2F-AC13-5DDC94FFF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2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C516-368F-4E2F-AC13-5DDC94FFF5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6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D78E-891E-C917-4649-D5242029D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35605-1D3F-8C25-8B30-41CD58BE7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49D10-6C0F-C29D-99C0-ADC2B014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6DC3A-0638-64F9-76B6-78EF5CD97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63E42-7848-C632-828F-321D536B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611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CA05-108D-C46A-536D-962F3866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5F8C1-A785-68BC-5014-D58CEDE06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A25DC-396F-718A-C7D2-872476AE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228B7-CC73-5F95-B460-7CC858AE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8BBA2-7F4C-56A2-491F-773D5B43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0486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6610DC-38F9-287F-48FE-FBE07E5FC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E9AAD-49B3-9DEA-F03D-B053335A9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E1E27-40F8-5092-D86A-A6572B75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331FB-67D0-14D6-9B6C-2F6F1C22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6AFF1-2B3D-A4B9-DDDB-A4A65772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484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2853-24AE-8957-7DC2-F7772363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F2981-95DC-0D54-757B-C01F9FA0F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00F72-E18E-0920-BB74-40C2508D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A8BA8-F2AF-05FA-6E81-70196D1C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29324-41F3-4470-B4CF-27644C87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4236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E44B-ED22-8EA9-6E95-E60837AB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971D1-80CF-033F-51B2-9241770F6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8C6C5-9D4A-DA00-61AC-33033D61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E9A6D-7A16-DA63-8FB3-1CB76619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A3DE8-EE73-69C2-5801-EF084C0C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300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A8A5-B6A1-BC07-DF66-93F5A123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2FB90-87B9-81FE-62A9-555A8640C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7584B-ECB6-D8BB-885B-9F05563C7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13CFD-EC26-DD95-05BC-A1FDF9C09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55DF6-1170-D10C-C551-37F79893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3CFA7-7007-B893-6584-2A340725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378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60B5-8871-5D5B-2A9A-A17A181A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5301D-DF2A-5D3F-0AB4-40C12F383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3373E-2195-0547-476C-EBD7CE482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DD06E-7746-A5DF-7593-E53E116AA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0F59F-BD07-1D0D-D5E4-8394B7A71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FD9DD-2E49-6577-6D70-49BE2828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46911-0106-4320-08A2-B0951A93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D2E01-4280-E39D-26AC-E0B8B57D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2305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CAC1-E10A-B385-2CA7-8E864A2F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ABA057-312A-F3AD-E8E1-F025806E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79178-DF8A-16E8-1460-96A0A7AC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B46EC-92FF-15EF-3BC2-E7CFE9EF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30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CF85D-EE63-FE59-CC29-64DE3C65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5B80C-54CF-B0AE-C7E6-B657F66B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1D57A-4CB4-13B6-C36A-4A50A942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706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4B61-13A0-43E1-4994-F00EAB15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6D049-D718-13C7-24D9-479E2416C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76F7A-5304-54CD-B2AA-4A6AA68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FA104-FF9D-501E-F2B1-FB779F19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333B7-EC99-8FCD-B790-1558C860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9DB6-EF20-A49F-6A5D-E1C2A09B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084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6059-93E7-6F4B-6D8F-7C86C8C6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4E51A9-F1D9-CAC9-B473-14E42E80B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89976-CB65-0FCF-EC80-21AA4D2D8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A74E8-9370-7A57-53BF-8F50CD62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20EAC-A2E0-6BD4-3801-6E6E6797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39566-FB2B-7518-9C88-70E582FB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540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AD6633-3E3E-AE5A-6222-3674841A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D0497-359A-B158-1C74-AFDC1905A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428BC-B8CA-0F8F-3F27-87A2A9061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78EE0-F307-4BEA-9A7B-CDB4DE97B8C1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886FC-B2F2-0353-156E-FC4494737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EE221-34A0-168B-3431-4E584A120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0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5073812"/>
            <a:ext cx="6331904" cy="1146013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>
                <a:solidFill>
                  <a:schemeClr val="tx2"/>
                </a:solidFill>
              </a:rPr>
              <a:t> 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A7EA44E-8251-0C7D-B976-5078FF827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45" y="588579"/>
            <a:ext cx="1855605" cy="18556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66FF28-B3B2-B2BF-877A-8619AF853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96" y="2476399"/>
            <a:ext cx="3080304" cy="1855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A8B81-204F-CC45-8EBF-5FFDD0878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08" y="4364220"/>
            <a:ext cx="3517680" cy="18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4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3B150-7742-0B77-71D0-942F5D0F8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45" y="643467"/>
            <a:ext cx="990411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60390F-3178-6E6D-3FA7-A0407FCFFCEB}"/>
              </a:ext>
            </a:extLst>
          </p:cNvPr>
          <p:cNvSpPr txBox="1">
            <a:spLocks/>
          </p:cNvSpPr>
          <p:nvPr/>
        </p:nvSpPr>
        <p:spPr>
          <a:xfrm>
            <a:off x="1403813" y="3081421"/>
            <a:ext cx="9071147" cy="8610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৩৯৭৫২ ও ৩৯৭৬২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9AD89DC-6ECC-35D9-A73F-DC30880E45AB}"/>
              </a:ext>
            </a:extLst>
          </p:cNvPr>
          <p:cNvSpPr txBox="1">
            <a:spLocks/>
          </p:cNvSpPr>
          <p:nvPr/>
        </p:nvSpPr>
        <p:spPr>
          <a:xfrm>
            <a:off x="1035937" y="4474902"/>
            <a:ext cx="10666267" cy="86100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স্থানীয়</a:t>
            </a:r>
            <a:r>
              <a:rPr kumimoji="0" lang="en-US" sz="5400" b="0" i="0" u="none" strike="noStrike" kern="1200" cap="none" spc="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মানের</a:t>
            </a:r>
            <a:r>
              <a:rPr kumimoji="0" lang="en-US" sz="5400" b="0" i="0" u="none" strike="noStrike" kern="1200" cap="none" spc="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ধারনা</a:t>
            </a:r>
            <a:r>
              <a:rPr kumimoji="0" lang="en-US" sz="5400" b="0" i="0" u="none" strike="noStrike" kern="1200" cap="none" spc="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kumimoji="0" lang="en-US" sz="5400" b="0" i="0" u="none" strike="noStrike" kern="1200" cap="none" spc="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ছোট</a:t>
            </a:r>
            <a:r>
              <a:rPr kumimoji="0" lang="en-US" sz="5400" b="0" i="0" u="none" strike="noStrike" kern="1200" cap="none" spc="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বড়</a:t>
            </a:r>
            <a:r>
              <a:rPr kumimoji="0" lang="en-US" sz="5400" b="0" i="0" u="none" strike="noStrike" kern="1200" cap="none" spc="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তুলনা</a:t>
            </a:r>
            <a:r>
              <a:rPr kumimoji="0" lang="en-US" sz="5400" b="0" i="0" u="none" strike="noStrike" kern="1200" cap="none" spc="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</a:t>
            </a:r>
            <a:r>
              <a:rPr kumimoji="0" lang="en-US" sz="5400" b="0" i="0" u="none" strike="noStrike" kern="1200" cap="none" spc="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42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002E5-EFEA-5492-A0F0-A7C13D301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5343525"/>
            <a:ext cx="3911601" cy="1514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784D5-D586-08DA-5303-41BDE5418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87" y="5342539"/>
            <a:ext cx="3790316" cy="151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DD54E7-786E-6FC0-5139-06D088B42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03" y="5341553"/>
            <a:ext cx="4358003" cy="15144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5C3E9A-A107-F834-FFE8-1292A03B3CEE}"/>
              </a:ext>
            </a:extLst>
          </p:cNvPr>
          <p:cNvSpPr/>
          <p:nvPr/>
        </p:nvSpPr>
        <p:spPr>
          <a:xfrm>
            <a:off x="6492887" y="2505670"/>
            <a:ext cx="2735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kern="1200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507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41045A-8CF4-E071-6A39-03467FCA2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r="7648" b="-1"/>
          <a:stretch>
            <a:fillRect/>
          </a:stretch>
        </p:blipFill>
        <p:spPr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16766C-F847-56D7-F3BD-5B7CCA4DD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3" r="11019"/>
          <a:stretch>
            <a:fillRect/>
          </a:stretch>
        </p:blipFill>
        <p:spPr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F1E297-AF0C-D266-4738-1D5EBBAD4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6" t="30416" r="30778" b="45398"/>
          <a:stretch>
            <a:fillRect/>
          </a:stretch>
        </p:blipFill>
        <p:spPr>
          <a:xfrm>
            <a:off x="7271657" y="1405128"/>
            <a:ext cx="4920343" cy="4520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E96DB96-32B2-9A9F-72D7-89ADA1D55FD5}"/>
              </a:ext>
            </a:extLst>
          </p:cNvPr>
          <p:cNvSpPr/>
          <p:nvPr/>
        </p:nvSpPr>
        <p:spPr>
          <a:xfrm rot="5400000">
            <a:off x="-183237" y="494040"/>
            <a:ext cx="6527921" cy="5864923"/>
          </a:xfrm>
          <a:prstGeom prst="horizontalScroll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5CE18C-AEB2-E5CD-0BEC-38D80A6DF74B}"/>
              </a:ext>
            </a:extLst>
          </p:cNvPr>
          <p:cNvSpPr txBox="1">
            <a:spLocks/>
          </p:cNvSpPr>
          <p:nvPr/>
        </p:nvSpPr>
        <p:spPr>
          <a:xfrm>
            <a:off x="686053" y="208285"/>
            <a:ext cx="3652267" cy="67868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B9314-A4F0-4940-42CD-5CBACFBE6661}"/>
              </a:ext>
            </a:extLst>
          </p:cNvPr>
          <p:cNvSpPr txBox="1"/>
          <p:nvPr/>
        </p:nvSpPr>
        <p:spPr>
          <a:xfrm>
            <a:off x="1091775" y="1067929"/>
            <a:ext cx="3972561" cy="44387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৬৬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আড়পাঙ্গাশিয়া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আমতলী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বরগুনা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jaberdewanjaber@gmail.com</a:t>
            </a:r>
          </a:p>
        </p:txBody>
      </p:sp>
    </p:spTree>
    <p:extLst>
      <p:ext uri="{BB962C8B-B14F-4D97-AF65-F5344CB8AC3E}">
        <p14:creationId xmlns:p14="http://schemas.microsoft.com/office/powerpoint/2010/main" val="254132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A48236-D68A-D156-1FD6-1269C508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39" y="4758618"/>
            <a:ext cx="2143125" cy="21431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B5EFC7-D517-4581-5C72-D826DCFA9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4718119"/>
            <a:ext cx="2206281" cy="2139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0ABEAC-CD91-6110-63E9-D228BE7E2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76" y="0"/>
            <a:ext cx="5864924" cy="6858000"/>
          </a:xfrm>
          <a:prstGeom prst="rect">
            <a:avLst/>
          </a:prstGeom>
        </p:spPr>
      </p:pic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AE27A30C-3F97-3A55-44C7-03E43F7ACB6D}"/>
              </a:ext>
            </a:extLst>
          </p:cNvPr>
          <p:cNvSpPr/>
          <p:nvPr/>
        </p:nvSpPr>
        <p:spPr>
          <a:xfrm rot="5400000">
            <a:off x="549944" y="-502350"/>
            <a:ext cx="5130802" cy="6230687"/>
          </a:xfrm>
          <a:prstGeom prst="horizontalScroll">
            <a:avLst>
              <a:gd name="adj" fmla="val 20695"/>
            </a:avLst>
          </a:prstGeom>
          <a:solidFill>
            <a:srgbClr val="92D05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362CA3-5A74-DD5B-3181-184AB7A6A142}"/>
              </a:ext>
            </a:extLst>
          </p:cNvPr>
          <p:cNvSpPr txBox="1">
            <a:spLocks/>
          </p:cNvSpPr>
          <p:nvPr/>
        </p:nvSpPr>
        <p:spPr>
          <a:xfrm>
            <a:off x="355867" y="115236"/>
            <a:ext cx="3652267" cy="900764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8042" y="1204371"/>
            <a:ext cx="3952836" cy="37856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13/০১/২০২৬  </a:t>
            </a:r>
          </a:p>
        </p:txBody>
      </p:sp>
    </p:spTree>
    <p:extLst>
      <p:ext uri="{BB962C8B-B14F-4D97-AF65-F5344CB8AC3E}">
        <p14:creationId xmlns:p14="http://schemas.microsoft.com/office/powerpoint/2010/main" val="34914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6348" y="1124262"/>
            <a:ext cx="4431172" cy="928057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8000" kern="12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8000" kern="12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3F23E5-1208-394E-CBE6-ADFCA7FAE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5343525"/>
            <a:ext cx="3911601" cy="1514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F2829-E70C-51A8-B311-C0F5ADAEF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87" y="5342539"/>
            <a:ext cx="3790316" cy="151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8ADC42-AF23-88E3-8BCE-6C91B640B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03" y="5341553"/>
            <a:ext cx="4358003" cy="151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2DC0A0-0BC9-F5B5-5474-FBE53F1E9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1" y="2394857"/>
            <a:ext cx="11889729" cy="2155036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449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002DEAA-2842-091A-C123-85AD8AA6E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725" y="3429000"/>
            <a:ext cx="1831635" cy="28474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0115D9-A28F-1C62-3864-8399351BF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8" y="3701996"/>
            <a:ext cx="1762761" cy="28474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1AE2FE-45C2-3D75-349C-07112F8B853D}"/>
              </a:ext>
            </a:extLst>
          </p:cNvPr>
          <p:cNvSpPr/>
          <p:nvPr/>
        </p:nvSpPr>
        <p:spPr>
          <a:xfrm>
            <a:off x="3061584" y="0"/>
            <a:ext cx="367440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 descr="Doraemon Holding Placard PNG Images, Download free Doraemon Holding Placard  Transparent PNGs">
            <a:extLst>
              <a:ext uri="{FF2B5EF4-FFF2-40B4-BE49-F238E27FC236}">
                <a16:creationId xmlns:a16="http://schemas.microsoft.com/office/drawing/2014/main" id="{758E805A-DA24-5E09-FCC0-106BFA568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639" y="1509674"/>
            <a:ext cx="5622425" cy="48221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856790-ECAA-E7AD-86A2-679FF9D2C622}"/>
              </a:ext>
            </a:extLst>
          </p:cNvPr>
          <p:cNvSpPr/>
          <p:nvPr/>
        </p:nvSpPr>
        <p:spPr>
          <a:xfrm>
            <a:off x="2132484" y="1728430"/>
            <a:ext cx="1858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৯৭৫৩৬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6D4067-7A05-1B27-B7C4-1662710E364E}"/>
              </a:ext>
            </a:extLst>
          </p:cNvPr>
          <p:cNvSpPr/>
          <p:nvPr/>
        </p:nvSpPr>
        <p:spPr>
          <a:xfrm>
            <a:off x="3061584" y="863343"/>
            <a:ext cx="698460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31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28F81-C7A1-83D7-5C6E-55453E769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5343525"/>
            <a:ext cx="3911601" cy="1514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74C0AC-BA0E-A265-686A-4B745C535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87" y="5342539"/>
            <a:ext cx="3790316" cy="151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F4E256-ECB5-DB0A-51EA-779D9695F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03" y="5341553"/>
            <a:ext cx="4358003" cy="151447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61C0263-575F-68ED-ECDA-AEB987595B4B}"/>
              </a:ext>
            </a:extLst>
          </p:cNvPr>
          <p:cNvSpPr/>
          <p:nvPr/>
        </p:nvSpPr>
        <p:spPr>
          <a:xfrm>
            <a:off x="4135373" y="191945"/>
            <a:ext cx="3921266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AC26D5-0F3D-BF78-CE4D-8D33C96AA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" y="1767406"/>
            <a:ext cx="12059919" cy="35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5689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597046" y="0"/>
            <a:ext cx="5116286" cy="774551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11" y="2520013"/>
            <a:ext cx="4187754" cy="2595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8829040" y="3322341"/>
            <a:ext cx="1996740" cy="1774372"/>
            <a:chOff x="4215492" y="2127486"/>
            <a:chExt cx="2480320" cy="177437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" name="Oval Callout 6"/>
            <p:cNvSpPr/>
            <p:nvPr/>
          </p:nvSpPr>
          <p:spPr>
            <a:xfrm flipH="1">
              <a:off x="4215492" y="2127486"/>
              <a:ext cx="2480320" cy="1774372"/>
            </a:xfrm>
            <a:prstGeom prst="wedgeEllipseCallout">
              <a:avLst>
                <a:gd name="adj1" fmla="val 97232"/>
                <a:gd name="adj2" fmla="val -51066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9382" y="2438401"/>
              <a:ext cx="1779003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ঠিক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বলেছো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!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7090" y="1744547"/>
            <a:ext cx="2979271" cy="2595227"/>
            <a:chOff x="1094013" y="1622629"/>
            <a:chExt cx="1905000" cy="177437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Oval Callout 13"/>
            <p:cNvSpPr/>
            <p:nvPr/>
          </p:nvSpPr>
          <p:spPr>
            <a:xfrm>
              <a:off x="1094013" y="1622629"/>
              <a:ext cx="1905000" cy="1774372"/>
            </a:xfrm>
            <a:prstGeom prst="wedgeEllipseCallout">
              <a:avLst>
                <a:gd name="adj1" fmla="val 160409"/>
                <a:gd name="adj2" fmla="val 42886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61675" y="2082135"/>
              <a:ext cx="1401629" cy="8206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বড়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স্থানীয়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স্থানীয়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তুলনা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করব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82930" y="1529443"/>
            <a:ext cx="2480320" cy="1774372"/>
            <a:chOff x="4215492" y="1551215"/>
            <a:chExt cx="2480320" cy="177437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Oval Callout 15"/>
            <p:cNvSpPr/>
            <p:nvPr/>
          </p:nvSpPr>
          <p:spPr>
            <a:xfrm flipH="1">
              <a:off x="4215492" y="1551215"/>
              <a:ext cx="2480320" cy="1774372"/>
            </a:xfrm>
            <a:prstGeom prst="wedgeEllipseCallout">
              <a:avLst>
                <a:gd name="adj1" fmla="val 67167"/>
                <a:gd name="adj2" fmla="val 40415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66150" y="1899792"/>
              <a:ext cx="1779003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‘খ’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!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AC3ED83-68C6-60E3-A1A4-8B5C653A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5343525"/>
            <a:ext cx="3911601" cy="1514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C5FE13-9A71-4A90-D471-49E00E71E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87" y="5342539"/>
            <a:ext cx="3790316" cy="1514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39553-C5BA-7E98-E2FD-38691B8DA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03" y="5341553"/>
            <a:ext cx="4358003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13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0_F_293560899_5Cpb9oAwM0cRw8xcaGFIJCZ265wqyQV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276" y="911922"/>
            <a:ext cx="6246695" cy="149350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700058" y="-9175"/>
            <a:ext cx="3181560" cy="861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দলীয়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6B90F-E381-56D0-870A-95A40C749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5343525"/>
            <a:ext cx="3911601" cy="1514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692045-DB18-7AEC-54DD-AC8C8BE45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87" y="5342539"/>
            <a:ext cx="3790316" cy="151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85EDC0-A06D-B8ED-BEE2-05678D2F1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03" y="5341553"/>
            <a:ext cx="4358003" cy="151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15F0F9-A1ED-B8F0-1491-928F2CBAE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349" y="2600823"/>
            <a:ext cx="11099571" cy="283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41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99600" y="4690246"/>
            <a:ext cx="2183627" cy="649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48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55B44-E57E-C8CE-0A1C-CBCADDC6E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5343525"/>
            <a:ext cx="3911601" cy="151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8F6F66-7C79-891E-4851-FA9808533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87" y="5342539"/>
            <a:ext cx="3790316" cy="151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B9F0D-0BF9-64FC-01AE-6EFC33EF2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03" y="5341553"/>
            <a:ext cx="4358003" cy="1514475"/>
          </a:xfrm>
          <a:prstGeom prst="rect">
            <a:avLst/>
          </a:prstGeom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C1D37176-D018-731C-4308-72AD7B2FAADF}"/>
              </a:ext>
            </a:extLst>
          </p:cNvPr>
          <p:cNvSpPr/>
          <p:nvPr/>
        </p:nvSpPr>
        <p:spPr>
          <a:xfrm>
            <a:off x="4525397" y="1830093"/>
            <a:ext cx="7157830" cy="202184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তোমাদের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আমাকে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দেখাও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72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</TotalTime>
  <Words>117</Words>
  <Application>Microsoft Office PowerPoint</Application>
  <PresentationFormat>Widescreen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NikoshBAN</vt:lpstr>
      <vt:lpstr>Office Theme</vt:lpstr>
      <vt:lpstr>আজকের পাঠে স্বাগতম  </vt:lpstr>
      <vt:lpstr>PowerPoint Presentation</vt:lpstr>
      <vt:lpstr>PowerPoint Presentation</vt:lpstr>
      <vt:lpstr>শিখনফলঃ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</dc:title>
  <dc:creator>Microsoft account</dc:creator>
  <cp:lastModifiedBy>jaber dewan</cp:lastModifiedBy>
  <cp:revision>256</cp:revision>
  <dcterms:created xsi:type="dcterms:W3CDTF">2024-05-14T13:09:00Z</dcterms:created>
  <dcterms:modified xsi:type="dcterms:W3CDTF">2026-07-17T09:55:55Z</dcterms:modified>
</cp:coreProperties>
</file>