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3" r:id="rId3"/>
    <p:sldId id="258" r:id="rId4"/>
    <p:sldId id="281" r:id="rId5"/>
    <p:sldId id="259" r:id="rId6"/>
    <p:sldId id="260" r:id="rId7"/>
    <p:sldId id="261" r:id="rId8"/>
    <p:sldId id="263" r:id="rId9"/>
    <p:sldId id="278" r:id="rId10"/>
    <p:sldId id="262" r:id="rId11"/>
    <p:sldId id="277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7" d="100"/>
          <a:sy n="77" d="100"/>
        </p:scale>
        <p:origin x="-181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4603AB-75DC-4523-AD27-35009820B29C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CBEA8A0E-E957-4373-BDC8-F33E51512D13}">
      <dgm:prSet phldrT="[Text]" custT="1"/>
      <dgm:spPr/>
      <dgm:t>
        <a:bodyPr/>
        <a:lstStyle/>
        <a:p>
          <a:pPr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dirty="0"/>
        </a:p>
      </dgm:t>
    </dgm:pt>
    <dgm:pt modelId="{74CDE8EE-A7A1-4EF9-B0DD-AE441D408DE5}" type="parTrans" cxnId="{362C8821-7A17-42D8-94B2-2740000D4340}">
      <dgm:prSet/>
      <dgm:spPr/>
      <dgm:t>
        <a:bodyPr/>
        <a:lstStyle/>
        <a:p>
          <a:endParaRPr lang="en-US"/>
        </a:p>
      </dgm:t>
    </dgm:pt>
    <dgm:pt modelId="{A6C02701-6C82-4AC0-859C-87578E2EED8C}" type="sibTrans" cxnId="{362C8821-7A17-42D8-94B2-2740000D4340}">
      <dgm:prSet/>
      <dgm:spPr/>
      <dgm:t>
        <a:bodyPr/>
        <a:lstStyle/>
        <a:p>
          <a:endParaRPr lang="en-US"/>
        </a:p>
      </dgm:t>
    </dgm:pt>
    <dgm:pt modelId="{3F6E4900-2E48-4D78-AD2D-1A0C5B3AE79C}">
      <dgm:prSet phldrT="[Text]"/>
      <dgm:spPr/>
      <dgm:t>
        <a:bodyPr/>
        <a:lstStyle/>
        <a:p>
          <a:endParaRPr lang="en-US" dirty="0"/>
        </a:p>
      </dgm:t>
    </dgm:pt>
    <dgm:pt modelId="{652C7019-7E38-4C18-800A-158D9019A571}" type="parTrans" cxnId="{D3C25ACC-3AE2-4E25-AF0F-E137FA55167E}">
      <dgm:prSet/>
      <dgm:spPr/>
      <dgm:t>
        <a:bodyPr/>
        <a:lstStyle/>
        <a:p>
          <a:endParaRPr lang="en-US"/>
        </a:p>
      </dgm:t>
    </dgm:pt>
    <dgm:pt modelId="{2F9CF2F3-F380-4BC3-B9E7-1B28CC428A59}" type="sibTrans" cxnId="{D3C25ACC-3AE2-4E25-AF0F-E137FA55167E}">
      <dgm:prSet/>
      <dgm:spPr/>
      <dgm:t>
        <a:bodyPr/>
        <a:lstStyle/>
        <a:p>
          <a:endParaRPr lang="en-US"/>
        </a:p>
      </dgm:t>
    </dgm:pt>
    <dgm:pt modelId="{C150E799-D6B0-4C72-A4C8-7D0BC1D11E2C}">
      <dgm:prSet phldrT="[Text]"/>
      <dgm:spPr/>
      <dgm:t>
        <a:bodyPr/>
        <a:lstStyle/>
        <a:p>
          <a:endParaRPr lang="en-US" dirty="0"/>
        </a:p>
      </dgm:t>
    </dgm:pt>
    <dgm:pt modelId="{52921B8D-59AD-499C-A892-24713B592E31}" type="parTrans" cxnId="{3696B0EA-C0DC-419A-A533-D0AF578EA034}">
      <dgm:prSet/>
      <dgm:spPr/>
      <dgm:t>
        <a:bodyPr/>
        <a:lstStyle/>
        <a:p>
          <a:endParaRPr lang="en-US"/>
        </a:p>
      </dgm:t>
    </dgm:pt>
    <dgm:pt modelId="{B0BA9953-53CF-4FB8-BAC9-765071620214}" type="sibTrans" cxnId="{3696B0EA-C0DC-419A-A533-D0AF578EA034}">
      <dgm:prSet/>
      <dgm:spPr/>
      <dgm:t>
        <a:bodyPr/>
        <a:lstStyle/>
        <a:p>
          <a:endParaRPr lang="en-US"/>
        </a:p>
      </dgm:t>
    </dgm:pt>
    <dgm:pt modelId="{100C0937-01B9-4B68-9E16-F1008D988A4D}" type="pres">
      <dgm:prSet presAssocID="{624603AB-75DC-4523-AD27-35009820B29C}" presName="Name0" presStyleCnt="0">
        <dgm:presLayoutVars>
          <dgm:dir/>
          <dgm:resizeHandles val="exact"/>
        </dgm:presLayoutVars>
      </dgm:prSet>
      <dgm:spPr/>
    </dgm:pt>
    <dgm:pt modelId="{C6DD6E5A-75CD-443D-A620-9ACE57F31683}" type="pres">
      <dgm:prSet presAssocID="{624603AB-75DC-4523-AD27-35009820B29C}" presName="fgShape" presStyleLbl="fgShp" presStyleIdx="0" presStyleCnt="1" custFlipVert="1" custScaleX="3294" custScaleY="300000" custLinFactY="-100000" custLinFactNeighborX="61430" custLinFactNeighborY="-116667"/>
      <dgm:spPr/>
    </dgm:pt>
    <dgm:pt modelId="{94203E71-FE1B-41A3-A07A-77DD4C1F9C45}" type="pres">
      <dgm:prSet presAssocID="{624603AB-75DC-4523-AD27-35009820B29C}" presName="linComp" presStyleCnt="0"/>
      <dgm:spPr/>
    </dgm:pt>
    <dgm:pt modelId="{692D9E55-6AC7-4494-97D4-D63CE182A306}" type="pres">
      <dgm:prSet presAssocID="{CBEA8A0E-E957-4373-BDC8-F33E51512D13}" presName="compNode" presStyleCnt="0"/>
      <dgm:spPr/>
    </dgm:pt>
    <dgm:pt modelId="{86B03B74-B3F5-497A-AC35-5D326267B675}" type="pres">
      <dgm:prSet presAssocID="{CBEA8A0E-E957-4373-BDC8-F33E51512D13}" presName="bkgdShape" presStyleLbl="node1" presStyleIdx="0" presStyleCnt="3" custLinFactNeighborX="-3891"/>
      <dgm:spPr/>
      <dgm:t>
        <a:bodyPr/>
        <a:lstStyle/>
        <a:p>
          <a:endParaRPr lang="en-US"/>
        </a:p>
      </dgm:t>
    </dgm:pt>
    <dgm:pt modelId="{D1919D3D-C38C-4F82-AB80-D951449F30F7}" type="pres">
      <dgm:prSet presAssocID="{CBEA8A0E-E957-4373-BDC8-F33E51512D13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D5BA8D-9D5B-4F2E-893D-B7F20A2D2577}" type="pres">
      <dgm:prSet presAssocID="{CBEA8A0E-E957-4373-BDC8-F33E51512D13}" presName="invisiNode" presStyleLbl="node1" presStyleIdx="0" presStyleCnt="3"/>
      <dgm:spPr/>
    </dgm:pt>
    <dgm:pt modelId="{3DE3BC7D-DBFA-4992-BC53-B921122808E0}" type="pres">
      <dgm:prSet presAssocID="{CBEA8A0E-E957-4373-BDC8-F33E51512D13}" presName="imagNode" presStyleLbl="fgImgPlace1" presStyleIdx="0" presStyleCnt="3"/>
      <dgm:spPr/>
    </dgm:pt>
    <dgm:pt modelId="{D1C8862E-246D-4D4B-9512-39F44859461E}" type="pres">
      <dgm:prSet presAssocID="{A6C02701-6C82-4AC0-859C-87578E2EED8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86B676E-5891-4015-BD24-2950C04CD7CB}" type="pres">
      <dgm:prSet presAssocID="{3F6E4900-2E48-4D78-AD2D-1A0C5B3AE79C}" presName="compNode" presStyleCnt="0"/>
      <dgm:spPr/>
    </dgm:pt>
    <dgm:pt modelId="{4B93A774-A769-49FD-AB34-1CFB27C4E6CB}" type="pres">
      <dgm:prSet presAssocID="{3F6E4900-2E48-4D78-AD2D-1A0C5B3AE79C}" presName="bkgdShape" presStyleLbl="node1" presStyleIdx="1" presStyleCnt="3"/>
      <dgm:spPr/>
      <dgm:t>
        <a:bodyPr/>
        <a:lstStyle/>
        <a:p>
          <a:endParaRPr lang="en-US"/>
        </a:p>
      </dgm:t>
    </dgm:pt>
    <dgm:pt modelId="{BF4C65E4-8D44-4132-AAEF-80EC78A09272}" type="pres">
      <dgm:prSet presAssocID="{3F6E4900-2E48-4D78-AD2D-1A0C5B3AE79C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A0A63E-AE86-4E57-AAEA-D8276A1BBEA7}" type="pres">
      <dgm:prSet presAssocID="{3F6E4900-2E48-4D78-AD2D-1A0C5B3AE79C}" presName="invisiNode" presStyleLbl="node1" presStyleIdx="1" presStyleCnt="3"/>
      <dgm:spPr/>
    </dgm:pt>
    <dgm:pt modelId="{AA55D96A-91F7-43A4-A331-C5DD9F3B8F18}" type="pres">
      <dgm:prSet presAssocID="{3F6E4900-2E48-4D78-AD2D-1A0C5B3AE79C}" presName="imagNode" presStyleLbl="fgImgPlace1" presStyleIdx="1" presStyleCnt="3"/>
      <dgm:spPr/>
    </dgm:pt>
    <dgm:pt modelId="{A6E79FCD-CDC8-4BDA-BA15-48E597BC4CF1}" type="pres">
      <dgm:prSet presAssocID="{2F9CF2F3-F380-4BC3-B9E7-1B28CC428A5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539683C-3354-4532-82E0-E1ED7529B5A8}" type="pres">
      <dgm:prSet presAssocID="{C150E799-D6B0-4C72-A4C8-7D0BC1D11E2C}" presName="compNode" presStyleCnt="0"/>
      <dgm:spPr/>
    </dgm:pt>
    <dgm:pt modelId="{673C1803-9D48-4BDA-AC4F-DDF49B74FE1C}" type="pres">
      <dgm:prSet presAssocID="{C150E799-D6B0-4C72-A4C8-7D0BC1D11E2C}" presName="bkgdShape" presStyleLbl="node1" presStyleIdx="2" presStyleCnt="3"/>
      <dgm:spPr/>
      <dgm:t>
        <a:bodyPr/>
        <a:lstStyle/>
        <a:p>
          <a:endParaRPr lang="en-US"/>
        </a:p>
      </dgm:t>
    </dgm:pt>
    <dgm:pt modelId="{2DD08E66-9528-42A7-9ADB-74E1B78E407D}" type="pres">
      <dgm:prSet presAssocID="{C150E799-D6B0-4C72-A4C8-7D0BC1D11E2C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8D959-A021-4A78-8C53-BFCD7C7363C1}" type="pres">
      <dgm:prSet presAssocID="{C150E799-D6B0-4C72-A4C8-7D0BC1D11E2C}" presName="invisiNode" presStyleLbl="node1" presStyleIdx="2" presStyleCnt="3"/>
      <dgm:spPr/>
    </dgm:pt>
    <dgm:pt modelId="{301DB080-D4B7-441A-AD44-7394C75615E1}" type="pres">
      <dgm:prSet presAssocID="{C150E799-D6B0-4C72-A4C8-7D0BC1D11E2C}" presName="imagNode" presStyleLbl="fgImgPlace1" presStyleIdx="2" presStyleCnt="3"/>
      <dgm:spPr/>
    </dgm:pt>
  </dgm:ptLst>
  <dgm:cxnLst>
    <dgm:cxn modelId="{5A4F8E11-0770-434E-853E-1AB73CC5FCED}" type="presOf" srcId="{C150E799-D6B0-4C72-A4C8-7D0BC1D11E2C}" destId="{673C1803-9D48-4BDA-AC4F-DDF49B74FE1C}" srcOrd="0" destOrd="0" presId="urn:microsoft.com/office/officeart/2005/8/layout/hList7"/>
    <dgm:cxn modelId="{362C8821-7A17-42D8-94B2-2740000D4340}" srcId="{624603AB-75DC-4523-AD27-35009820B29C}" destId="{CBEA8A0E-E957-4373-BDC8-F33E51512D13}" srcOrd="0" destOrd="0" parTransId="{74CDE8EE-A7A1-4EF9-B0DD-AE441D408DE5}" sibTransId="{A6C02701-6C82-4AC0-859C-87578E2EED8C}"/>
    <dgm:cxn modelId="{3696B0EA-C0DC-419A-A533-D0AF578EA034}" srcId="{624603AB-75DC-4523-AD27-35009820B29C}" destId="{C150E799-D6B0-4C72-A4C8-7D0BC1D11E2C}" srcOrd="2" destOrd="0" parTransId="{52921B8D-59AD-499C-A892-24713B592E31}" sibTransId="{B0BA9953-53CF-4FB8-BAC9-765071620214}"/>
    <dgm:cxn modelId="{7B6BDE70-2F03-46C5-BFD4-A6BE7C87AD21}" type="presOf" srcId="{3F6E4900-2E48-4D78-AD2D-1A0C5B3AE79C}" destId="{BF4C65E4-8D44-4132-AAEF-80EC78A09272}" srcOrd="1" destOrd="0" presId="urn:microsoft.com/office/officeart/2005/8/layout/hList7"/>
    <dgm:cxn modelId="{EA8B2168-D35D-4ED6-ABAB-02C146D824F9}" type="presOf" srcId="{3F6E4900-2E48-4D78-AD2D-1A0C5B3AE79C}" destId="{4B93A774-A769-49FD-AB34-1CFB27C4E6CB}" srcOrd="0" destOrd="0" presId="urn:microsoft.com/office/officeart/2005/8/layout/hList7"/>
    <dgm:cxn modelId="{7D8E8A0B-6148-44F9-B4BE-4F84AB371110}" type="presOf" srcId="{2F9CF2F3-F380-4BC3-B9E7-1B28CC428A59}" destId="{A6E79FCD-CDC8-4BDA-BA15-48E597BC4CF1}" srcOrd="0" destOrd="0" presId="urn:microsoft.com/office/officeart/2005/8/layout/hList7"/>
    <dgm:cxn modelId="{F9911473-3012-4B92-9888-EA82D1D27905}" type="presOf" srcId="{CBEA8A0E-E957-4373-BDC8-F33E51512D13}" destId="{D1919D3D-C38C-4F82-AB80-D951449F30F7}" srcOrd="1" destOrd="0" presId="urn:microsoft.com/office/officeart/2005/8/layout/hList7"/>
    <dgm:cxn modelId="{45AA9B09-5074-4B70-B17D-321153AA8047}" type="presOf" srcId="{CBEA8A0E-E957-4373-BDC8-F33E51512D13}" destId="{86B03B74-B3F5-497A-AC35-5D326267B675}" srcOrd="0" destOrd="0" presId="urn:microsoft.com/office/officeart/2005/8/layout/hList7"/>
    <dgm:cxn modelId="{E701D0FF-85AF-4292-93AC-46A97242BD3F}" type="presOf" srcId="{624603AB-75DC-4523-AD27-35009820B29C}" destId="{100C0937-01B9-4B68-9E16-F1008D988A4D}" srcOrd="0" destOrd="0" presId="urn:microsoft.com/office/officeart/2005/8/layout/hList7"/>
    <dgm:cxn modelId="{D3C25ACC-3AE2-4E25-AF0F-E137FA55167E}" srcId="{624603AB-75DC-4523-AD27-35009820B29C}" destId="{3F6E4900-2E48-4D78-AD2D-1A0C5B3AE79C}" srcOrd="1" destOrd="0" parTransId="{652C7019-7E38-4C18-800A-158D9019A571}" sibTransId="{2F9CF2F3-F380-4BC3-B9E7-1B28CC428A59}"/>
    <dgm:cxn modelId="{CC3284CD-08C2-4722-844F-B7C141FB205B}" type="presOf" srcId="{A6C02701-6C82-4AC0-859C-87578E2EED8C}" destId="{D1C8862E-246D-4D4B-9512-39F44859461E}" srcOrd="0" destOrd="0" presId="urn:microsoft.com/office/officeart/2005/8/layout/hList7"/>
    <dgm:cxn modelId="{A54100A8-EECF-431D-8489-1A451E1A257C}" type="presOf" srcId="{C150E799-D6B0-4C72-A4C8-7D0BC1D11E2C}" destId="{2DD08E66-9528-42A7-9ADB-74E1B78E407D}" srcOrd="1" destOrd="0" presId="urn:microsoft.com/office/officeart/2005/8/layout/hList7"/>
    <dgm:cxn modelId="{EDCF7D92-DF4C-4380-A8AC-AFBAD81EE8F5}" type="presParOf" srcId="{100C0937-01B9-4B68-9E16-F1008D988A4D}" destId="{C6DD6E5A-75CD-443D-A620-9ACE57F31683}" srcOrd="0" destOrd="0" presId="urn:microsoft.com/office/officeart/2005/8/layout/hList7"/>
    <dgm:cxn modelId="{CECB7B6E-102D-4ADB-ADDF-EEC867EF3BEB}" type="presParOf" srcId="{100C0937-01B9-4B68-9E16-F1008D988A4D}" destId="{94203E71-FE1B-41A3-A07A-77DD4C1F9C45}" srcOrd="1" destOrd="0" presId="urn:microsoft.com/office/officeart/2005/8/layout/hList7"/>
    <dgm:cxn modelId="{AEBAC8BA-9E38-403B-8125-F07BA6CCBD9C}" type="presParOf" srcId="{94203E71-FE1B-41A3-A07A-77DD4C1F9C45}" destId="{692D9E55-6AC7-4494-97D4-D63CE182A306}" srcOrd="0" destOrd="0" presId="urn:microsoft.com/office/officeart/2005/8/layout/hList7"/>
    <dgm:cxn modelId="{A4746B54-95E9-4ACD-80C9-C48B36615026}" type="presParOf" srcId="{692D9E55-6AC7-4494-97D4-D63CE182A306}" destId="{86B03B74-B3F5-497A-AC35-5D326267B675}" srcOrd="0" destOrd="0" presId="urn:microsoft.com/office/officeart/2005/8/layout/hList7"/>
    <dgm:cxn modelId="{0F226593-78E6-4FE3-A689-CD51BBCAC382}" type="presParOf" srcId="{692D9E55-6AC7-4494-97D4-D63CE182A306}" destId="{D1919D3D-C38C-4F82-AB80-D951449F30F7}" srcOrd="1" destOrd="0" presId="urn:microsoft.com/office/officeart/2005/8/layout/hList7"/>
    <dgm:cxn modelId="{6165BAE9-059E-4DD8-9F98-53F21D0E6D3B}" type="presParOf" srcId="{692D9E55-6AC7-4494-97D4-D63CE182A306}" destId="{39D5BA8D-9D5B-4F2E-893D-B7F20A2D2577}" srcOrd="2" destOrd="0" presId="urn:microsoft.com/office/officeart/2005/8/layout/hList7"/>
    <dgm:cxn modelId="{C39C7A3A-4500-4EDA-95FA-458035F19832}" type="presParOf" srcId="{692D9E55-6AC7-4494-97D4-D63CE182A306}" destId="{3DE3BC7D-DBFA-4992-BC53-B921122808E0}" srcOrd="3" destOrd="0" presId="urn:microsoft.com/office/officeart/2005/8/layout/hList7"/>
    <dgm:cxn modelId="{3EA7E132-4DFF-408C-8641-77B42B4FF2E6}" type="presParOf" srcId="{94203E71-FE1B-41A3-A07A-77DD4C1F9C45}" destId="{D1C8862E-246D-4D4B-9512-39F44859461E}" srcOrd="1" destOrd="0" presId="urn:microsoft.com/office/officeart/2005/8/layout/hList7"/>
    <dgm:cxn modelId="{6C8AB956-BC02-4E7A-8166-B4D4ED101306}" type="presParOf" srcId="{94203E71-FE1B-41A3-A07A-77DD4C1F9C45}" destId="{D86B676E-5891-4015-BD24-2950C04CD7CB}" srcOrd="2" destOrd="0" presId="urn:microsoft.com/office/officeart/2005/8/layout/hList7"/>
    <dgm:cxn modelId="{B094C0E3-9BA3-4EE4-AB4E-8589D89CF15F}" type="presParOf" srcId="{D86B676E-5891-4015-BD24-2950C04CD7CB}" destId="{4B93A774-A769-49FD-AB34-1CFB27C4E6CB}" srcOrd="0" destOrd="0" presId="urn:microsoft.com/office/officeart/2005/8/layout/hList7"/>
    <dgm:cxn modelId="{A78B9917-8793-40CE-AD46-A22B6D58F787}" type="presParOf" srcId="{D86B676E-5891-4015-BD24-2950C04CD7CB}" destId="{BF4C65E4-8D44-4132-AAEF-80EC78A09272}" srcOrd="1" destOrd="0" presId="urn:microsoft.com/office/officeart/2005/8/layout/hList7"/>
    <dgm:cxn modelId="{5AB9430F-0CF7-431A-9284-3D88F400DA0E}" type="presParOf" srcId="{D86B676E-5891-4015-BD24-2950C04CD7CB}" destId="{30A0A63E-AE86-4E57-AAEA-D8276A1BBEA7}" srcOrd="2" destOrd="0" presId="urn:microsoft.com/office/officeart/2005/8/layout/hList7"/>
    <dgm:cxn modelId="{9CD9C4A8-DC12-46B8-BE89-CF040B20062D}" type="presParOf" srcId="{D86B676E-5891-4015-BD24-2950C04CD7CB}" destId="{AA55D96A-91F7-43A4-A331-C5DD9F3B8F18}" srcOrd="3" destOrd="0" presId="urn:microsoft.com/office/officeart/2005/8/layout/hList7"/>
    <dgm:cxn modelId="{0AF88187-E726-4C66-BC8F-5000D6993A71}" type="presParOf" srcId="{94203E71-FE1B-41A3-A07A-77DD4C1F9C45}" destId="{A6E79FCD-CDC8-4BDA-BA15-48E597BC4CF1}" srcOrd="3" destOrd="0" presId="urn:microsoft.com/office/officeart/2005/8/layout/hList7"/>
    <dgm:cxn modelId="{772EFD3E-DE7F-41D6-A607-911DB5C46077}" type="presParOf" srcId="{94203E71-FE1B-41A3-A07A-77DD4C1F9C45}" destId="{D539683C-3354-4532-82E0-E1ED7529B5A8}" srcOrd="4" destOrd="0" presId="urn:microsoft.com/office/officeart/2005/8/layout/hList7"/>
    <dgm:cxn modelId="{57B2A03D-1634-4977-821B-6B269FD63880}" type="presParOf" srcId="{D539683C-3354-4532-82E0-E1ED7529B5A8}" destId="{673C1803-9D48-4BDA-AC4F-DDF49B74FE1C}" srcOrd="0" destOrd="0" presId="urn:microsoft.com/office/officeart/2005/8/layout/hList7"/>
    <dgm:cxn modelId="{AD46A80F-D786-4C06-8454-7AB26D367FEF}" type="presParOf" srcId="{D539683C-3354-4532-82E0-E1ED7529B5A8}" destId="{2DD08E66-9528-42A7-9ADB-74E1B78E407D}" srcOrd="1" destOrd="0" presId="urn:microsoft.com/office/officeart/2005/8/layout/hList7"/>
    <dgm:cxn modelId="{45A8650F-DD4D-453E-91D9-3FF3B684BAFD}" type="presParOf" srcId="{D539683C-3354-4532-82E0-E1ED7529B5A8}" destId="{0238D959-A021-4A78-8C53-BFCD7C7363C1}" srcOrd="2" destOrd="0" presId="urn:microsoft.com/office/officeart/2005/8/layout/hList7"/>
    <dgm:cxn modelId="{5234BB78-6B60-43A2-8DDE-5CE2CD0D5017}" type="presParOf" srcId="{D539683C-3354-4532-82E0-E1ED7529B5A8}" destId="{301DB080-D4B7-441A-AD44-7394C75615E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03B74-B3F5-497A-AC35-5D326267B675}">
      <dsp:nvSpPr>
        <dsp:cNvPr id="0" name=""/>
        <dsp:cNvSpPr/>
      </dsp:nvSpPr>
      <dsp:spPr>
        <a:xfrm>
          <a:off x="0" y="-203200"/>
          <a:ext cx="1991320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0" y="1422399"/>
        <a:ext cx="1991320" cy="1625600"/>
      </dsp:txXfrm>
    </dsp:sp>
    <dsp:sp modelId="{3DE3BC7D-DBFA-4992-BC53-B921122808E0}">
      <dsp:nvSpPr>
        <dsp:cNvPr id="0" name=""/>
        <dsp:cNvSpPr/>
      </dsp:nvSpPr>
      <dsp:spPr>
        <a:xfrm>
          <a:off x="320284" y="40639"/>
          <a:ext cx="1353312" cy="135331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93A774-A769-49FD-AB34-1CFB27C4E6CB}">
      <dsp:nvSpPr>
        <dsp:cNvPr id="0" name=""/>
        <dsp:cNvSpPr/>
      </dsp:nvSpPr>
      <dsp:spPr>
        <a:xfrm>
          <a:off x="2052339" y="-203200"/>
          <a:ext cx="1991320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384" tIns="405384" rIns="405384" bIns="405384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700" kern="1200" dirty="0"/>
        </a:p>
      </dsp:txBody>
      <dsp:txXfrm>
        <a:off x="2052339" y="1422399"/>
        <a:ext cx="1991320" cy="1625600"/>
      </dsp:txXfrm>
    </dsp:sp>
    <dsp:sp modelId="{AA55D96A-91F7-43A4-A331-C5DD9F3B8F18}">
      <dsp:nvSpPr>
        <dsp:cNvPr id="0" name=""/>
        <dsp:cNvSpPr/>
      </dsp:nvSpPr>
      <dsp:spPr>
        <a:xfrm>
          <a:off x="2371344" y="40639"/>
          <a:ext cx="1353312" cy="135331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C1803-9D48-4BDA-AC4F-DDF49B74FE1C}">
      <dsp:nvSpPr>
        <dsp:cNvPr id="0" name=""/>
        <dsp:cNvSpPr/>
      </dsp:nvSpPr>
      <dsp:spPr>
        <a:xfrm>
          <a:off x="4103399" y="-203200"/>
          <a:ext cx="1991320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384" tIns="405384" rIns="405384" bIns="405384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700" kern="1200" dirty="0"/>
        </a:p>
      </dsp:txBody>
      <dsp:txXfrm>
        <a:off x="4103399" y="1422399"/>
        <a:ext cx="1991320" cy="1625600"/>
      </dsp:txXfrm>
    </dsp:sp>
    <dsp:sp modelId="{301DB080-D4B7-441A-AD44-7394C75615E1}">
      <dsp:nvSpPr>
        <dsp:cNvPr id="0" name=""/>
        <dsp:cNvSpPr/>
      </dsp:nvSpPr>
      <dsp:spPr>
        <a:xfrm>
          <a:off x="4422403" y="40639"/>
          <a:ext cx="1353312" cy="135331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6E5A-75CD-443D-A620-9ACE57F31683}">
      <dsp:nvSpPr>
        <dsp:cNvPr id="0" name=""/>
        <dsp:cNvSpPr/>
      </dsp:nvSpPr>
      <dsp:spPr>
        <a:xfrm flipV="1">
          <a:off x="5911261" y="1117597"/>
          <a:ext cx="184738" cy="18288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7EFF2-55DB-4595-A469-10F1827A4B5D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3A466F-9031-404B-92D9-3150193E3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53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A466F-9031-404B-92D9-3150193E32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71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jf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1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jf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156" y="363495"/>
            <a:ext cx="87630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3494"/>
            <a:ext cx="8458200" cy="603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9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8545" y="218082"/>
            <a:ext cx="8839200" cy="6400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43445" y="1295400"/>
            <a:ext cx="66294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6000" dirty="0" smtClean="0"/>
          </a:p>
          <a:p>
            <a:r>
              <a:rPr lang="bn-BD" sz="4400" dirty="0" smtClean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1600200" y="457200"/>
            <a:ext cx="181011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1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য়</a:t>
            </a:r>
            <a:endParaRPr lang="en-US" sz="1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1400" y="2819400"/>
            <a:ext cx="4800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solidFill>
                  <a:srgbClr val="FF0000"/>
                </a:solidFill>
              </a:rPr>
              <a:t>য়</a:t>
            </a:r>
            <a:r>
              <a:rPr lang="bn-BD" sz="4400" dirty="0" smtClean="0">
                <a:solidFill>
                  <a:schemeClr val="tx2"/>
                </a:solidFill>
              </a:rPr>
              <a:t>-</a:t>
            </a:r>
            <a:r>
              <a:rPr lang="bn-BD" sz="4400" b="1" dirty="0" smtClean="0">
                <a:solidFill>
                  <a:srgbClr val="FF0000"/>
                </a:solidFill>
              </a:rPr>
              <a:t>ময়না</a:t>
            </a:r>
            <a:r>
              <a:rPr lang="bn-BD" sz="4400" dirty="0" smtClean="0">
                <a:solidFill>
                  <a:schemeClr val="tx2"/>
                </a:solidFill>
              </a:rPr>
              <a:t> পাখি গান গায়।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17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7664" y="533400"/>
            <a:ext cx="89154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0" y="3657600"/>
            <a:ext cx="59333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3600" dirty="0" smtClean="0"/>
          </a:p>
          <a:p>
            <a:r>
              <a:rPr lang="bn-BD" sz="5400" b="1" dirty="0" smtClean="0">
                <a:solidFill>
                  <a:srgbClr val="FF0000"/>
                </a:solidFill>
              </a:rPr>
              <a:t>ৎ</a:t>
            </a:r>
            <a:r>
              <a:rPr lang="bn-BD" sz="3600" b="1" dirty="0" smtClean="0">
                <a:solidFill>
                  <a:srgbClr val="FF0000"/>
                </a:solidFill>
              </a:rPr>
              <a:t> দিয়ে উৎসব হয়।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-16475" y="1000425"/>
            <a:ext cx="2286000" cy="2646878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6600" b="1" cap="all" dirty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ৎ</a:t>
            </a:r>
            <a:endParaRPr lang="en-US" sz="16600" b="1" cap="all" spc="0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975" y="90964"/>
            <a:ext cx="645795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984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" y="152400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304800"/>
            <a:ext cx="830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</a:rPr>
              <a:t>কোন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bn-BD" sz="4000" b="1" dirty="0" smtClean="0">
                <a:solidFill>
                  <a:srgbClr val="C00000"/>
                </a:solidFill>
              </a:rPr>
              <a:t>কোন  </a:t>
            </a:r>
            <a:r>
              <a:rPr lang="bn-BD" sz="4000" b="1" dirty="0" smtClean="0">
                <a:solidFill>
                  <a:srgbClr val="C00000"/>
                </a:solidFill>
              </a:rPr>
              <a:t>বর্ণ?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94158" y="2082078"/>
            <a:ext cx="196426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FF0000"/>
                </a:solidFill>
              </a:rPr>
              <a:t>ময়না</a:t>
            </a:r>
          </a:p>
          <a:p>
            <a:endParaRPr lang="bn-BD" sz="3600" b="1" dirty="0" smtClean="0"/>
          </a:p>
          <a:p>
            <a:endParaRPr lang="bn-BD" sz="3600" b="1" dirty="0"/>
          </a:p>
          <a:p>
            <a:r>
              <a:rPr lang="bn-BD" sz="3600" b="1" dirty="0" smtClean="0">
                <a:solidFill>
                  <a:srgbClr val="002060"/>
                </a:solidFill>
              </a:rPr>
              <a:t>উৎসব</a:t>
            </a:r>
          </a:p>
          <a:p>
            <a:endParaRPr lang="bn-BD" sz="3600" b="1" dirty="0" smtClean="0">
              <a:solidFill>
                <a:srgbClr val="002060"/>
              </a:solidFill>
            </a:endParaRPr>
          </a:p>
          <a:p>
            <a:endParaRPr lang="bn-BD" sz="3600" b="1" dirty="0">
              <a:solidFill>
                <a:srgbClr val="002060"/>
              </a:solidFill>
            </a:endParaRPr>
          </a:p>
          <a:p>
            <a:r>
              <a:rPr lang="bn-BD" sz="3600" b="1" dirty="0" smtClean="0">
                <a:solidFill>
                  <a:srgbClr val="002060"/>
                </a:solidFill>
              </a:rPr>
              <a:t>আষাঢ়</a:t>
            </a:r>
            <a:endParaRPr lang="bn-BD" sz="4000" b="1" dirty="0" smtClean="0">
              <a:solidFill>
                <a:srgbClr val="FF0000"/>
              </a:solidFill>
            </a:endParaRPr>
          </a:p>
          <a:p>
            <a:endParaRPr lang="bn-BD" sz="3600" b="1" dirty="0" smtClean="0">
              <a:solidFill>
                <a:srgbClr val="FF0000"/>
              </a:solidFill>
            </a:endParaRPr>
          </a:p>
          <a:p>
            <a:endParaRPr lang="en-US" sz="3600" b="1" i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0" y="1704975"/>
            <a:ext cx="1600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rgbClr val="C00000"/>
                </a:solidFill>
              </a:rPr>
              <a:t>য়</a:t>
            </a:r>
          </a:p>
          <a:p>
            <a:endParaRPr lang="bn-BD" sz="5400" b="1" dirty="0" smtClean="0">
              <a:solidFill>
                <a:srgbClr val="C00000"/>
              </a:solidFill>
            </a:endParaRPr>
          </a:p>
          <a:p>
            <a:r>
              <a:rPr lang="bn-BD" sz="5400" b="1" dirty="0" smtClean="0">
                <a:solidFill>
                  <a:srgbClr val="C00000"/>
                </a:solidFill>
              </a:rPr>
              <a:t>ৎ</a:t>
            </a:r>
          </a:p>
          <a:p>
            <a:endParaRPr lang="bn-BD" sz="5400" b="1" dirty="0" smtClean="0">
              <a:solidFill>
                <a:srgbClr val="C00000"/>
              </a:solidFill>
            </a:endParaRPr>
          </a:p>
          <a:p>
            <a:r>
              <a:rPr lang="bn-BD" sz="5400" b="1" dirty="0" smtClean="0">
                <a:solidFill>
                  <a:srgbClr val="C00000"/>
                </a:solidFill>
              </a:rPr>
              <a:t>ঢ়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091" y="1828800"/>
            <a:ext cx="1263842" cy="9478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960143"/>
            <a:ext cx="1057275" cy="10810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00400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00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396" y="152400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7590846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3806400" y="2967335"/>
            <a:ext cx="153118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38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য়</a:t>
            </a:r>
            <a:endParaRPr lang="en-US" sz="138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7352" y="2950401"/>
            <a:ext cx="143340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38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ঢ়</a:t>
            </a:r>
            <a:endParaRPr lang="en-US" sz="138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96125" y="318419"/>
            <a:ext cx="5947675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2060"/>
                </a:solidFill>
              </a:rPr>
              <a:t>ছবি দেখে বর্ণ বসাও-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480" y="1694672"/>
            <a:ext cx="842963" cy="8429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66358" y="3144306"/>
            <a:ext cx="1091966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1500" b="1" cap="all" dirty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ৎ</a:t>
            </a:r>
            <a:endParaRPr lang="en-US" sz="11500" b="1" cap="all" spc="0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919" y="1715454"/>
            <a:ext cx="885524" cy="8802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910" y="1654847"/>
            <a:ext cx="902290" cy="922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092" y="1611143"/>
            <a:ext cx="93345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2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1219200"/>
            <a:ext cx="70866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2060"/>
                </a:solidFill>
              </a:rPr>
              <a:t>বাড়ির কাজ-</a:t>
            </a:r>
          </a:p>
          <a:p>
            <a:endParaRPr lang="bn-BD" sz="4000" b="1" dirty="0" smtClean="0">
              <a:solidFill>
                <a:srgbClr val="002060"/>
              </a:solidFill>
            </a:endParaRPr>
          </a:p>
          <a:p>
            <a:r>
              <a:rPr lang="bn-BD" sz="3200" b="1" dirty="0" smtClean="0"/>
              <a:t>১</a:t>
            </a:r>
            <a:r>
              <a:rPr lang="bn-BD" sz="3200" dirty="0" smtClean="0"/>
              <a:t>-</a:t>
            </a:r>
            <a:r>
              <a:rPr lang="bn-BD" sz="3200" b="1" dirty="0" smtClean="0">
                <a:solidFill>
                  <a:srgbClr val="FF0000"/>
                </a:solidFill>
              </a:rPr>
              <a:t>ড়,ঢ় ,য় ,ৎ</a:t>
            </a:r>
            <a:r>
              <a:rPr lang="bn-BD" sz="3200" dirty="0" smtClean="0"/>
              <a:t>লিখে অনুশীলন করবে।</a:t>
            </a:r>
          </a:p>
          <a:p>
            <a:endParaRPr lang="bn-BD" sz="3200" dirty="0" smtClean="0">
              <a:solidFill>
                <a:srgbClr val="FF0000"/>
              </a:solidFill>
            </a:endParaRPr>
          </a:p>
          <a:p>
            <a:r>
              <a:rPr lang="bn-BD" sz="3200" b="1" dirty="0" smtClean="0"/>
              <a:t>২</a:t>
            </a:r>
            <a:r>
              <a:rPr lang="bn-BD" sz="3200" b="1" dirty="0" smtClean="0">
                <a:solidFill>
                  <a:srgbClr val="FF0000"/>
                </a:solidFill>
              </a:rPr>
              <a:t>-ড়,ঢ়,য় ,ৎ </a:t>
            </a:r>
            <a:r>
              <a:rPr lang="bn-BD" sz="3200" dirty="0" smtClean="0"/>
              <a:t>দিয়ে নতুন ২টি করে </a:t>
            </a:r>
          </a:p>
          <a:p>
            <a:r>
              <a:rPr lang="bn-BD" sz="3200" dirty="0" smtClean="0"/>
              <a:t>শব্দ লিখে আনবে</a:t>
            </a:r>
            <a:r>
              <a:rPr lang="bn-BD" dirty="0" smtClean="0"/>
              <a:t>।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876800"/>
            <a:ext cx="268605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8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398" y="76200"/>
            <a:ext cx="8839200" cy="6629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24820" y="1295400"/>
            <a:ext cx="7494359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6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ধন্যবাদ</a:t>
            </a:r>
            <a:endParaRPr lang="en-US" sz="166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685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577689-44EC-D548-776F-584D43E0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723" y="805818"/>
            <a:ext cx="2707105" cy="10783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শিক্ষক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AC67580-E3CC-5E3C-36BC-3980A6A7D1D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956512" y="3031028"/>
            <a:ext cx="3329739" cy="2332121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GB" dirty="0" err="1">
                <a:solidFill>
                  <a:schemeClr val="accent2"/>
                </a:solidFill>
              </a:rPr>
              <a:t>মো</a:t>
            </a:r>
            <a:r>
              <a:rPr lang="en-GB" dirty="0">
                <a:solidFill>
                  <a:schemeClr val="accent2"/>
                </a:solidFill>
              </a:rPr>
              <a:t>: </a:t>
            </a:r>
            <a:r>
              <a:rPr lang="en-GB" dirty="0" err="1">
                <a:solidFill>
                  <a:schemeClr val="accent2"/>
                </a:solidFill>
              </a:rPr>
              <a:t>নাজমুল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 err="1">
                <a:solidFill>
                  <a:schemeClr val="accent2"/>
                </a:solidFill>
              </a:rPr>
              <a:t>হোসেন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সহকারী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শিক্ষক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 smtClean="0">
                <a:solidFill>
                  <a:schemeClr val="accent2"/>
                </a:solidFill>
              </a:rPr>
              <a:t>শহীদ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গফুর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সরকারি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প্রাথমিক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বিদ্যালয়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পাইকগাছা,খুলনা</a:t>
            </a:r>
            <a:r>
              <a:rPr lang="en-US" dirty="0">
                <a:solidFill>
                  <a:schemeClr val="accent2"/>
                </a:solidFill>
              </a:rPr>
              <a:t> 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AFF71AC-61B2-4D03-6500-00E20E1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2597368"/>
            <a:ext cx="3954627" cy="3620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11C58B5-EBB2-3C72-EBF1-F8D3A2D22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62" y="162456"/>
            <a:ext cx="2804360" cy="23321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DC254F8-23E9-067E-97FF-513D4EE42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269" y="300567"/>
            <a:ext cx="3276600" cy="20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54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82434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2400" y="457200"/>
            <a:ext cx="6096000" cy="36625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rgbClr val="002060"/>
                </a:solidFill>
              </a:rPr>
              <a:t>পাঠ পরিচিতি-</a:t>
            </a:r>
          </a:p>
          <a:p>
            <a:endParaRPr lang="bn-BD" sz="3200" dirty="0" smtClean="0"/>
          </a:p>
          <a:p>
            <a:r>
              <a:rPr lang="bn-BD" sz="4000" b="1" dirty="0" smtClean="0">
                <a:solidFill>
                  <a:srgbClr val="C00000"/>
                </a:solidFill>
              </a:rPr>
              <a:t>বিষয়ঃ</a:t>
            </a:r>
            <a:r>
              <a:rPr lang="bn-BD" sz="4000" dirty="0" smtClean="0">
                <a:solidFill>
                  <a:srgbClr val="C00000"/>
                </a:solidFill>
              </a:rPr>
              <a:t>বাংলা</a:t>
            </a:r>
          </a:p>
          <a:p>
            <a:r>
              <a:rPr lang="bn-BD" sz="4000" b="1" dirty="0" smtClean="0">
                <a:solidFill>
                  <a:srgbClr val="C00000"/>
                </a:solidFill>
              </a:rPr>
              <a:t>শ্রেণিঃ</a:t>
            </a:r>
            <a:r>
              <a:rPr lang="bn-BD" sz="4000" dirty="0" smtClean="0">
                <a:solidFill>
                  <a:srgbClr val="C00000"/>
                </a:solidFill>
              </a:rPr>
              <a:t>প্রথম</a:t>
            </a:r>
          </a:p>
          <a:p>
            <a:r>
              <a:rPr lang="bn-BD" sz="4000" b="1" dirty="0" smtClean="0">
                <a:solidFill>
                  <a:srgbClr val="C00000"/>
                </a:solidFill>
              </a:rPr>
              <a:t>অধ্যায়ঃ</a:t>
            </a:r>
            <a:r>
              <a:rPr lang="bn-BD" sz="4000" dirty="0" smtClean="0">
                <a:solidFill>
                  <a:srgbClr val="C00000"/>
                </a:solidFill>
              </a:rPr>
              <a:t>৩</a:t>
            </a:r>
            <a:r>
              <a:rPr lang="bn-BD" sz="4000" dirty="0">
                <a:solidFill>
                  <a:srgbClr val="C00000"/>
                </a:solidFill>
              </a:rPr>
              <a:t>৩</a:t>
            </a:r>
            <a:endParaRPr lang="bn-BD" sz="4000" dirty="0" smtClean="0">
              <a:solidFill>
                <a:srgbClr val="C00000"/>
              </a:solidFill>
            </a:endParaRPr>
          </a:p>
          <a:p>
            <a:r>
              <a:rPr lang="bn-BD" sz="4000" b="1" dirty="0" smtClean="0">
                <a:solidFill>
                  <a:srgbClr val="C00000"/>
                </a:solidFill>
              </a:rPr>
              <a:t>পাঠ</a:t>
            </a:r>
            <a:r>
              <a:rPr lang="bn-BD" sz="4000" dirty="0" smtClean="0">
                <a:solidFill>
                  <a:srgbClr val="C00000"/>
                </a:solidFill>
              </a:rPr>
              <a:t> </a:t>
            </a:r>
            <a:r>
              <a:rPr lang="bn-BD" sz="4000" dirty="0" smtClean="0">
                <a:solidFill>
                  <a:srgbClr val="C00000"/>
                </a:solidFill>
              </a:rPr>
              <a:t>বর্ণ  </a:t>
            </a:r>
            <a:r>
              <a:rPr lang="bn-BD" sz="4000" dirty="0" smtClean="0">
                <a:solidFill>
                  <a:srgbClr val="C00000"/>
                </a:solidFill>
              </a:rPr>
              <a:t>শিখি </a:t>
            </a:r>
            <a:r>
              <a:rPr lang="bn-BD" sz="4000" dirty="0" smtClean="0">
                <a:solidFill>
                  <a:srgbClr val="C00000"/>
                </a:solidFill>
              </a:rPr>
              <a:t>।</a:t>
            </a:r>
            <a:endParaRPr lang="bn-BD" sz="4000" dirty="0" smtClean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28432" y="457200"/>
            <a:ext cx="1130439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6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ড়</a:t>
            </a:r>
            <a:endParaRPr lang="en-US" sz="66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43175" y="2905036"/>
            <a:ext cx="82907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6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য়</a:t>
            </a:r>
            <a:endParaRPr lang="en-US" sz="66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66419" y="1768733"/>
            <a:ext cx="78258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6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  <a:t>ঢ়</a:t>
            </a:r>
            <a:endParaRPr lang="en-US" sz="66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2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66419" y="4119741"/>
            <a:ext cx="1034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b="1" dirty="0">
                <a:solidFill>
                  <a:srgbClr val="002060"/>
                </a:solidFill>
              </a:rPr>
              <a:t>ৎ</a:t>
            </a:r>
            <a:endParaRPr lang="en-US" sz="7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94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/>
      <p:bldP spid="5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8600"/>
            <a:ext cx="88392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95400" y="838200"/>
            <a:ext cx="6705600" cy="280076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FF00"/>
                </a:solidFill>
              </a:rPr>
              <a:t>এই পাঠ শেষে শিক্ষার্থীরা—</a:t>
            </a:r>
          </a:p>
          <a:p>
            <a:endParaRPr lang="bn-BD" sz="4400" dirty="0" smtClean="0">
              <a:solidFill>
                <a:srgbClr val="FFFF00"/>
              </a:solidFill>
            </a:endParaRPr>
          </a:p>
          <a:p>
            <a:r>
              <a:rPr lang="bn-BD" sz="4400" dirty="0" smtClean="0">
                <a:solidFill>
                  <a:srgbClr val="FFFF00"/>
                </a:solidFill>
              </a:rPr>
              <a:t>ড়,ঢ় য় </a:t>
            </a:r>
            <a:r>
              <a:rPr lang="bn-BD" sz="4400" dirty="0" smtClean="0">
                <a:solidFill>
                  <a:srgbClr val="FFFF00"/>
                </a:solidFill>
              </a:rPr>
              <a:t>ৎ</a:t>
            </a:r>
            <a:r>
              <a:rPr lang="en-US" sz="4400" dirty="0" smtClean="0">
                <a:solidFill>
                  <a:srgbClr val="FFFF00"/>
                </a:solidFill>
              </a:rPr>
              <a:t> </a:t>
            </a:r>
            <a:r>
              <a:rPr lang="bn-BD" sz="4400" dirty="0" smtClean="0">
                <a:solidFill>
                  <a:srgbClr val="FFFF00"/>
                </a:solidFill>
              </a:rPr>
              <a:t>গুলো </a:t>
            </a:r>
            <a:r>
              <a:rPr lang="bn-BD" sz="4400" dirty="0" smtClean="0">
                <a:solidFill>
                  <a:srgbClr val="FFFF00"/>
                </a:solidFill>
              </a:rPr>
              <a:t>সঠিকভাবে সনাক্ত করতে পারবে</a:t>
            </a:r>
            <a:r>
              <a:rPr lang="bn-BD" sz="4400" dirty="0" smtClean="0">
                <a:solidFill>
                  <a:srgbClr val="FFFF00"/>
                </a:solidFill>
              </a:rPr>
              <a:t>।</a:t>
            </a:r>
            <a:endParaRPr lang="bn-BD" sz="44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89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1673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800" y="1354402"/>
            <a:ext cx="7696200" cy="31700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</a:rPr>
              <a:t>পূর্ব</a:t>
            </a:r>
            <a:r>
              <a:rPr lang="en-US" sz="4000" b="1" dirty="0" smtClean="0">
                <a:solidFill>
                  <a:srgbClr val="002060"/>
                </a:solidFill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</a:rPr>
              <a:t>জ্ঞান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যাচাই</a:t>
            </a:r>
            <a:r>
              <a:rPr lang="en-US" sz="4000" b="1" dirty="0" smtClean="0">
                <a:solidFill>
                  <a:srgbClr val="002060"/>
                </a:solidFill>
              </a:rPr>
              <a:t>-</a:t>
            </a:r>
          </a:p>
          <a:p>
            <a:pPr algn="ctr"/>
            <a:endParaRPr lang="en-US" sz="2400" dirty="0" smtClean="0"/>
          </a:p>
          <a:p>
            <a:pPr algn="ctr"/>
            <a:endParaRPr lang="en-US" sz="2800" dirty="0" smtClean="0">
              <a:solidFill>
                <a:srgbClr val="002060"/>
              </a:solidFill>
            </a:endParaRPr>
          </a:p>
          <a:p>
            <a:pPr algn="ctr"/>
            <a:endParaRPr lang="en-US" sz="3600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১- </a:t>
            </a:r>
            <a:r>
              <a:rPr lang="en-US" sz="3600" dirty="0" err="1" smtClean="0">
                <a:solidFill>
                  <a:srgbClr val="FF0000"/>
                </a:solidFill>
              </a:rPr>
              <a:t>পড়ে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শব্দে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কি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কি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বর্ণ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আছে</a:t>
            </a:r>
            <a:r>
              <a:rPr lang="en-US" sz="3600" dirty="0" smtClean="0">
                <a:solidFill>
                  <a:srgbClr val="FF0000"/>
                </a:solidFill>
              </a:rPr>
              <a:t> ?</a:t>
            </a:r>
            <a:endParaRPr lang="en-US" sz="3600" dirty="0" smtClean="0">
              <a:solidFill>
                <a:srgbClr val="FF0000"/>
              </a:solidFill>
            </a:endParaRPr>
          </a:p>
          <a:p>
            <a:pPr algn="ctr"/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38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867" y="254000"/>
            <a:ext cx="8839200" cy="6477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2974" y="467023"/>
            <a:ext cx="8562426" cy="35855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bn-BD" sz="4000" b="1" dirty="0" smtClean="0">
              <a:solidFill>
                <a:srgbClr val="002060"/>
              </a:solidFill>
            </a:endParaRPr>
          </a:p>
          <a:p>
            <a:endParaRPr lang="bn-BD" sz="3600" b="1" dirty="0" smtClean="0">
              <a:solidFill>
                <a:srgbClr val="002060"/>
              </a:solidFill>
            </a:endParaRPr>
          </a:p>
          <a:p>
            <a:r>
              <a:rPr lang="bn-BD" sz="3600" b="1" dirty="0" smtClean="0">
                <a:solidFill>
                  <a:srgbClr val="002060"/>
                </a:solidFill>
              </a:rPr>
              <a:t>আজ আমরা শিখবো </a:t>
            </a:r>
            <a:r>
              <a:rPr lang="bn-BD" sz="3600" dirty="0" smtClean="0"/>
              <a:t>–</a:t>
            </a:r>
          </a:p>
          <a:p>
            <a:r>
              <a:rPr lang="bn-BD" sz="11500" b="1" dirty="0" smtClean="0">
                <a:solidFill>
                  <a:srgbClr val="FF0000"/>
                </a:solidFill>
              </a:rPr>
              <a:t>ড়,ঢ়</a:t>
            </a:r>
            <a:r>
              <a:rPr lang="en-US" sz="11500" b="1" dirty="0" smtClean="0">
                <a:solidFill>
                  <a:srgbClr val="FF0000"/>
                </a:solidFill>
              </a:rPr>
              <a:t>,য়</a:t>
            </a:r>
            <a:r>
              <a:rPr lang="bn-BD" sz="11500" b="1" dirty="0" smtClean="0">
                <a:solidFill>
                  <a:srgbClr val="FF0000"/>
                </a:solidFill>
              </a:rPr>
              <a:t>,ৎ</a:t>
            </a:r>
            <a:endParaRPr 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91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109" y="228600"/>
            <a:ext cx="88392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72850" y="502890"/>
            <a:ext cx="2358339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9900" b="1" cap="all" dirty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ড়</a:t>
            </a:r>
            <a:endParaRPr lang="en-US" sz="19900" b="1" cap="all" spc="0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7499" y="3657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3854285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C00000"/>
                </a:solidFill>
              </a:rPr>
              <a:t> </a:t>
            </a:r>
            <a:r>
              <a:rPr lang="bn-BD" sz="4000" b="1" dirty="0" smtClean="0">
                <a:solidFill>
                  <a:srgbClr val="C00000"/>
                </a:solidFill>
              </a:rPr>
              <a:t>ড়</a:t>
            </a:r>
            <a:r>
              <a:rPr lang="bn-BD" sz="4000" dirty="0" smtClean="0">
                <a:solidFill>
                  <a:srgbClr val="002060"/>
                </a:solidFill>
              </a:rPr>
              <a:t> দিয়ে</a:t>
            </a:r>
            <a:r>
              <a:rPr lang="en-US" sz="4000" dirty="0" smtClean="0">
                <a:solidFill>
                  <a:srgbClr val="002060"/>
                </a:solidFill>
              </a:rPr>
              <a:t>  </a:t>
            </a:r>
            <a:r>
              <a:rPr lang="bn-BD" sz="4000" dirty="0" smtClean="0">
                <a:solidFill>
                  <a:srgbClr val="FF0000"/>
                </a:solidFill>
              </a:rPr>
              <a:t>ঝড়</a:t>
            </a:r>
            <a:r>
              <a:rPr lang="bn-BD" sz="4000" dirty="0" smtClean="0">
                <a:solidFill>
                  <a:srgbClr val="002060"/>
                </a:solidFill>
              </a:rPr>
              <a:t>  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bn-BD" sz="4000" dirty="0" smtClean="0">
                <a:solidFill>
                  <a:srgbClr val="002060"/>
                </a:solidFill>
              </a:rPr>
              <a:t>হয়।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91738"/>
            <a:ext cx="3491778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53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35467"/>
            <a:ext cx="88392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4114800"/>
            <a:ext cx="4508499" cy="144655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bn-BD" sz="4400" b="1" dirty="0">
                <a:solidFill>
                  <a:srgbClr val="FF0000"/>
                </a:solidFill>
              </a:rPr>
              <a:t>ঢ়</a:t>
            </a:r>
            <a:r>
              <a:rPr lang="bn-BD" sz="4400" dirty="0" smtClean="0"/>
              <a:t> দিয়ে</a:t>
            </a:r>
            <a:r>
              <a:rPr lang="bn-BD" sz="4400" b="1" dirty="0" smtClean="0">
                <a:solidFill>
                  <a:srgbClr val="FF0000"/>
                </a:solidFill>
              </a:rPr>
              <a:t> আষাঢ় </a:t>
            </a:r>
            <a:r>
              <a:rPr lang="bn-BD" sz="4400" dirty="0" smtClean="0"/>
              <a:t>হয়</a:t>
            </a:r>
            <a:r>
              <a:rPr lang="bn-BD" sz="3600" dirty="0" smtClean="0"/>
              <a:t>।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866" y="231431"/>
            <a:ext cx="571500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8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1" y="277091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76230" y="533400"/>
            <a:ext cx="2125903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99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য়</a:t>
            </a:r>
            <a:endParaRPr lang="en-US" sz="199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781" y="4038599"/>
            <a:ext cx="33528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FF0000"/>
                </a:solidFill>
              </a:rPr>
              <a:t>য়</a:t>
            </a:r>
            <a:r>
              <a:rPr lang="bn-BD" sz="3600" dirty="0" smtClean="0"/>
              <a:t>-দিয়ে</a:t>
            </a:r>
            <a:r>
              <a:rPr lang="bn-BD" sz="3600" b="1" dirty="0" smtClean="0">
                <a:solidFill>
                  <a:srgbClr val="FF0000"/>
                </a:solidFill>
              </a:rPr>
              <a:t> ময়না </a:t>
            </a:r>
            <a:r>
              <a:rPr lang="bn-BD" sz="3600" dirty="0" smtClean="0"/>
              <a:t>হয়।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394" y="533400"/>
            <a:ext cx="4905375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451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130</Words>
  <Application>Microsoft Office PowerPoint</Application>
  <PresentationFormat>On-screen Show (4:3)</PresentationFormat>
  <Paragraphs>64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</dc:creator>
  <cp:lastModifiedBy>WALTON</cp:lastModifiedBy>
  <cp:revision>78</cp:revision>
  <dcterms:created xsi:type="dcterms:W3CDTF">2006-08-16T00:00:00Z</dcterms:created>
  <dcterms:modified xsi:type="dcterms:W3CDTF">2026-07-17T13:50:58Z</dcterms:modified>
</cp:coreProperties>
</file>