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95" r:id="rId2"/>
    <p:sldId id="256" r:id="rId3"/>
    <p:sldId id="296" r:id="rId4"/>
    <p:sldId id="294" r:id="rId5"/>
    <p:sldId id="274" r:id="rId6"/>
    <p:sldId id="267" r:id="rId7"/>
    <p:sldId id="270" r:id="rId8"/>
    <p:sldId id="271" r:id="rId9"/>
    <p:sldId id="272" r:id="rId10"/>
    <p:sldId id="273" r:id="rId11"/>
    <p:sldId id="266" r:id="rId12"/>
    <p:sldId id="291" r:id="rId13"/>
    <p:sldId id="265" r:id="rId14"/>
    <p:sldId id="264" r:id="rId15"/>
    <p:sldId id="263" r:id="rId16"/>
    <p:sldId id="262" r:id="rId17"/>
    <p:sldId id="293" r:id="rId18"/>
    <p:sldId id="260" r:id="rId19"/>
    <p:sldId id="261" r:id="rId20"/>
    <p:sldId id="30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98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19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97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2873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88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290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33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24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8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25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1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1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2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2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817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7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7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FEB273C-6AF9-4807-B390-E60CC05F3DF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944DFC1-C643-4A68-A558-338F7E5AC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03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550" y="217282"/>
            <a:ext cx="11697077" cy="64370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3"/>
          <a:stretch/>
        </p:blipFill>
        <p:spPr>
          <a:xfrm>
            <a:off x="262550" y="217282"/>
            <a:ext cx="11633703" cy="643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90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ADDFCD-30FF-A8FA-7814-9A00C62AB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242CDAB-FCEE-5714-54D9-0ECF3BD0AA3A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AFBCFFC-8986-DC0A-E3E1-C6CC1B5C8FAE}"/>
              </a:ext>
            </a:extLst>
          </p:cNvPr>
          <p:cNvSpPr txBox="1"/>
          <p:nvPr/>
        </p:nvSpPr>
        <p:spPr>
          <a:xfrm>
            <a:off x="532780" y="4807185"/>
            <a:ext cx="5912728" cy="138499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Till I look down on the garden green,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Down on the roof so brown-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D604719-A3F3-A67B-CB2E-7AD388475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5" y="811807"/>
            <a:ext cx="4969328" cy="3575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41813CE-E0EB-27A3-0C0A-B9DE68DE6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03" y="2892642"/>
            <a:ext cx="3996418" cy="1479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B26C3AE-EEC6-68DF-06E4-AA04C5BFB4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03" y="821393"/>
            <a:ext cx="3996418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0AD1025-AB09-6FCF-3A5B-5FE89BAA9684}"/>
              </a:ext>
            </a:extLst>
          </p:cNvPr>
          <p:cNvSpPr txBox="1"/>
          <p:nvPr/>
        </p:nvSpPr>
        <p:spPr>
          <a:xfrm>
            <a:off x="6771458" y="4773229"/>
            <a:ext cx="4849360" cy="138499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Up in the air I  go flying again,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Up in the air and down 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7F3606F-3C7F-98BE-7807-55BA1CA729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31" y="4027074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6FE5410-9E4B-7076-F3C7-EB2E03157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51" y="3980504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F68A701-C5E6-3987-A023-2C465F575A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963" y="4054546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A705023-7488-F9B5-540D-41BB0FCB43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30" y="4128588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DFEEDE3-B91A-730A-3222-EB7B468E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31" y="4054546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706B815-6A47-9445-706F-87FA4B2DCB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032" y="4027074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8CF25EA-EAF6-0D28-0F1D-8BB88D888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96" y="4027074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DFEEDE3-B91A-730A-3222-EB7B468E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774" y="4016139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DFEEDE3-B91A-730A-3222-EB7B468E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269" y="4032302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DFEEDE3-B91A-730A-3222-EB7B468E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665" y="4048465"/>
            <a:ext cx="621418" cy="678597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0237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4F7F02-2128-8871-656E-2C4A8BA78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E9FA1A0-8E37-E2C9-1237-DE86FA668973}"/>
              </a:ext>
            </a:extLst>
          </p:cNvPr>
          <p:cNvSpPr/>
          <p:nvPr/>
        </p:nvSpPr>
        <p:spPr>
          <a:xfrm>
            <a:off x="206830" y="156064"/>
            <a:ext cx="11778342" cy="63790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A04B161-6F74-0252-4AE9-DCE9910A3DDD}"/>
              </a:ext>
            </a:extLst>
          </p:cNvPr>
          <p:cNvSpPr txBox="1"/>
          <p:nvPr/>
        </p:nvSpPr>
        <p:spPr>
          <a:xfrm>
            <a:off x="509903" y="638915"/>
            <a:ext cx="110272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Swing- </a:t>
            </a:r>
            <a:r>
              <a:rPr lang="en-US" sz="2400" b="1" dirty="0" err="1">
                <a:solidFill>
                  <a:schemeClr val="bg1"/>
                </a:solidFill>
              </a:rPr>
              <a:t>দোলনা</a:t>
            </a:r>
            <a:r>
              <a:rPr lang="en-US" sz="2400" b="1" dirty="0">
                <a:solidFill>
                  <a:schemeClr val="bg1"/>
                </a:solidFill>
              </a:rPr>
              <a:t>-a seat made with rope or chains to swing up and down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Wide-</a:t>
            </a:r>
            <a:r>
              <a:rPr lang="en-US" sz="2400" b="1" dirty="0" err="1">
                <a:solidFill>
                  <a:schemeClr val="bg1"/>
                </a:solidFill>
              </a:rPr>
              <a:t>প্রশস্ত</a:t>
            </a:r>
            <a:r>
              <a:rPr lang="en-US" sz="2400" b="1" dirty="0">
                <a:solidFill>
                  <a:schemeClr val="bg1"/>
                </a:solidFill>
              </a:rPr>
              <a:t>- more than average width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Cattle-</a:t>
            </a:r>
            <a:r>
              <a:rPr lang="en-US" sz="2400" b="1" dirty="0" err="1">
                <a:solidFill>
                  <a:schemeClr val="bg1"/>
                </a:solidFill>
              </a:rPr>
              <a:t>গবাদিপশু</a:t>
            </a:r>
            <a:r>
              <a:rPr lang="en-US" sz="2400" b="1" dirty="0">
                <a:solidFill>
                  <a:schemeClr val="bg1"/>
                </a:solidFill>
              </a:rPr>
              <a:t>- large domestic animals with horns and hoofs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Countryside- the land and scenery of a rural area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Pleasantest-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Roof-</a:t>
            </a:r>
            <a:r>
              <a:rPr lang="en-US" sz="2400" b="1" dirty="0" err="1">
                <a:solidFill>
                  <a:schemeClr val="bg1"/>
                </a:solidFill>
              </a:rPr>
              <a:t>ছাদ</a:t>
            </a:r>
            <a:r>
              <a:rPr lang="en-US" sz="2400" b="1" dirty="0">
                <a:solidFill>
                  <a:schemeClr val="bg1"/>
                </a:solidFill>
              </a:rPr>
              <a:t>-celling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Air-</a:t>
            </a:r>
            <a:r>
              <a:rPr lang="en-US" sz="2400" b="1" dirty="0" err="1">
                <a:solidFill>
                  <a:schemeClr val="bg1"/>
                </a:solidFill>
              </a:rPr>
              <a:t>বাতাস</a:t>
            </a:r>
            <a:r>
              <a:rPr lang="en-US" sz="2400" b="1" dirty="0">
                <a:solidFill>
                  <a:schemeClr val="bg1"/>
                </a:solidFill>
              </a:rPr>
              <a:t>-wind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Think- </a:t>
            </a:r>
            <a:r>
              <a:rPr lang="en-US" sz="2400" b="1" dirty="0" err="1">
                <a:solidFill>
                  <a:schemeClr val="bg1"/>
                </a:solidFill>
              </a:rPr>
              <a:t>চিন্তা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করা</a:t>
            </a:r>
            <a:r>
              <a:rPr lang="en-US" sz="2400" b="1" dirty="0">
                <a:solidFill>
                  <a:schemeClr val="bg1"/>
                </a:solidFill>
              </a:rPr>
              <a:t>- imagine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Rivers-</a:t>
            </a:r>
            <a:r>
              <a:rPr lang="en-US" sz="2400" b="1" dirty="0" err="1">
                <a:solidFill>
                  <a:schemeClr val="bg1"/>
                </a:solidFill>
              </a:rPr>
              <a:t>নদী</a:t>
            </a:r>
            <a:r>
              <a:rPr lang="en-US" sz="2400" b="1" dirty="0">
                <a:solidFill>
                  <a:schemeClr val="bg1"/>
                </a:solidFill>
              </a:rPr>
              <a:t>-a large natural stream of water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1ECD80-2F27-6D74-8AA4-F5C86DA17709}"/>
              </a:ext>
            </a:extLst>
          </p:cNvPr>
          <p:cNvSpPr txBox="1"/>
          <p:nvPr/>
        </p:nvSpPr>
        <p:spPr>
          <a:xfrm>
            <a:off x="3668269" y="156064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</a:rPr>
              <a:t>New words</a:t>
            </a:r>
          </a:p>
        </p:txBody>
      </p:sp>
    </p:spTree>
    <p:extLst>
      <p:ext uri="{BB962C8B-B14F-4D97-AF65-F5344CB8AC3E}">
        <p14:creationId xmlns:p14="http://schemas.microsoft.com/office/powerpoint/2010/main" val="2443793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336" y="226336"/>
            <a:ext cx="11751398" cy="64370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7" y="461726"/>
            <a:ext cx="757429" cy="840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240326" y="409819"/>
            <a:ext cx="9841116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 your book at page no 52   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2424" y="1981145"/>
            <a:ext cx="9841116" cy="19697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reading/recite poem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 stress and intonation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 repeat the lines after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me.repeat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activity 2/3 times.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0326" y="4924686"/>
            <a:ext cx="9841116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reading</a:t>
            </a:r>
          </a:p>
        </p:txBody>
      </p:sp>
      <p:sp>
        <p:nvSpPr>
          <p:cNvPr id="3" name="Down Arrow 2"/>
          <p:cNvSpPr/>
          <p:nvPr/>
        </p:nvSpPr>
        <p:spPr>
          <a:xfrm>
            <a:off x="4914199" y="1321864"/>
            <a:ext cx="1466662" cy="650340"/>
          </a:xfrm>
          <a:prstGeom prst="downArrow">
            <a:avLst/>
          </a:prstGeom>
          <a:solidFill>
            <a:srgbClr val="FF0000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834549" y="4193298"/>
            <a:ext cx="1466662" cy="650340"/>
          </a:xfrm>
          <a:prstGeom prst="downArrow">
            <a:avLst/>
          </a:prstGeom>
          <a:solidFill>
            <a:srgbClr val="FF0000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42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C53983-60E9-0942-7FA1-EBD44DC2A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BB22FD8-F4A4-802F-A051-9253ED09C395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037AC98-4381-6DEF-F7D3-B313B0E54DCF}"/>
              </a:ext>
            </a:extLst>
          </p:cNvPr>
          <p:cNvSpPr txBox="1"/>
          <p:nvPr/>
        </p:nvSpPr>
        <p:spPr>
          <a:xfrm>
            <a:off x="653143" y="1273628"/>
            <a:ext cx="11125199" cy="48936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</a:rPr>
              <a:t>What is the poem about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The poem is about the swing.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AutoNum type="alphaLcPeriod" startAt="2"/>
            </a:pPr>
            <a:r>
              <a:rPr lang="en-US" sz="2400" b="1" dirty="0">
                <a:solidFill>
                  <a:schemeClr val="bg1"/>
                </a:solidFill>
              </a:rPr>
              <a:t>What does the speaker see when the swing goes up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The speaker sees the trees, </a:t>
            </a:r>
            <a:r>
              <a:rPr lang="en-US" sz="2400" b="1" dirty="0" err="1">
                <a:solidFill>
                  <a:schemeClr val="bg1"/>
                </a:solidFill>
              </a:rPr>
              <a:t>cattle,and</a:t>
            </a:r>
            <a:r>
              <a:rPr lang="en-US" sz="2400" b="1" dirty="0">
                <a:solidFill>
                  <a:schemeClr val="bg1"/>
                </a:solidFill>
              </a:rPr>
              <a:t> the  countryside when the swing goes up 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c. How does the speaker feel while swinging ?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Answer: While swinging the speaker  feels that it is the most beautiful and pleasant thing in  the world.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d. Do you have a swing at school or home ? What do you see from ?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Answer: Yes, there is a swing in our school. From it I see the beautiful cornfield ,the cattle and the boys playing in the school field.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8BFBE7-E651-F073-744F-50FB3B5760EE}"/>
              </a:ext>
            </a:extLst>
          </p:cNvPr>
          <p:cNvSpPr txBox="1"/>
          <p:nvPr/>
        </p:nvSpPr>
        <p:spPr>
          <a:xfrm>
            <a:off x="1992086" y="369957"/>
            <a:ext cx="86868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Ask and answer the question.</a:t>
            </a:r>
          </a:p>
        </p:txBody>
      </p:sp>
    </p:spTree>
    <p:extLst>
      <p:ext uri="{BB962C8B-B14F-4D97-AF65-F5344CB8AC3E}">
        <p14:creationId xmlns:p14="http://schemas.microsoft.com/office/powerpoint/2010/main" val="310662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1F176D-946A-D8A0-4503-7111A3CC9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4A4927E-93D5-04A1-BA7C-D025AC46CE20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BEEEC8-6287-40A3-CD85-54673BA8A45C}"/>
              </a:ext>
            </a:extLst>
          </p:cNvPr>
          <p:cNvSpPr txBox="1"/>
          <p:nvPr/>
        </p:nvSpPr>
        <p:spPr>
          <a:xfrm>
            <a:off x="466577" y="301308"/>
            <a:ext cx="11114314" cy="6124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2.2  Write down the </a:t>
            </a:r>
            <a:r>
              <a:rPr lang="en-US" sz="3600" b="1" dirty="0">
                <a:solidFill>
                  <a:srgbClr val="FF0000"/>
                </a:solidFill>
              </a:rPr>
              <a:t>rhyming</a:t>
            </a:r>
            <a:r>
              <a:rPr lang="en-US" sz="3600" b="1" dirty="0">
                <a:solidFill>
                  <a:schemeClr val="bg1"/>
                </a:solidFill>
              </a:rPr>
              <a:t> words from the poem .</a:t>
            </a: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   Swing             </a:t>
            </a:r>
            <a:r>
              <a:rPr lang="en-US" sz="3600" b="1" dirty="0">
                <a:solidFill>
                  <a:schemeClr val="bg1"/>
                </a:solidFill>
              </a:rPr>
              <a:t>and         thing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   Blue                </a:t>
            </a:r>
            <a:r>
              <a:rPr lang="en-US" sz="3600" b="1" dirty="0">
                <a:solidFill>
                  <a:schemeClr val="bg1"/>
                </a:solidFill>
              </a:rPr>
              <a:t>and         do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   Wall                and         </a:t>
            </a:r>
            <a:r>
              <a:rPr lang="en-US" sz="3600" b="1" dirty="0">
                <a:solidFill>
                  <a:schemeClr val="bg1"/>
                </a:solidFill>
              </a:rPr>
              <a:t>all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   Wide              and          </a:t>
            </a:r>
            <a:r>
              <a:rPr lang="en-US" sz="3600" b="1" dirty="0">
                <a:solidFill>
                  <a:schemeClr val="bg1"/>
                </a:solidFill>
              </a:rPr>
              <a:t>countryside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  green             and           </a:t>
            </a:r>
            <a:r>
              <a:rPr lang="en-US" sz="3600" b="1" dirty="0">
                <a:solidFill>
                  <a:schemeClr val="bg1"/>
                </a:solidFill>
              </a:rPr>
              <a:t>again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  brown             and            </a:t>
            </a:r>
            <a:r>
              <a:rPr lang="en-US" sz="3600" b="1" dirty="0">
                <a:solidFill>
                  <a:schemeClr val="bg1"/>
                </a:solidFill>
              </a:rPr>
              <a:t>down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 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2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D61A2D-1FFF-F952-D5E9-1506FA4E7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3CFF0E6-FA61-74A0-D41D-0BE43E716EDD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CEF0D7-4AB9-BC13-DD19-E5F2DB9E0334}"/>
              </a:ext>
            </a:extLst>
          </p:cNvPr>
          <p:cNvSpPr txBox="1"/>
          <p:nvPr/>
        </p:nvSpPr>
        <p:spPr>
          <a:xfrm>
            <a:off x="707570" y="516752"/>
            <a:ext cx="10874830" cy="56938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Make sentences: </a:t>
            </a:r>
          </a:p>
          <a:p>
            <a:endParaRPr lang="en-US" sz="2400" b="1" u="sng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Swing- Children loves the swing.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River- </a:t>
            </a:r>
            <a:r>
              <a:rPr lang="en-US" sz="2800" b="1" dirty="0" err="1">
                <a:solidFill>
                  <a:schemeClr val="bg1"/>
                </a:solidFill>
              </a:rPr>
              <a:t>Narasunda</a:t>
            </a:r>
            <a:r>
              <a:rPr lang="en-US" sz="2800" b="1" dirty="0">
                <a:solidFill>
                  <a:schemeClr val="bg1"/>
                </a:solidFill>
              </a:rPr>
              <a:t> is a small river.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Air-We do not live without air.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Cattle- The  Cattle are    eating grass  in the field.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Garden-  I have a garden.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  Trees-  Trees give us </a:t>
            </a:r>
            <a:r>
              <a:rPr lang="en-US" sz="2800" b="1" dirty="0" err="1">
                <a:solidFill>
                  <a:schemeClr val="bg1"/>
                </a:solidFill>
              </a:rPr>
              <a:t>Oxyzen</a:t>
            </a:r>
            <a:r>
              <a:rPr lang="en-US" sz="2800" b="1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1672391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37AD3B-E9C5-BA3C-8BD2-243DD1D66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5CF4E7F-C9E8-00B0-A111-688463331924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AC351B8-2A8A-97A6-012F-E0A390220664}"/>
              </a:ext>
            </a:extLst>
          </p:cNvPr>
          <p:cNvSpPr txBox="1"/>
          <p:nvPr/>
        </p:nvSpPr>
        <p:spPr>
          <a:xfrm>
            <a:off x="484414" y="362863"/>
            <a:ext cx="11223171" cy="60016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Choose the correct answer :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 marL="514350" indent="-514350">
              <a:buAutoNum type="romanLcPeriod"/>
            </a:pPr>
            <a:r>
              <a:rPr lang="en-US" sz="2400" b="1" dirty="0">
                <a:solidFill>
                  <a:schemeClr val="bg1"/>
                </a:solidFill>
              </a:rPr>
              <a:t>What is the name of the poem ?</a:t>
            </a: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</a:rPr>
              <a:t>River        b. the swing           c.   Trees          d. cattle</a:t>
            </a:r>
          </a:p>
          <a:p>
            <a:pPr marL="457200" indent="-457200">
              <a:buAutoNum type="alphaLcPeriod"/>
            </a:pP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ii. Who writes the poem- the swing ? 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</a:rPr>
              <a:t>Robert louis Stevenson               b, Mykel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c. Sufia Kamal                                           d. Words Worth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iii. Roof is  -      a. red    b.  Green     c. blue      d.  Brown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 marL="514350" indent="-514350">
              <a:buAutoNum type="romanLcPeriod" startAt="4"/>
            </a:pPr>
            <a:r>
              <a:rPr lang="en-US" sz="2400" b="1" dirty="0">
                <a:solidFill>
                  <a:schemeClr val="bg1"/>
                </a:solidFill>
              </a:rPr>
              <a:t>What is the last sentence of the poem ?</a:t>
            </a: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</a:rPr>
              <a:t>Up in the air and down !            b. up in the air so blue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c. ever a child can do                        c.   Over the countryside-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4D5EE19-136F-FD28-453D-86B64569A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2786991"/>
            <a:ext cx="508504" cy="5296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912116-D6E5-C24C-A0D4-3ADBA55C96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790" y="3913480"/>
            <a:ext cx="508504" cy="5296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1588E0-8119-E829-B3A6-13794451F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6" y="4991640"/>
            <a:ext cx="508504" cy="529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376B56-5A4C-2079-C9B6-1B4B95C45C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262" y="1377322"/>
            <a:ext cx="508504" cy="5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3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C8435ED-A91A-281A-9A42-1FAD984DB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1C03F1-F0D6-8AF1-07AE-A39C98E2364A}"/>
              </a:ext>
            </a:extLst>
          </p:cNvPr>
          <p:cNvSpPr/>
          <p:nvPr/>
        </p:nvSpPr>
        <p:spPr>
          <a:xfrm>
            <a:off x="206829" y="221378"/>
            <a:ext cx="11778342" cy="6379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E8D66B-BFB8-33FC-CABA-A62DDB295043}"/>
              </a:ext>
            </a:extLst>
          </p:cNvPr>
          <p:cNvSpPr txBox="1"/>
          <p:nvPr/>
        </p:nvSpPr>
        <p:spPr>
          <a:xfrm>
            <a:off x="4093027" y="457200"/>
            <a:ext cx="5060025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Group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79D51D7-F9CC-5C6C-FEAC-225A02AD00A1}"/>
              </a:ext>
            </a:extLst>
          </p:cNvPr>
          <p:cNvSpPr txBox="1"/>
          <p:nvPr/>
        </p:nvSpPr>
        <p:spPr>
          <a:xfrm>
            <a:off x="511627" y="2801195"/>
            <a:ext cx="716280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Recite the poem-1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3DDB3DD-9822-7E03-DA42-D9C2DCFF5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0" y="800343"/>
            <a:ext cx="2100944" cy="1944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E2D87DC-18EF-4255-0961-A5D0E438F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14" y="2503714"/>
            <a:ext cx="2460171" cy="1944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BE1384-479D-0919-17A3-D4D99930DA92}"/>
              </a:ext>
            </a:extLst>
          </p:cNvPr>
          <p:cNvSpPr txBox="1"/>
          <p:nvPr/>
        </p:nvSpPr>
        <p:spPr>
          <a:xfrm>
            <a:off x="4582884" y="4447756"/>
            <a:ext cx="7162801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Recite the poem-2</a:t>
            </a:r>
          </a:p>
        </p:txBody>
      </p:sp>
    </p:spTree>
    <p:extLst>
      <p:ext uri="{BB962C8B-B14F-4D97-AF65-F5344CB8AC3E}">
        <p14:creationId xmlns:p14="http://schemas.microsoft.com/office/powerpoint/2010/main" val="3316844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E468195-8106-B388-EBB7-899DA2E1C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957D347-BF35-226A-AA3B-1E01E99C99F2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586A4D7-E9D8-9A67-0E49-1D4DE75F5810}"/>
              </a:ext>
            </a:extLst>
          </p:cNvPr>
          <p:cNvSpPr txBox="1"/>
          <p:nvPr/>
        </p:nvSpPr>
        <p:spPr>
          <a:xfrm>
            <a:off x="3167744" y="402771"/>
            <a:ext cx="51054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Assessment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579EF1-C999-6769-9769-73543AF15B75}"/>
              </a:ext>
            </a:extLst>
          </p:cNvPr>
          <p:cNvSpPr txBox="1"/>
          <p:nvPr/>
        </p:nvSpPr>
        <p:spPr>
          <a:xfrm>
            <a:off x="674914" y="2594091"/>
            <a:ext cx="10842171" cy="21236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143000" indent="-1143000">
              <a:buAutoNum type="arabicPeriod"/>
            </a:pPr>
            <a:r>
              <a:rPr lang="en-US" sz="4400" b="1" dirty="0">
                <a:solidFill>
                  <a:schemeClr val="bg1"/>
                </a:solidFill>
              </a:rPr>
              <a:t>Who is the writer of the poem ?</a:t>
            </a:r>
          </a:p>
          <a:p>
            <a:endParaRPr lang="en-US" sz="4400" b="1" dirty="0"/>
          </a:p>
          <a:p>
            <a:r>
              <a:rPr lang="en-US" sz="4400" b="1" dirty="0">
                <a:solidFill>
                  <a:schemeClr val="bg1"/>
                </a:solidFill>
              </a:rPr>
              <a:t>2.    What is the poem about ?</a:t>
            </a:r>
          </a:p>
        </p:txBody>
      </p:sp>
    </p:spTree>
    <p:extLst>
      <p:ext uri="{BB962C8B-B14F-4D97-AF65-F5344CB8AC3E}">
        <p14:creationId xmlns:p14="http://schemas.microsoft.com/office/powerpoint/2010/main" val="2721215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258A9A-337B-BE87-7E9D-672519C79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C00824-D2EA-37FB-0D28-389A9684CC06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D49FFA-CFF2-4938-F0D4-D29E360C9437}"/>
              </a:ext>
            </a:extLst>
          </p:cNvPr>
          <p:cNvSpPr txBox="1"/>
          <p:nvPr/>
        </p:nvSpPr>
        <p:spPr>
          <a:xfrm>
            <a:off x="805543" y="4354286"/>
            <a:ext cx="10863942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</a:rPr>
              <a:t>Draw a picture of your swinging experience.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Show the picture and share your  experience in your class.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D72C2B-7324-AF63-319B-32D54662BF43}"/>
              </a:ext>
            </a:extLst>
          </p:cNvPr>
          <p:cNvSpPr txBox="1"/>
          <p:nvPr/>
        </p:nvSpPr>
        <p:spPr>
          <a:xfrm>
            <a:off x="3902042" y="630014"/>
            <a:ext cx="3730027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Home 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7257E34-D7E0-BA95-1C4D-2D96EE919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745" y="1640172"/>
            <a:ext cx="4078623" cy="2308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2504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38E6815-466A-EFBB-39E5-2AB287AA92D4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A7FA299-36FB-8AF7-5A56-D7E223F88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40"/>
          <a:stretch>
            <a:fillRect/>
          </a:stretch>
        </p:blipFill>
        <p:spPr>
          <a:xfrm>
            <a:off x="522515" y="402771"/>
            <a:ext cx="11103428" cy="5802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C3F784-529A-0A9B-8D4F-2D2146C40AC8}"/>
              </a:ext>
            </a:extLst>
          </p:cNvPr>
          <p:cNvSpPr txBox="1"/>
          <p:nvPr/>
        </p:nvSpPr>
        <p:spPr>
          <a:xfrm>
            <a:off x="890349" y="3055042"/>
            <a:ext cx="8939451" cy="221599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en-US" sz="138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780001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015" y="190123"/>
            <a:ext cx="11796666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9" y="389299"/>
            <a:ext cx="11398313" cy="6011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41973" y="3070986"/>
            <a:ext cx="10502020" cy="2215991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r>
              <a:rPr lang="en-US" sz="138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1890615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2F00FF-9CE9-C8B1-AD35-F5BC8F63D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DB9EEA9-BED4-F994-586C-26083EFE9B26}"/>
              </a:ext>
            </a:extLst>
          </p:cNvPr>
          <p:cNvSpPr/>
          <p:nvPr/>
        </p:nvSpPr>
        <p:spPr>
          <a:xfrm>
            <a:off x="253496" y="240632"/>
            <a:ext cx="11697077" cy="6376736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7994" y="920983"/>
            <a:ext cx="2906162" cy="25476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672" y="847903"/>
            <a:ext cx="2480649" cy="28860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97117" y="3902044"/>
            <a:ext cx="4517679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Muktamony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Head teacher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Atashia</a:t>
            </a:r>
            <a:r>
              <a:rPr lang="en-US" sz="2400" b="1" dirty="0">
                <a:solidFill>
                  <a:schemeClr val="bg1"/>
                </a:solidFill>
              </a:rPr>
              <a:t> Government Primary School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Shibpur,Narsingdi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01047" y="3768986"/>
            <a:ext cx="451767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Title –Poem: The Swing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Class- Five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Subject- English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Unit-10 ,Page- 52-53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Lesson- 1-2, (How……down!)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Time-40 minutes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Date---/07/2026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8735" y="501194"/>
            <a:ext cx="3051407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IDENTITY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4976" y="1647731"/>
            <a:ext cx="1216182" cy="4739489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7395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122" y="289711"/>
            <a:ext cx="11733291" cy="6324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33741" y="2055216"/>
            <a:ext cx="10827945" cy="37702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i="1" u="sng" dirty="0">
                <a:solidFill>
                  <a:schemeClr val="bg1"/>
                </a:solidFill>
              </a:rPr>
              <a:t>Learning outcomes:</a:t>
            </a:r>
          </a:p>
          <a:p>
            <a:r>
              <a:rPr lang="en-US" sz="4800" b="1" i="1" u="sng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Student will be able to-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6.1.1   Read rhymes and poems and recite with joy.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6.1.2   Comprehend and express the main ideas of rhymes and poems through reading.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1842" y="561315"/>
            <a:ext cx="6744832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i="1" u="sng" dirty="0">
                <a:solidFill>
                  <a:schemeClr val="bg1"/>
                </a:solidFill>
              </a:rPr>
              <a:t>Learning </a:t>
            </a:r>
            <a:r>
              <a:rPr lang="en-US" sz="5400" b="1" i="1" u="sng" dirty="0" smtClean="0">
                <a:solidFill>
                  <a:schemeClr val="bg1"/>
                </a:solidFill>
              </a:rPr>
              <a:t>outcomes</a:t>
            </a:r>
            <a:endParaRPr lang="en-US" sz="5400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8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274A87-1A40-F0FC-0204-07EBAC4B5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FF4A30-BD41-D82F-6526-BF11A807E378}"/>
              </a:ext>
            </a:extLst>
          </p:cNvPr>
          <p:cNvSpPr/>
          <p:nvPr/>
        </p:nvSpPr>
        <p:spPr>
          <a:xfrm>
            <a:off x="283030" y="239485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5369BB-45D8-2784-8844-D8D00C2B4C79}"/>
              </a:ext>
            </a:extLst>
          </p:cNvPr>
          <p:cNvSpPr txBox="1"/>
          <p:nvPr/>
        </p:nvSpPr>
        <p:spPr>
          <a:xfrm>
            <a:off x="576943" y="389653"/>
            <a:ext cx="11212286" cy="830997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What do you see in the picture ? Can you guess what may be our today’s </a:t>
            </a:r>
            <a:r>
              <a:rPr lang="en-US" sz="2400" b="1" dirty="0"/>
              <a:t>lesson.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D042306-C876-6079-007E-3E27B750D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8"/>
          <a:stretch>
            <a:fillRect/>
          </a:stretch>
        </p:blipFill>
        <p:spPr>
          <a:xfrm>
            <a:off x="1110789" y="1370818"/>
            <a:ext cx="4248150" cy="4465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870FF1-CB11-7997-C4B0-051A80433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7" t="7638" r="11338" b="8801"/>
          <a:stretch>
            <a:fillRect/>
          </a:stretch>
        </p:blipFill>
        <p:spPr>
          <a:xfrm>
            <a:off x="6895687" y="1370818"/>
            <a:ext cx="4248150" cy="4465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04DC4C0-83EC-03DF-B5D2-789D6D5C5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4" y="1783533"/>
            <a:ext cx="621418" cy="405266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145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61D6B7-17CE-DE5A-6BAD-ACF5506A3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21D3C9E-9A14-3F0C-7171-F111C72DEF38}"/>
              </a:ext>
            </a:extLst>
          </p:cNvPr>
          <p:cNvSpPr/>
          <p:nvPr/>
        </p:nvSpPr>
        <p:spPr>
          <a:xfrm>
            <a:off x="233989" y="63590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C22113-05FC-176D-DD80-335D55170100}"/>
              </a:ext>
            </a:extLst>
          </p:cNvPr>
          <p:cNvSpPr txBox="1"/>
          <p:nvPr/>
        </p:nvSpPr>
        <p:spPr>
          <a:xfrm>
            <a:off x="566057" y="1836020"/>
            <a:ext cx="10895629" cy="3189515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66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The Swing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6E55D6-4131-40AB-E3DE-8563706B4F0D}"/>
              </a:ext>
            </a:extLst>
          </p:cNvPr>
          <p:cNvSpPr txBox="1"/>
          <p:nvPr/>
        </p:nvSpPr>
        <p:spPr>
          <a:xfrm>
            <a:off x="566058" y="1001329"/>
            <a:ext cx="587828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Our today’s lesson-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088D25-2E93-6B65-5D29-CE01A4C9ADCF}"/>
              </a:ext>
            </a:extLst>
          </p:cNvPr>
          <p:cNvSpPr txBox="1"/>
          <p:nvPr/>
        </p:nvSpPr>
        <p:spPr>
          <a:xfrm>
            <a:off x="4093029" y="5153258"/>
            <a:ext cx="703217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/>
              <a:t>--   </a:t>
            </a:r>
            <a:r>
              <a:rPr lang="en-US" sz="4000" b="1" dirty="0">
                <a:solidFill>
                  <a:schemeClr val="bg1"/>
                </a:solidFill>
              </a:rPr>
              <a:t>Robert Louis Stevenson</a:t>
            </a:r>
          </a:p>
        </p:txBody>
      </p:sp>
    </p:spTree>
    <p:extLst>
      <p:ext uri="{BB962C8B-B14F-4D97-AF65-F5344CB8AC3E}">
        <p14:creationId xmlns:p14="http://schemas.microsoft.com/office/powerpoint/2010/main" val="247273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691967-B229-A35C-D487-4EC7B727A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5F4DE5D-B484-1409-F256-D36EE1073949}"/>
              </a:ext>
            </a:extLst>
          </p:cNvPr>
          <p:cNvSpPr/>
          <p:nvPr/>
        </p:nvSpPr>
        <p:spPr>
          <a:xfrm>
            <a:off x="206830" y="156064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5DDE15-B78B-C3B2-75BC-E862BF556133}"/>
              </a:ext>
            </a:extLst>
          </p:cNvPr>
          <p:cNvSpPr txBox="1"/>
          <p:nvPr/>
        </p:nvSpPr>
        <p:spPr>
          <a:xfrm>
            <a:off x="1518558" y="306066"/>
            <a:ext cx="915488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What do you see in the picture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16" y="1263895"/>
            <a:ext cx="4690779" cy="4163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903" y="1263895"/>
            <a:ext cx="4776033" cy="4163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41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2B081B0-A32C-23D4-5D83-FFBD76BD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5C4AE4B-6B6D-8FF9-D36D-EB8042B258D5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3A6440-41C6-4C28-60D7-55141F069EAF}"/>
              </a:ext>
            </a:extLst>
          </p:cNvPr>
          <p:cNvSpPr txBox="1"/>
          <p:nvPr/>
        </p:nvSpPr>
        <p:spPr>
          <a:xfrm>
            <a:off x="608578" y="4977141"/>
            <a:ext cx="5279572" cy="1200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How do you like to go up in a swing,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Up in the air so blue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BC2BE23-DBA5-C67D-FA00-6BF72E307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71" y="847372"/>
            <a:ext cx="4471987" cy="39691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BBA12C5-A2ED-A3C0-7DD8-83393C61D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71" y="847372"/>
            <a:ext cx="4471987" cy="3969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C976029-8BD8-CA6E-65CC-F3AA5A0E632E}"/>
              </a:ext>
            </a:extLst>
          </p:cNvPr>
          <p:cNvSpPr txBox="1"/>
          <p:nvPr/>
        </p:nvSpPr>
        <p:spPr>
          <a:xfrm>
            <a:off x="6384257" y="4977141"/>
            <a:ext cx="5279572" cy="1200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Oh, I do think it the pleasantest thing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Ever a child can do .</a:t>
            </a:r>
          </a:p>
        </p:txBody>
      </p:sp>
    </p:spTree>
    <p:extLst>
      <p:ext uri="{BB962C8B-B14F-4D97-AF65-F5344CB8AC3E}">
        <p14:creationId xmlns:p14="http://schemas.microsoft.com/office/powerpoint/2010/main" val="3838157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688478F-E6F5-DA57-B9F3-F4118250A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9B631D1-353E-898F-6011-6848F51248FD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9BF95D6-ECB0-E1E3-479E-3AEFBB8E70A9}"/>
              </a:ext>
            </a:extLst>
          </p:cNvPr>
          <p:cNvSpPr txBox="1"/>
          <p:nvPr/>
        </p:nvSpPr>
        <p:spPr>
          <a:xfrm>
            <a:off x="505516" y="4855133"/>
            <a:ext cx="5282292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Up in the air and over the wall,</a:t>
            </a:r>
          </a:p>
          <a:p>
            <a:r>
              <a:rPr lang="en-US" sz="2800" b="1" dirty="0"/>
              <a:t> </a:t>
            </a:r>
            <a:r>
              <a:rPr lang="en-US" sz="2800" b="1" dirty="0">
                <a:solidFill>
                  <a:schemeClr val="bg1"/>
                </a:solidFill>
              </a:rPr>
              <a:t>till I can see wide,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6CF90-2120-6C0D-47BA-8E0B2B8E4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77" y="1040563"/>
            <a:ext cx="4882243" cy="3575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627A65-7BB4-74AC-3380-C36D7D73DD0D}"/>
              </a:ext>
            </a:extLst>
          </p:cNvPr>
          <p:cNvSpPr txBox="1"/>
          <p:nvPr/>
        </p:nvSpPr>
        <p:spPr>
          <a:xfrm>
            <a:off x="6023547" y="4855134"/>
            <a:ext cx="5725886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Rivers and trees and cattle and all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Over the countryside-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651DD31-69C5-D71A-0B4D-E125A54D8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973" y="1040563"/>
            <a:ext cx="4882243" cy="3501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7DB29363-46D5-D876-0264-FA32922AA695}"/>
              </a:ext>
            </a:extLst>
          </p:cNvPr>
          <p:cNvSpPr/>
          <p:nvPr/>
        </p:nvSpPr>
        <p:spPr>
          <a:xfrm>
            <a:off x="6139538" y="2939142"/>
            <a:ext cx="511629" cy="424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87982619-D820-4E48-889F-6B962CF4D7B8}"/>
              </a:ext>
            </a:extLst>
          </p:cNvPr>
          <p:cNvSpPr/>
          <p:nvPr/>
        </p:nvSpPr>
        <p:spPr>
          <a:xfrm>
            <a:off x="4419594" y="4191977"/>
            <a:ext cx="511629" cy="424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EBF531C1-E4CE-E4B4-5683-8B42B9B38AD1}"/>
              </a:ext>
            </a:extLst>
          </p:cNvPr>
          <p:cNvSpPr/>
          <p:nvPr/>
        </p:nvSpPr>
        <p:spPr>
          <a:xfrm>
            <a:off x="476248" y="2016338"/>
            <a:ext cx="511629" cy="424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17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2" grpId="0" animBg="1"/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288</TotalTime>
  <Words>640</Words>
  <Application>Microsoft Office PowerPoint</Application>
  <PresentationFormat>Widescreen</PresentationFormat>
  <Paragraphs>120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WPBX4125BLF092411531</dc:creator>
  <cp:lastModifiedBy>ASUS</cp:lastModifiedBy>
  <cp:revision>72</cp:revision>
  <dcterms:created xsi:type="dcterms:W3CDTF">2026-06-27T08:37:14Z</dcterms:created>
  <dcterms:modified xsi:type="dcterms:W3CDTF">2026-07-17T02:30:49Z</dcterms:modified>
</cp:coreProperties>
</file>