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80" r:id="rId14"/>
    <p:sldId id="282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" y="0"/>
            <a:ext cx="8915400" cy="6629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1976" y="2967335"/>
            <a:ext cx="3700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শুভ</a:t>
            </a:r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সকাল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133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867400"/>
            <a:ext cx="815340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3200" b="1" dirty="0"/>
              <a:t>গ্রামের </a:t>
            </a:r>
            <a:r>
              <a:rPr lang="en-US" sz="3200" b="1" dirty="0" smtClean="0"/>
              <a:t> </a:t>
            </a:r>
            <a:r>
              <a:rPr lang="en-US" sz="3200" dirty="0" err="1" smtClean="0"/>
              <a:t>বাজারে</a:t>
            </a:r>
            <a:r>
              <a:rPr lang="en-US" sz="3200" dirty="0" smtClean="0"/>
              <a:t> </a:t>
            </a:r>
            <a:r>
              <a:rPr lang="en-US" sz="3200" dirty="0" err="1" smtClean="0"/>
              <a:t>একটা</a:t>
            </a:r>
            <a:r>
              <a:rPr lang="en-US" sz="3200" dirty="0" smtClean="0"/>
              <a:t> </a:t>
            </a:r>
            <a:r>
              <a:rPr lang="en-US" sz="3200" dirty="0" err="1" smtClean="0"/>
              <a:t>দোকান</a:t>
            </a:r>
            <a:r>
              <a:rPr lang="en-US" sz="3200" dirty="0" smtClean="0"/>
              <a:t> </a:t>
            </a:r>
            <a:r>
              <a:rPr lang="en-US" sz="3200" dirty="0" err="1" smtClean="0"/>
              <a:t>দাও</a:t>
            </a:r>
            <a:r>
              <a:rPr lang="en-US" sz="3200" dirty="0" smtClean="0"/>
              <a:t> ।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153400" cy="386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5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1" t="-567" r="1971" b="18167"/>
          <a:stretch/>
        </p:blipFill>
        <p:spPr>
          <a:xfrm>
            <a:off x="381000" y="0"/>
            <a:ext cx="7029450" cy="30202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352800"/>
            <a:ext cx="845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লোকটি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ভয়ে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কাঁপল</a:t>
            </a:r>
            <a:r>
              <a:rPr lang="en-US" sz="2000" dirty="0" smtClean="0"/>
              <a:t> ।</a:t>
            </a:r>
            <a:r>
              <a:rPr lang="en-US" sz="2000" dirty="0" err="1" smtClean="0"/>
              <a:t>হাজি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বললেন</a:t>
            </a:r>
            <a:r>
              <a:rPr lang="en-US" sz="2000" dirty="0" smtClean="0"/>
              <a:t>,” </a:t>
            </a:r>
            <a:r>
              <a:rPr lang="en-US" sz="2000" dirty="0" err="1" smtClean="0"/>
              <a:t>তুমি</a:t>
            </a:r>
            <a:r>
              <a:rPr lang="en-US" sz="2000" dirty="0" smtClean="0"/>
              <a:t> </a:t>
            </a:r>
            <a:r>
              <a:rPr lang="en-US" sz="2000" dirty="0" err="1" smtClean="0"/>
              <a:t>ঘরে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ঢুকছো</a:t>
            </a:r>
            <a:r>
              <a:rPr lang="en-US" sz="2000" dirty="0" smtClean="0"/>
              <a:t> </a:t>
            </a:r>
            <a:r>
              <a:rPr lang="en-US" sz="2000" dirty="0" err="1" smtClean="0"/>
              <a:t>কেন</a:t>
            </a:r>
            <a:r>
              <a:rPr lang="en-US" sz="2000" dirty="0" smtClean="0"/>
              <a:t> ? </a:t>
            </a:r>
            <a:r>
              <a:rPr lang="en-US" sz="2000" dirty="0" err="1" smtClean="0"/>
              <a:t>লোকটি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,  ‘ </a:t>
            </a:r>
            <a:r>
              <a:rPr lang="en-US" sz="2000" dirty="0" err="1" smtClean="0"/>
              <a:t>অভাবের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কারণে</a:t>
            </a:r>
            <a:r>
              <a:rPr lang="en-US" sz="2000" dirty="0" smtClean="0"/>
              <a:t> </a:t>
            </a:r>
            <a:r>
              <a:rPr lang="en-US" sz="2000" dirty="0" err="1" smtClean="0"/>
              <a:t>চুরি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করতে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এসেছি</a:t>
            </a:r>
            <a:r>
              <a:rPr lang="en-US" sz="2000" dirty="0" smtClean="0"/>
              <a:t> </a:t>
            </a:r>
            <a:r>
              <a:rPr lang="en-US" sz="2000" dirty="0" err="1" smtClean="0"/>
              <a:t>হুজুর</a:t>
            </a:r>
            <a:r>
              <a:rPr lang="en-US" sz="2000" dirty="0" smtClean="0"/>
              <a:t> । “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অভাবের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কথা</a:t>
            </a:r>
            <a:r>
              <a:rPr lang="en-US" sz="2000" dirty="0" smtClean="0"/>
              <a:t> </a:t>
            </a:r>
            <a:r>
              <a:rPr lang="en-US" sz="2000" dirty="0" err="1" smtClean="0"/>
              <a:t>মন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শুনলেন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তাঁর</a:t>
            </a:r>
            <a:r>
              <a:rPr lang="en-US" sz="2000" dirty="0" smtClean="0"/>
              <a:t> </a:t>
            </a:r>
            <a:r>
              <a:rPr lang="en-US" sz="2000" dirty="0" err="1" smtClean="0"/>
              <a:t>দয়া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হলো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টাকা-পয়সা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বললেন</a:t>
            </a:r>
            <a:r>
              <a:rPr lang="en-US" sz="2000" dirty="0" smtClean="0"/>
              <a:t>,’  </a:t>
            </a:r>
            <a:r>
              <a:rPr lang="en-US" sz="2000" dirty="0" err="1" smtClean="0"/>
              <a:t>আর</a:t>
            </a:r>
            <a:r>
              <a:rPr lang="en-US" sz="2000" dirty="0" smtClean="0"/>
              <a:t> </a:t>
            </a:r>
            <a:r>
              <a:rPr lang="en-US" sz="2000" dirty="0" err="1" smtClean="0"/>
              <a:t>চুরি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করো</a:t>
            </a:r>
            <a:r>
              <a:rPr lang="en-US" sz="2000" dirty="0" smtClean="0"/>
              <a:t> </a:t>
            </a:r>
            <a:r>
              <a:rPr lang="en-US" sz="2000" dirty="0" err="1" smtClean="0"/>
              <a:t>না</a:t>
            </a:r>
            <a:r>
              <a:rPr lang="en-US" sz="2000" dirty="0" smtClean="0"/>
              <a:t> ।</a:t>
            </a:r>
            <a:r>
              <a:rPr lang="en-US" sz="2000" dirty="0" err="1" smtClean="0"/>
              <a:t>এই</a:t>
            </a:r>
            <a:r>
              <a:rPr lang="en-US" sz="2000" dirty="0" smtClean="0"/>
              <a:t> </a:t>
            </a:r>
            <a:r>
              <a:rPr lang="en-US" sz="2000" dirty="0" err="1" smtClean="0"/>
              <a:t>টাকা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কিছু</a:t>
            </a:r>
            <a:r>
              <a:rPr lang="en-US" sz="2000" dirty="0" smtClean="0"/>
              <a:t> </a:t>
            </a:r>
            <a:r>
              <a:rPr lang="en-US" sz="2000" dirty="0" err="1" smtClean="0"/>
              <a:t>কিনে</a:t>
            </a:r>
            <a:r>
              <a:rPr lang="en-US" sz="2000" dirty="0" smtClean="0"/>
              <a:t> </a:t>
            </a:r>
            <a:r>
              <a:rPr lang="en-US" sz="2000" dirty="0" err="1" smtClean="0"/>
              <a:t>নাও</a:t>
            </a:r>
            <a:r>
              <a:rPr lang="en-US" sz="2000" dirty="0" smtClean="0"/>
              <a:t> । </a:t>
            </a:r>
            <a:r>
              <a:rPr lang="as-IN" sz="2000" b="1" dirty="0"/>
              <a:t>গ্রামের </a:t>
            </a:r>
            <a:r>
              <a:rPr lang="en-US" sz="2000" dirty="0" err="1" smtClean="0"/>
              <a:t>বাজারে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একটা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দোকান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দাও</a:t>
            </a:r>
            <a:r>
              <a:rPr lang="en-US" sz="2000" dirty="0" smtClean="0"/>
              <a:t> । </a:t>
            </a:r>
            <a:r>
              <a:rPr lang="as-IN" sz="2000" dirty="0"/>
              <a:t>ব্যবসা</a:t>
            </a:r>
            <a:r>
              <a:rPr lang="en-US" sz="2000" dirty="0" smtClean="0"/>
              <a:t> </a:t>
            </a:r>
            <a:r>
              <a:rPr lang="en-US" sz="2000" dirty="0" err="1" smtClean="0"/>
              <a:t>শুরু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করো</a:t>
            </a:r>
            <a:r>
              <a:rPr lang="en-US" sz="2000" dirty="0" smtClean="0"/>
              <a:t> ।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 smtClean="0"/>
              <a:t>আনন্দে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কান্না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পেল</a:t>
            </a:r>
            <a:r>
              <a:rPr lang="en-US" sz="2000" dirty="0" smtClean="0"/>
              <a:t> । </a:t>
            </a:r>
            <a:r>
              <a:rPr lang="en-US" sz="2000" dirty="0" err="1" smtClean="0"/>
              <a:t>সে</a:t>
            </a:r>
            <a:r>
              <a:rPr lang="en-US" sz="2000" dirty="0" smtClean="0"/>
              <a:t> </a:t>
            </a:r>
            <a:r>
              <a:rPr lang="en-US" sz="2000" dirty="0" err="1" smtClean="0"/>
              <a:t>অনেক</a:t>
            </a:r>
            <a:r>
              <a:rPr lang="en-US" sz="2000" dirty="0" smtClean="0"/>
              <a:t> </a:t>
            </a:r>
            <a:r>
              <a:rPr lang="en-US" sz="2000" dirty="0" err="1" smtClean="0"/>
              <a:t>কৃতজ্ঞ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হলো</a:t>
            </a:r>
            <a:r>
              <a:rPr lang="en-US" sz="2000" dirty="0" smtClean="0"/>
              <a:t> । </a:t>
            </a:r>
            <a:r>
              <a:rPr lang="en-US" sz="2000" dirty="0" err="1" smtClean="0"/>
              <a:t>পরদিন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সে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সবাইকে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এই</a:t>
            </a:r>
            <a:r>
              <a:rPr lang="en-US" sz="2000" dirty="0" smtClean="0"/>
              <a:t> </a:t>
            </a:r>
            <a:r>
              <a:rPr lang="en-US" sz="2000" dirty="0" err="1" smtClean="0"/>
              <a:t>ঘটনা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 । </a:t>
            </a:r>
            <a:r>
              <a:rPr lang="en-US" sz="2000" dirty="0" err="1" smtClean="0"/>
              <a:t>লোকেরা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,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</a:t>
            </a:r>
            <a:r>
              <a:rPr lang="as-IN" sz="2000" dirty="0"/>
              <a:t>সত্যিকারের</a:t>
            </a:r>
            <a:r>
              <a:rPr lang="en-US" sz="2000" dirty="0" smtClean="0"/>
              <a:t>  </a:t>
            </a:r>
            <a:r>
              <a:rPr lang="en-US" sz="2000" dirty="0" err="1" smtClean="0"/>
              <a:t>মহ</a:t>
            </a:r>
            <a:r>
              <a:rPr lang="en-US" sz="2000" dirty="0" smtClean="0"/>
              <a:t>ৎ ।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অনেক</a:t>
            </a:r>
            <a:r>
              <a:rPr lang="en-US" sz="2000" dirty="0" smtClean="0"/>
              <a:t> </a:t>
            </a:r>
            <a:r>
              <a:rPr lang="en-US" sz="2000" dirty="0" err="1" smtClean="0"/>
              <a:t>বড়ো</a:t>
            </a:r>
            <a:r>
              <a:rPr lang="en-US" sz="2000" dirty="0" smtClean="0"/>
              <a:t> </a:t>
            </a:r>
            <a:r>
              <a:rPr lang="en-US" sz="2000" dirty="0" err="1" smtClean="0"/>
              <a:t>হৃদয়ের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অধিকারী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সবসময়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সবাইকে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করেন</a:t>
            </a:r>
            <a:r>
              <a:rPr lang="en-US" sz="2000" dirty="0" smtClean="0"/>
              <a:t> । এ </a:t>
            </a:r>
            <a:r>
              <a:rPr lang="as-IN" sz="2000" dirty="0" smtClean="0"/>
              <a:t>জন্য</a:t>
            </a:r>
            <a:r>
              <a:rPr lang="en-US" sz="2000" dirty="0" err="1" smtClean="0"/>
              <a:t>্ই</a:t>
            </a:r>
            <a:r>
              <a:rPr lang="en-US" sz="2000" dirty="0" smtClean="0"/>
              <a:t>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দানবীর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।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523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52800"/>
            <a:ext cx="845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লোকটি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ভয়ে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কাঁপল</a:t>
            </a:r>
            <a:r>
              <a:rPr lang="en-US" sz="2000" dirty="0" smtClean="0"/>
              <a:t> ।</a:t>
            </a:r>
            <a:r>
              <a:rPr lang="en-US" sz="2000" dirty="0" err="1" smtClean="0"/>
              <a:t>হাজি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বললেন</a:t>
            </a:r>
            <a:r>
              <a:rPr lang="en-US" sz="2000" dirty="0" smtClean="0"/>
              <a:t>,” </a:t>
            </a:r>
            <a:r>
              <a:rPr lang="en-US" sz="2000" dirty="0" err="1" smtClean="0"/>
              <a:t>তুমি</a:t>
            </a:r>
            <a:r>
              <a:rPr lang="en-US" sz="2000" dirty="0" smtClean="0"/>
              <a:t> </a:t>
            </a:r>
            <a:r>
              <a:rPr lang="en-US" sz="2000" dirty="0" err="1" smtClean="0"/>
              <a:t>ঘরে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ঢুকছো</a:t>
            </a:r>
            <a:r>
              <a:rPr lang="en-US" sz="2000" dirty="0" smtClean="0"/>
              <a:t> </a:t>
            </a:r>
            <a:r>
              <a:rPr lang="en-US" sz="2000" dirty="0" err="1" smtClean="0"/>
              <a:t>কেন</a:t>
            </a:r>
            <a:r>
              <a:rPr lang="en-US" sz="2000" dirty="0" smtClean="0"/>
              <a:t> ? </a:t>
            </a:r>
            <a:r>
              <a:rPr lang="en-US" sz="2000" dirty="0" err="1" smtClean="0"/>
              <a:t>লোকটি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,  ‘ </a:t>
            </a:r>
            <a:r>
              <a:rPr lang="en-US" sz="2000" dirty="0" err="1" smtClean="0"/>
              <a:t>অভাবের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কারণে</a:t>
            </a:r>
            <a:r>
              <a:rPr lang="en-US" sz="2000" dirty="0" smtClean="0"/>
              <a:t> </a:t>
            </a:r>
            <a:r>
              <a:rPr lang="en-US" sz="2000" dirty="0" err="1" smtClean="0"/>
              <a:t>চুরি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করতে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এসেছি</a:t>
            </a:r>
            <a:r>
              <a:rPr lang="en-US" sz="2000" dirty="0" smtClean="0"/>
              <a:t> </a:t>
            </a:r>
            <a:r>
              <a:rPr lang="en-US" sz="2000" dirty="0" err="1" smtClean="0"/>
              <a:t>হুজুর</a:t>
            </a:r>
            <a:r>
              <a:rPr lang="en-US" sz="2000" dirty="0" smtClean="0"/>
              <a:t> । “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অভাবের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কথা</a:t>
            </a:r>
            <a:r>
              <a:rPr lang="en-US" sz="2000" dirty="0" smtClean="0"/>
              <a:t> </a:t>
            </a:r>
            <a:r>
              <a:rPr lang="en-US" sz="2000" dirty="0" err="1" smtClean="0"/>
              <a:t>মন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শুনলেন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তাঁর</a:t>
            </a:r>
            <a:r>
              <a:rPr lang="en-US" sz="2000" dirty="0" smtClean="0"/>
              <a:t> </a:t>
            </a:r>
            <a:r>
              <a:rPr lang="en-US" sz="2000" dirty="0" err="1" smtClean="0"/>
              <a:t>দয়া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হলো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টাকা-পয়সা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বললেন</a:t>
            </a:r>
            <a:r>
              <a:rPr lang="en-US" sz="2000" dirty="0" smtClean="0"/>
              <a:t>,’  </a:t>
            </a:r>
            <a:r>
              <a:rPr lang="en-US" sz="2000" dirty="0" err="1" smtClean="0"/>
              <a:t>আর</a:t>
            </a:r>
            <a:r>
              <a:rPr lang="en-US" sz="2000" dirty="0" smtClean="0"/>
              <a:t> </a:t>
            </a:r>
            <a:r>
              <a:rPr lang="en-US" sz="2000" dirty="0" err="1" smtClean="0"/>
              <a:t>চুরি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করো</a:t>
            </a:r>
            <a:r>
              <a:rPr lang="en-US" sz="2000" dirty="0" smtClean="0"/>
              <a:t> </a:t>
            </a:r>
            <a:r>
              <a:rPr lang="en-US" sz="2000" dirty="0" err="1" smtClean="0"/>
              <a:t>না</a:t>
            </a:r>
            <a:r>
              <a:rPr lang="en-US" sz="2000" dirty="0" smtClean="0"/>
              <a:t> ।</a:t>
            </a:r>
            <a:r>
              <a:rPr lang="en-US" sz="2000" dirty="0" err="1" smtClean="0"/>
              <a:t>এই</a:t>
            </a:r>
            <a:r>
              <a:rPr lang="en-US" sz="2000" dirty="0" smtClean="0"/>
              <a:t> </a:t>
            </a:r>
            <a:r>
              <a:rPr lang="en-US" sz="2000" dirty="0" err="1" smtClean="0"/>
              <a:t>টাকা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কিছু</a:t>
            </a:r>
            <a:r>
              <a:rPr lang="en-US" sz="2000" dirty="0" smtClean="0"/>
              <a:t> </a:t>
            </a:r>
            <a:r>
              <a:rPr lang="en-US" sz="2000" dirty="0" err="1" smtClean="0"/>
              <a:t>কিনে</a:t>
            </a:r>
            <a:r>
              <a:rPr lang="en-US" sz="2000" dirty="0" smtClean="0"/>
              <a:t> </a:t>
            </a:r>
            <a:r>
              <a:rPr lang="en-US" sz="2000" dirty="0" err="1" smtClean="0"/>
              <a:t>নাও</a:t>
            </a:r>
            <a:r>
              <a:rPr lang="en-US" sz="2000" dirty="0" smtClean="0"/>
              <a:t> । </a:t>
            </a:r>
            <a:r>
              <a:rPr lang="as-IN" sz="2000" b="1" dirty="0"/>
              <a:t>গ্রামের </a:t>
            </a:r>
            <a:r>
              <a:rPr lang="en-US" sz="2000" dirty="0" err="1" smtClean="0"/>
              <a:t>বাজারে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একটা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দোকান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দাও</a:t>
            </a:r>
            <a:r>
              <a:rPr lang="en-US" sz="2000" dirty="0" smtClean="0"/>
              <a:t> । </a:t>
            </a:r>
            <a:r>
              <a:rPr lang="as-IN" sz="2000" dirty="0"/>
              <a:t>ব্যবসা</a:t>
            </a:r>
            <a:r>
              <a:rPr lang="en-US" sz="2000" dirty="0" smtClean="0"/>
              <a:t> </a:t>
            </a:r>
            <a:r>
              <a:rPr lang="en-US" sz="2000" dirty="0" err="1" smtClean="0"/>
              <a:t>শুরু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করো</a:t>
            </a:r>
            <a:r>
              <a:rPr lang="en-US" sz="2000" dirty="0" smtClean="0"/>
              <a:t> ।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 smtClean="0"/>
              <a:t>আনন্দে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কান্না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পেল</a:t>
            </a:r>
            <a:r>
              <a:rPr lang="en-US" sz="2000" dirty="0" smtClean="0"/>
              <a:t> । </a:t>
            </a:r>
            <a:r>
              <a:rPr lang="en-US" sz="2000" dirty="0" err="1" smtClean="0"/>
              <a:t>সে</a:t>
            </a:r>
            <a:r>
              <a:rPr lang="en-US" sz="2000" dirty="0" smtClean="0"/>
              <a:t> </a:t>
            </a:r>
            <a:r>
              <a:rPr lang="en-US" sz="2000" dirty="0" err="1" smtClean="0"/>
              <a:t>অনেক</a:t>
            </a:r>
            <a:r>
              <a:rPr lang="en-US" sz="2000" dirty="0" smtClean="0"/>
              <a:t> </a:t>
            </a:r>
            <a:r>
              <a:rPr lang="en-US" sz="2000" dirty="0" err="1" smtClean="0"/>
              <a:t>কৃতজ্ঞ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হলো</a:t>
            </a:r>
            <a:r>
              <a:rPr lang="en-US" sz="2000" dirty="0" smtClean="0"/>
              <a:t> । </a:t>
            </a:r>
            <a:r>
              <a:rPr lang="en-US" sz="2000" dirty="0" err="1" smtClean="0"/>
              <a:t>পরদিন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সে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সবাইকে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এই</a:t>
            </a:r>
            <a:r>
              <a:rPr lang="en-US" sz="2000" dirty="0" smtClean="0"/>
              <a:t> </a:t>
            </a:r>
            <a:r>
              <a:rPr lang="en-US" sz="2000" dirty="0" err="1" smtClean="0"/>
              <a:t>ঘটনা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 । </a:t>
            </a:r>
            <a:r>
              <a:rPr lang="en-US" sz="2000" dirty="0" err="1" smtClean="0"/>
              <a:t>লোকেরা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,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</a:t>
            </a:r>
            <a:r>
              <a:rPr lang="as-IN" sz="2000" dirty="0"/>
              <a:t>সত্যিকারের</a:t>
            </a:r>
            <a:r>
              <a:rPr lang="en-US" sz="2000" dirty="0" smtClean="0"/>
              <a:t>  </a:t>
            </a:r>
            <a:r>
              <a:rPr lang="en-US" sz="2000" dirty="0" err="1" smtClean="0"/>
              <a:t>মহ</a:t>
            </a:r>
            <a:r>
              <a:rPr lang="en-US" sz="2000" dirty="0" smtClean="0"/>
              <a:t>ৎ ।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অনেক</a:t>
            </a:r>
            <a:r>
              <a:rPr lang="en-US" sz="2000" dirty="0" smtClean="0"/>
              <a:t> </a:t>
            </a:r>
            <a:r>
              <a:rPr lang="en-US" sz="2000" dirty="0" err="1" smtClean="0"/>
              <a:t>বড়ো</a:t>
            </a:r>
            <a:r>
              <a:rPr lang="en-US" sz="2000" dirty="0" smtClean="0"/>
              <a:t> </a:t>
            </a:r>
            <a:r>
              <a:rPr lang="en-US" sz="2000" dirty="0" err="1" smtClean="0"/>
              <a:t>হৃদয়ের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অধিকারী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সবসময়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সবাইকে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করেন</a:t>
            </a:r>
            <a:r>
              <a:rPr lang="en-US" sz="2000" dirty="0" smtClean="0"/>
              <a:t> । এ </a:t>
            </a:r>
            <a:r>
              <a:rPr lang="as-IN" sz="2000" dirty="0" smtClean="0"/>
              <a:t>জন্য</a:t>
            </a:r>
            <a:r>
              <a:rPr lang="en-US" sz="2000" dirty="0" err="1" smtClean="0"/>
              <a:t>্ই</a:t>
            </a:r>
            <a:r>
              <a:rPr lang="en-US" sz="2000" dirty="0" smtClean="0"/>
              <a:t>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দানবীর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।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7289"/>
            <a:ext cx="8915399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7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52800"/>
            <a:ext cx="8458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লোকটি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ভয়ে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কাঁপল</a:t>
            </a:r>
            <a:r>
              <a:rPr lang="en-US" sz="2000" dirty="0" smtClean="0"/>
              <a:t> ।</a:t>
            </a:r>
            <a:r>
              <a:rPr lang="en-US" sz="2000" dirty="0" err="1" smtClean="0"/>
              <a:t>হাজি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বললেন</a:t>
            </a:r>
            <a:r>
              <a:rPr lang="en-US" sz="2000" dirty="0" smtClean="0"/>
              <a:t>,” </a:t>
            </a:r>
            <a:r>
              <a:rPr lang="en-US" sz="2000" dirty="0" err="1" smtClean="0"/>
              <a:t>তুমি</a:t>
            </a:r>
            <a:r>
              <a:rPr lang="en-US" sz="2000" dirty="0" smtClean="0"/>
              <a:t> </a:t>
            </a:r>
            <a:r>
              <a:rPr lang="en-US" sz="2000" dirty="0" err="1" smtClean="0"/>
              <a:t>ঘরে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ঢুকছো</a:t>
            </a:r>
            <a:r>
              <a:rPr lang="en-US" sz="2000" dirty="0" smtClean="0"/>
              <a:t> </a:t>
            </a:r>
            <a:r>
              <a:rPr lang="en-US" sz="2000" dirty="0" err="1" smtClean="0"/>
              <a:t>কেন</a:t>
            </a:r>
            <a:r>
              <a:rPr lang="en-US" sz="2000" dirty="0" smtClean="0"/>
              <a:t> ? </a:t>
            </a:r>
            <a:r>
              <a:rPr lang="en-US" sz="2000" dirty="0" err="1" smtClean="0"/>
              <a:t>লোকটি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,  ‘ </a:t>
            </a:r>
            <a:r>
              <a:rPr lang="en-US" sz="2000" dirty="0" err="1" smtClean="0"/>
              <a:t>অভাবের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কারণে</a:t>
            </a:r>
            <a:r>
              <a:rPr lang="en-US" sz="2000" dirty="0" smtClean="0"/>
              <a:t> </a:t>
            </a:r>
            <a:r>
              <a:rPr lang="en-US" sz="2000" dirty="0" err="1" smtClean="0"/>
              <a:t>চুরি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করতে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এসেছি</a:t>
            </a:r>
            <a:r>
              <a:rPr lang="en-US" sz="2000" dirty="0" smtClean="0"/>
              <a:t> </a:t>
            </a:r>
            <a:r>
              <a:rPr lang="en-US" sz="2000" dirty="0" err="1" smtClean="0"/>
              <a:t>হুজুর</a:t>
            </a:r>
            <a:r>
              <a:rPr lang="en-US" sz="2000" dirty="0" smtClean="0"/>
              <a:t> । “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অভাবের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কথা</a:t>
            </a:r>
            <a:r>
              <a:rPr lang="en-US" sz="2000" dirty="0" smtClean="0"/>
              <a:t> </a:t>
            </a:r>
            <a:r>
              <a:rPr lang="en-US" sz="2000" dirty="0" err="1" smtClean="0"/>
              <a:t>মন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শুনলেন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তাঁর</a:t>
            </a:r>
            <a:r>
              <a:rPr lang="en-US" sz="2000" dirty="0" smtClean="0"/>
              <a:t> </a:t>
            </a:r>
            <a:r>
              <a:rPr lang="en-US" sz="2000" dirty="0" err="1" smtClean="0"/>
              <a:t>দয়া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হলো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টাকা-পয়সা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বললেন</a:t>
            </a:r>
            <a:r>
              <a:rPr lang="en-US" sz="2000" dirty="0" smtClean="0"/>
              <a:t>,’  </a:t>
            </a:r>
            <a:r>
              <a:rPr lang="en-US" sz="2000" dirty="0" err="1" smtClean="0"/>
              <a:t>আর</a:t>
            </a:r>
            <a:r>
              <a:rPr lang="en-US" sz="2000" dirty="0" smtClean="0"/>
              <a:t> </a:t>
            </a:r>
            <a:r>
              <a:rPr lang="en-US" sz="2000" dirty="0" err="1" smtClean="0"/>
              <a:t>চুরি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করো</a:t>
            </a:r>
            <a:r>
              <a:rPr lang="en-US" sz="2000" dirty="0" smtClean="0"/>
              <a:t> </a:t>
            </a:r>
            <a:r>
              <a:rPr lang="en-US" sz="2000" dirty="0" err="1" smtClean="0"/>
              <a:t>না</a:t>
            </a:r>
            <a:r>
              <a:rPr lang="en-US" sz="2000" dirty="0" smtClean="0"/>
              <a:t> ।</a:t>
            </a:r>
            <a:r>
              <a:rPr lang="en-US" sz="2000" dirty="0" err="1" smtClean="0"/>
              <a:t>এই</a:t>
            </a:r>
            <a:r>
              <a:rPr lang="en-US" sz="2000" dirty="0" smtClean="0"/>
              <a:t> </a:t>
            </a:r>
            <a:r>
              <a:rPr lang="en-US" sz="2000" dirty="0" err="1" smtClean="0"/>
              <a:t>টাকা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কিছু</a:t>
            </a:r>
            <a:r>
              <a:rPr lang="en-US" sz="2000" dirty="0" smtClean="0"/>
              <a:t> </a:t>
            </a:r>
            <a:r>
              <a:rPr lang="en-US" sz="2000" dirty="0" err="1" smtClean="0"/>
              <a:t>কিনে</a:t>
            </a:r>
            <a:r>
              <a:rPr lang="en-US" sz="2000" dirty="0" smtClean="0"/>
              <a:t> </a:t>
            </a:r>
            <a:r>
              <a:rPr lang="en-US" sz="2000" dirty="0" err="1" smtClean="0"/>
              <a:t>নাও</a:t>
            </a:r>
            <a:r>
              <a:rPr lang="en-US" sz="2000" dirty="0" smtClean="0"/>
              <a:t> । </a:t>
            </a:r>
            <a:r>
              <a:rPr lang="as-IN" sz="2000" b="1" dirty="0"/>
              <a:t>গ্রামের </a:t>
            </a:r>
            <a:r>
              <a:rPr lang="en-US" sz="2000" dirty="0" err="1" smtClean="0"/>
              <a:t>বাজারে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একটা</a:t>
            </a:r>
            <a:r>
              <a:rPr lang="en-US" sz="2000" dirty="0" smtClean="0"/>
              <a:t> </a:t>
            </a:r>
            <a:r>
              <a:rPr lang="en-US" sz="2000" dirty="0" err="1" smtClean="0"/>
              <a:t>দোকান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দাও</a:t>
            </a:r>
            <a:r>
              <a:rPr lang="en-US" sz="2000" dirty="0" smtClean="0"/>
              <a:t> । </a:t>
            </a:r>
            <a:r>
              <a:rPr lang="as-IN" sz="2000" dirty="0"/>
              <a:t>ব্যবসা</a:t>
            </a:r>
            <a:r>
              <a:rPr lang="en-US" sz="2000" dirty="0" smtClean="0"/>
              <a:t> </a:t>
            </a:r>
            <a:r>
              <a:rPr lang="en-US" sz="2000" dirty="0" err="1" smtClean="0"/>
              <a:t>শুরু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করো</a:t>
            </a:r>
            <a:r>
              <a:rPr lang="en-US" sz="2000" dirty="0" smtClean="0"/>
              <a:t> ।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 smtClean="0"/>
              <a:t>আনন্দে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লোকটির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কান্না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পেল</a:t>
            </a:r>
            <a:r>
              <a:rPr lang="en-US" sz="2000" dirty="0" smtClean="0"/>
              <a:t> । </a:t>
            </a:r>
            <a:r>
              <a:rPr lang="en-US" sz="2000" dirty="0" err="1" smtClean="0"/>
              <a:t>সে</a:t>
            </a:r>
            <a:r>
              <a:rPr lang="en-US" sz="2000" dirty="0" smtClean="0"/>
              <a:t> </a:t>
            </a:r>
            <a:r>
              <a:rPr lang="en-US" sz="2000" dirty="0" err="1" smtClean="0"/>
              <a:t>অনেক</a:t>
            </a:r>
            <a:r>
              <a:rPr lang="en-US" sz="2000" dirty="0" smtClean="0"/>
              <a:t> </a:t>
            </a:r>
            <a:r>
              <a:rPr lang="en-US" sz="2000" dirty="0" err="1" smtClean="0"/>
              <a:t>কৃতজ্ঞ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হলো</a:t>
            </a:r>
            <a:r>
              <a:rPr lang="en-US" sz="2000" dirty="0" smtClean="0"/>
              <a:t> । </a:t>
            </a:r>
            <a:r>
              <a:rPr lang="en-US" sz="2000" dirty="0" err="1" smtClean="0"/>
              <a:t>পরদিন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সে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সবাইকে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এই</a:t>
            </a:r>
            <a:r>
              <a:rPr lang="en-US" sz="2000" dirty="0" smtClean="0"/>
              <a:t> </a:t>
            </a:r>
            <a:r>
              <a:rPr lang="en-US" sz="2000" dirty="0" err="1" smtClean="0"/>
              <a:t>ঘটনা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 । </a:t>
            </a:r>
            <a:r>
              <a:rPr lang="en-US" sz="2000" dirty="0" err="1" smtClean="0"/>
              <a:t>লোকেরা</a:t>
            </a:r>
            <a:r>
              <a:rPr lang="en-US" sz="2000" dirty="0" smtClean="0"/>
              <a:t> </a:t>
            </a:r>
            <a:r>
              <a:rPr lang="en-US" sz="2000" dirty="0" err="1" smtClean="0"/>
              <a:t>বলল</a:t>
            </a:r>
            <a:r>
              <a:rPr lang="en-US" sz="2000" dirty="0" smtClean="0"/>
              <a:t>,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</a:t>
            </a:r>
            <a:r>
              <a:rPr lang="as-IN" sz="2000" dirty="0"/>
              <a:t>সত্যিকারের</a:t>
            </a:r>
            <a:r>
              <a:rPr lang="en-US" sz="2000" dirty="0" smtClean="0"/>
              <a:t>  </a:t>
            </a:r>
            <a:r>
              <a:rPr lang="en-US" sz="2000" dirty="0" err="1" smtClean="0"/>
              <a:t>মহ</a:t>
            </a:r>
            <a:r>
              <a:rPr lang="en-US" sz="2000" dirty="0" smtClean="0"/>
              <a:t>ৎ ।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অনেক</a:t>
            </a:r>
            <a:r>
              <a:rPr lang="en-US" sz="2000" dirty="0" smtClean="0"/>
              <a:t> </a:t>
            </a:r>
            <a:r>
              <a:rPr lang="en-US" sz="2000" dirty="0" err="1" smtClean="0"/>
              <a:t>বড়ো</a:t>
            </a:r>
            <a:r>
              <a:rPr lang="en-US" sz="2000" dirty="0" smtClean="0"/>
              <a:t> </a:t>
            </a:r>
            <a:r>
              <a:rPr lang="en-US" sz="2000" dirty="0" err="1" smtClean="0"/>
              <a:t>হৃদয়ের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অধিকারী</a:t>
            </a:r>
            <a:r>
              <a:rPr lang="en-US" sz="2000" dirty="0" smtClean="0"/>
              <a:t> ।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সবসময়</a:t>
            </a:r>
            <a:r>
              <a:rPr lang="en-US" sz="2000" dirty="0" smtClean="0"/>
              <a:t> </a:t>
            </a:r>
            <a:r>
              <a:rPr lang="en-US" sz="2000" dirty="0" err="1" smtClean="0"/>
              <a:t>সবাইকে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করেন</a:t>
            </a:r>
            <a:r>
              <a:rPr lang="en-US" sz="2000" dirty="0" smtClean="0"/>
              <a:t> । এ </a:t>
            </a:r>
            <a:r>
              <a:rPr lang="as-IN" sz="2000" dirty="0" smtClean="0"/>
              <a:t>জন্য</a:t>
            </a:r>
            <a:r>
              <a:rPr lang="en-US" sz="2000" dirty="0" err="1" smtClean="0"/>
              <a:t>্ই</a:t>
            </a:r>
            <a:r>
              <a:rPr lang="en-US" sz="2000" dirty="0" smtClean="0"/>
              <a:t> </a:t>
            </a:r>
            <a:r>
              <a:rPr lang="en-US" sz="2000" dirty="0" err="1" smtClean="0"/>
              <a:t>তিনি</a:t>
            </a:r>
            <a:r>
              <a:rPr lang="en-US" sz="2000" dirty="0" smtClean="0"/>
              <a:t> </a:t>
            </a:r>
            <a:r>
              <a:rPr lang="en-US" sz="2000" dirty="0" err="1" smtClean="0"/>
              <a:t>দানবীর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মুহসিন</a:t>
            </a:r>
            <a:r>
              <a:rPr lang="en-US" sz="2000" dirty="0" smtClean="0"/>
              <a:t> । 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76225"/>
            <a:ext cx="85344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7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62185" y="228600"/>
            <a:ext cx="3509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উত্তর</a:t>
            </a: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লিখি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1524000"/>
            <a:ext cx="697397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ক)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চোর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চুরি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করতে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এসেছিল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খ)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হাজি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মুহসিন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লোকটিকে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কী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দিলেন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গ)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দানবীর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এবং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কেন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09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3" y="164122"/>
            <a:ext cx="8721968" cy="61663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4235" y="2967335"/>
            <a:ext cx="6415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সবাই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ভালো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থাকবে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563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2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1" y="3031026"/>
            <a:ext cx="3329739" cy="233212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66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2456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45603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A6D24C-99F2-8297-0006-6AAE6B546208}"/>
              </a:ext>
            </a:extLst>
          </p:cNvPr>
          <p:cNvSpPr/>
          <p:nvPr/>
        </p:nvSpPr>
        <p:spPr>
          <a:xfrm>
            <a:off x="4724400" y="76200"/>
            <a:ext cx="4227095" cy="66735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বিষয়</a:t>
            </a:r>
            <a:r>
              <a:rPr lang="en-US" sz="4800" dirty="0"/>
              <a:t> : </a:t>
            </a:r>
            <a:r>
              <a:rPr lang="en-US" sz="4800" dirty="0" err="1"/>
              <a:t>বাংলা</a:t>
            </a:r>
            <a:endParaRPr lang="en-US" sz="4800" dirty="0"/>
          </a:p>
          <a:p>
            <a:pPr algn="ctr"/>
            <a:r>
              <a:rPr lang="en-US" sz="4800" dirty="0" err="1"/>
              <a:t>শ্রেণি</a:t>
            </a:r>
            <a:r>
              <a:rPr lang="en-US" sz="4800" dirty="0"/>
              <a:t> : </a:t>
            </a:r>
            <a:r>
              <a:rPr lang="en-US" sz="4800" dirty="0" err="1"/>
              <a:t>চতুর্থ</a:t>
            </a:r>
            <a:r>
              <a:rPr lang="en-US" sz="4800" dirty="0"/>
              <a:t> </a:t>
            </a:r>
          </a:p>
          <a:p>
            <a:pPr algn="ctr"/>
            <a:r>
              <a:rPr lang="en-US" sz="4800" dirty="0" err="1"/>
              <a:t>সময়</a:t>
            </a:r>
            <a:r>
              <a:rPr lang="en-US" sz="4800" dirty="0"/>
              <a:t> : ৫০ </a:t>
            </a:r>
            <a:r>
              <a:rPr lang="en-US" sz="4800" dirty="0" err="1" smtClean="0"/>
              <a:t>মিনিট</a:t>
            </a:r>
            <a:endParaRPr lang="en-US" sz="4800" dirty="0" smtClean="0"/>
          </a:p>
          <a:p>
            <a:pPr algn="ctr"/>
            <a:r>
              <a:rPr lang="en-US" sz="4800" dirty="0" err="1" smtClean="0"/>
              <a:t>দানবীর</a:t>
            </a:r>
            <a:r>
              <a:rPr lang="en-US" sz="4800" dirty="0" smtClean="0"/>
              <a:t> </a:t>
            </a:r>
            <a:r>
              <a:rPr lang="en-US" sz="4800" dirty="0" err="1" smtClean="0"/>
              <a:t>মুহসিন</a:t>
            </a:r>
            <a:endParaRPr lang="en-US" sz="4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"/>
            <a:ext cx="3124200" cy="652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4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E30BBD7A-8A9C-E028-3F55-0759B9D2E3FA}"/>
              </a:ext>
            </a:extLst>
          </p:cNvPr>
          <p:cNvSpPr/>
          <p:nvPr/>
        </p:nvSpPr>
        <p:spPr>
          <a:xfrm>
            <a:off x="1768642" y="457201"/>
            <a:ext cx="4448677" cy="23220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শিখনফল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6D82309-EC6A-6FE3-2A35-C2E07E23B4E6}"/>
              </a:ext>
            </a:extLst>
          </p:cNvPr>
          <p:cNvSpPr/>
          <p:nvPr/>
        </p:nvSpPr>
        <p:spPr>
          <a:xfrm>
            <a:off x="990781" y="3705726"/>
            <a:ext cx="8139364" cy="25627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বিরামচিহ্ন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অনুসারে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স্পষ্ট</a:t>
            </a:r>
            <a:r>
              <a:rPr lang="en-US" sz="4000" dirty="0" smtClean="0">
                <a:solidFill>
                  <a:schemeClr val="tx1"/>
                </a:solidFill>
              </a:rPr>
              <a:t> ও </a:t>
            </a:r>
            <a:r>
              <a:rPr lang="en-US" sz="4000" dirty="0" err="1" smtClean="0">
                <a:solidFill>
                  <a:schemeClr val="tx1"/>
                </a:solidFill>
              </a:rPr>
              <a:t>শুদ্ধ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উচ্চারণে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সাবলীলভাবে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ধরনের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শব্দ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পড়তে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</a:rPr>
              <a:t> ।   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79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5362" y="381000"/>
            <a:ext cx="475322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আজকের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পাঠ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47801"/>
            <a:ext cx="6629400" cy="52292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62199" y="1676400"/>
            <a:ext cx="55626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দানবীর</a:t>
            </a: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মুহসিন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007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3105" y="304800"/>
            <a:ext cx="2981907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পূর্ব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জ্ঞান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057400"/>
            <a:ext cx="7543800" cy="23083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শেষ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রাতে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খুটখাট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শব্দে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কার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ঘুম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ভাঙল</a:t>
            </a:r>
            <a:r>
              <a:rPr lang="en-US" sz="3600" dirty="0" smtClean="0">
                <a:latin typeface="+mj-lt"/>
              </a:rPr>
              <a:t> ?</a:t>
            </a:r>
            <a:endParaRPr lang="en-US" sz="3600" dirty="0" smtClean="0">
              <a:latin typeface="+mj-lt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দানবীর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কাকে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বলে</a:t>
            </a:r>
            <a:r>
              <a:rPr lang="en-US" sz="3600" dirty="0" smtClean="0">
                <a:latin typeface="+mj-lt"/>
              </a:rPr>
              <a:t> 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খাটের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নিচে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ছিল</a:t>
            </a:r>
            <a:r>
              <a:rPr lang="en-US" sz="3600" dirty="0" smtClean="0">
                <a:latin typeface="+mj-lt"/>
              </a:rPr>
              <a:t>?</a:t>
            </a:r>
            <a:endParaRPr lang="en-US" sz="3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826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867400"/>
            <a:ext cx="8153400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কাঁপছে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, ‘ </a:t>
            </a:r>
            <a:r>
              <a:rPr lang="en-US" dirty="0" err="1" smtClean="0"/>
              <a:t>তুমি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ঢুকেছ</a:t>
            </a:r>
            <a:r>
              <a:rPr lang="en-US" dirty="0" smtClean="0"/>
              <a:t> </a:t>
            </a:r>
            <a:r>
              <a:rPr lang="en-US" dirty="0" err="1" smtClean="0"/>
              <a:t>কেন</a:t>
            </a:r>
            <a:r>
              <a:rPr lang="en-US" dirty="0" smtClean="0"/>
              <a:t> ?’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বলল</a:t>
            </a:r>
            <a:r>
              <a:rPr lang="en-US" dirty="0" smtClean="0"/>
              <a:t>, ’ </a:t>
            </a:r>
            <a:r>
              <a:rPr lang="en-US" dirty="0" err="1" smtClean="0"/>
              <a:t>অভাবের</a:t>
            </a:r>
            <a:r>
              <a:rPr lang="en-US" dirty="0" smtClean="0"/>
              <a:t> </a:t>
            </a:r>
            <a:r>
              <a:rPr lang="en-US" dirty="0" err="1" smtClean="0"/>
              <a:t>কারণে</a:t>
            </a:r>
            <a:r>
              <a:rPr lang="en-US" dirty="0" smtClean="0"/>
              <a:t> </a:t>
            </a:r>
            <a:r>
              <a:rPr lang="en-US" dirty="0" err="1" smtClean="0"/>
              <a:t>চুরি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এসেছি</a:t>
            </a:r>
            <a:r>
              <a:rPr lang="en-US" dirty="0" smtClean="0"/>
              <a:t> </a:t>
            </a:r>
            <a:r>
              <a:rPr lang="en-US" dirty="0" err="1" smtClean="0"/>
              <a:t>হুজুর</a:t>
            </a:r>
            <a:r>
              <a:rPr lang="en-US" dirty="0"/>
              <a:t> </a:t>
            </a:r>
            <a:r>
              <a:rPr lang="en-US" dirty="0" smtClean="0"/>
              <a:t>।’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লোকটির</a:t>
            </a:r>
            <a:r>
              <a:rPr lang="en-US" dirty="0" smtClean="0"/>
              <a:t> </a:t>
            </a:r>
            <a:r>
              <a:rPr lang="en-US" dirty="0" err="1" smtClean="0"/>
              <a:t>অভাবের</a:t>
            </a:r>
            <a:r>
              <a:rPr lang="en-US" dirty="0" smtClean="0"/>
              <a:t> </a:t>
            </a:r>
            <a:r>
              <a:rPr lang="en-US" dirty="0" err="1" smtClean="0"/>
              <a:t>কথা</a:t>
            </a:r>
            <a:r>
              <a:rPr lang="en-US" dirty="0" smtClean="0"/>
              <a:t> </a:t>
            </a:r>
            <a:r>
              <a:rPr lang="en-US" dirty="0" err="1" smtClean="0"/>
              <a:t>মন</a:t>
            </a:r>
            <a:r>
              <a:rPr lang="en-US" dirty="0" smtClean="0"/>
              <a:t> </a:t>
            </a:r>
            <a:r>
              <a:rPr lang="en-US" dirty="0" err="1" smtClean="0"/>
              <a:t>দিয়ে</a:t>
            </a:r>
            <a:r>
              <a:rPr lang="en-US" dirty="0" smtClean="0"/>
              <a:t> </a:t>
            </a:r>
            <a:r>
              <a:rPr lang="en-US" dirty="0" err="1" smtClean="0"/>
              <a:t>শুনলেন</a:t>
            </a:r>
            <a:r>
              <a:rPr lang="en-US" dirty="0" smtClean="0"/>
              <a:t> ।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দয়া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।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7" y="1524000"/>
            <a:ext cx="7620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6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3820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আবার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5257800"/>
            <a:ext cx="8229600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ভয়ে</a:t>
            </a:r>
            <a:r>
              <a:rPr lang="en-US" dirty="0" smtClean="0"/>
              <a:t> </a:t>
            </a:r>
            <a:r>
              <a:rPr lang="en-US" dirty="0" err="1" smtClean="0"/>
              <a:t>কাঁপছে</a:t>
            </a:r>
            <a:r>
              <a:rPr lang="en-US" dirty="0" smtClean="0"/>
              <a:t> । </a:t>
            </a:r>
            <a:r>
              <a:rPr lang="en-US" dirty="0" err="1" smtClean="0"/>
              <a:t>হাজি</a:t>
            </a:r>
            <a:r>
              <a:rPr lang="en-US" dirty="0" smtClean="0"/>
              <a:t> </a:t>
            </a:r>
            <a:r>
              <a:rPr lang="en-US" dirty="0" err="1" smtClean="0"/>
              <a:t>মুহসিন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, ‘ </a:t>
            </a:r>
            <a:r>
              <a:rPr lang="en-US" dirty="0" err="1" smtClean="0"/>
              <a:t>তুমি</a:t>
            </a:r>
            <a:r>
              <a:rPr lang="en-US" dirty="0" smtClean="0"/>
              <a:t> </a:t>
            </a:r>
            <a:r>
              <a:rPr lang="en-US" dirty="0" err="1" smtClean="0"/>
              <a:t>ঘরে</a:t>
            </a:r>
            <a:r>
              <a:rPr lang="en-US" dirty="0" smtClean="0"/>
              <a:t> </a:t>
            </a:r>
            <a:r>
              <a:rPr lang="en-US" dirty="0" err="1" smtClean="0"/>
              <a:t>ঢুকেছ</a:t>
            </a:r>
            <a:r>
              <a:rPr lang="en-US" dirty="0" smtClean="0"/>
              <a:t> </a:t>
            </a:r>
            <a:r>
              <a:rPr lang="en-US" dirty="0" err="1" smtClean="0"/>
              <a:t>কেন</a:t>
            </a:r>
            <a:r>
              <a:rPr lang="en-US" dirty="0" smtClean="0"/>
              <a:t> ?’ </a:t>
            </a:r>
            <a:r>
              <a:rPr lang="en-US" dirty="0" err="1" smtClean="0"/>
              <a:t>লোকটি</a:t>
            </a:r>
            <a:r>
              <a:rPr lang="en-US" dirty="0" smtClean="0"/>
              <a:t> </a:t>
            </a:r>
            <a:r>
              <a:rPr lang="en-US" dirty="0" err="1" smtClean="0"/>
              <a:t>বলল</a:t>
            </a:r>
            <a:r>
              <a:rPr lang="en-US" dirty="0" smtClean="0"/>
              <a:t>, ’ </a:t>
            </a:r>
            <a:r>
              <a:rPr lang="en-US" dirty="0" err="1" smtClean="0"/>
              <a:t>অভাবের</a:t>
            </a:r>
            <a:r>
              <a:rPr lang="en-US" dirty="0" smtClean="0"/>
              <a:t> </a:t>
            </a:r>
            <a:r>
              <a:rPr lang="en-US" dirty="0" err="1" smtClean="0"/>
              <a:t>কারণে</a:t>
            </a:r>
            <a:r>
              <a:rPr lang="en-US" dirty="0" smtClean="0"/>
              <a:t> </a:t>
            </a:r>
            <a:r>
              <a:rPr lang="en-US" dirty="0" err="1" smtClean="0"/>
              <a:t>চুরি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এসেছি</a:t>
            </a:r>
            <a:r>
              <a:rPr lang="en-US" dirty="0" smtClean="0"/>
              <a:t> </a:t>
            </a:r>
            <a:r>
              <a:rPr lang="en-US" dirty="0" err="1" smtClean="0"/>
              <a:t>হুজুর</a:t>
            </a:r>
            <a:r>
              <a:rPr lang="en-US" dirty="0"/>
              <a:t> </a:t>
            </a:r>
            <a:r>
              <a:rPr lang="en-US" dirty="0" smtClean="0"/>
              <a:t>।’ </a:t>
            </a:r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লোকটির</a:t>
            </a:r>
            <a:r>
              <a:rPr lang="en-US" dirty="0" smtClean="0"/>
              <a:t> </a:t>
            </a:r>
            <a:r>
              <a:rPr lang="en-US" dirty="0" err="1" smtClean="0"/>
              <a:t>অভাবের</a:t>
            </a:r>
            <a:r>
              <a:rPr lang="en-US" dirty="0" smtClean="0"/>
              <a:t> </a:t>
            </a:r>
            <a:r>
              <a:rPr lang="en-US" dirty="0" err="1" smtClean="0"/>
              <a:t>কথা</a:t>
            </a:r>
            <a:r>
              <a:rPr lang="en-US" dirty="0" smtClean="0"/>
              <a:t> </a:t>
            </a:r>
            <a:r>
              <a:rPr lang="en-US" dirty="0" err="1" smtClean="0"/>
              <a:t>মন</a:t>
            </a:r>
            <a:r>
              <a:rPr lang="en-US" dirty="0" smtClean="0"/>
              <a:t> </a:t>
            </a:r>
            <a:r>
              <a:rPr lang="en-US" dirty="0" err="1" smtClean="0"/>
              <a:t>দিয়ে</a:t>
            </a:r>
            <a:r>
              <a:rPr lang="en-US" dirty="0" smtClean="0"/>
              <a:t> </a:t>
            </a:r>
            <a:r>
              <a:rPr lang="en-US" dirty="0" err="1" smtClean="0"/>
              <a:t>শুনলেন</a:t>
            </a:r>
            <a:r>
              <a:rPr lang="en-US" dirty="0" smtClean="0"/>
              <a:t> । </a:t>
            </a:r>
            <a:r>
              <a:rPr lang="en-US" dirty="0" err="1" smtClean="0"/>
              <a:t>তাঁর</a:t>
            </a:r>
            <a:r>
              <a:rPr lang="en-US" dirty="0" smtClean="0"/>
              <a:t> </a:t>
            </a:r>
            <a:r>
              <a:rPr lang="en-US" dirty="0" err="1" smtClean="0"/>
              <a:t>দয়া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> ।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7" y="1524000"/>
            <a:ext cx="7620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5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105400"/>
            <a:ext cx="81534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তিনি</a:t>
            </a:r>
            <a:r>
              <a:rPr lang="en-US" dirty="0" smtClean="0"/>
              <a:t> </a:t>
            </a:r>
            <a:r>
              <a:rPr lang="en-US" dirty="0" err="1" smtClean="0"/>
              <a:t>লোকটিকে</a:t>
            </a:r>
            <a:r>
              <a:rPr lang="en-US" dirty="0" smtClean="0"/>
              <a:t> </a:t>
            </a:r>
            <a:r>
              <a:rPr lang="en-US" dirty="0" err="1" smtClean="0"/>
              <a:t>টাকা-পয়সা</a:t>
            </a:r>
            <a:r>
              <a:rPr lang="en-US" dirty="0" smtClean="0"/>
              <a:t> </a:t>
            </a:r>
            <a:r>
              <a:rPr lang="en-US" dirty="0" err="1" smtClean="0"/>
              <a:t>দিয়ে</a:t>
            </a:r>
            <a:r>
              <a:rPr lang="en-US" dirty="0" smtClean="0"/>
              <a:t> </a:t>
            </a:r>
            <a:r>
              <a:rPr lang="en-US" dirty="0" err="1" smtClean="0"/>
              <a:t>বললেন</a:t>
            </a:r>
            <a:r>
              <a:rPr lang="en-US" dirty="0" smtClean="0"/>
              <a:t>,’ </a:t>
            </a:r>
            <a:r>
              <a:rPr lang="en-US" dirty="0" err="1" smtClean="0"/>
              <a:t>আর</a:t>
            </a:r>
            <a:r>
              <a:rPr lang="en-US" dirty="0" smtClean="0"/>
              <a:t> </a:t>
            </a:r>
            <a:r>
              <a:rPr lang="en-US" dirty="0" err="1" smtClean="0"/>
              <a:t>চুরি</a:t>
            </a:r>
            <a:r>
              <a:rPr lang="en-US" dirty="0" smtClean="0"/>
              <a:t> </a:t>
            </a:r>
            <a:r>
              <a:rPr lang="en-US" dirty="0" err="1" smtClean="0"/>
              <a:t>করো</a:t>
            </a:r>
            <a:r>
              <a:rPr lang="en-US" dirty="0" smtClean="0"/>
              <a:t> </a:t>
            </a:r>
            <a:r>
              <a:rPr lang="en-US" dirty="0" err="1" smtClean="0"/>
              <a:t>না</a:t>
            </a:r>
            <a:r>
              <a:rPr lang="en-US" dirty="0" smtClean="0"/>
              <a:t> । </a:t>
            </a: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টাকা</a:t>
            </a:r>
            <a:r>
              <a:rPr lang="en-US" dirty="0" smtClean="0"/>
              <a:t> </a:t>
            </a:r>
            <a:r>
              <a:rPr lang="en-US" dirty="0" err="1" smtClean="0"/>
              <a:t>দিয়ে</a:t>
            </a:r>
            <a:r>
              <a:rPr lang="en-US" dirty="0" smtClean="0"/>
              <a:t> </a:t>
            </a:r>
            <a:r>
              <a:rPr lang="en-US" dirty="0" err="1" smtClean="0"/>
              <a:t>কিছু</a:t>
            </a:r>
            <a:r>
              <a:rPr lang="en-US" dirty="0" smtClean="0"/>
              <a:t> </a:t>
            </a:r>
            <a:r>
              <a:rPr lang="en-US" dirty="0" err="1" smtClean="0"/>
              <a:t>কিনে</a:t>
            </a:r>
            <a:r>
              <a:rPr lang="en-US" dirty="0" smtClean="0"/>
              <a:t> </a:t>
            </a:r>
            <a:r>
              <a:rPr lang="en-US" dirty="0" err="1" smtClean="0"/>
              <a:t>নাও</a:t>
            </a:r>
            <a:r>
              <a:rPr lang="en-US" dirty="0" smtClean="0"/>
              <a:t> ।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381999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5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531</Words>
  <Application>Microsoft Office PowerPoint</Application>
  <PresentationFormat>On-screen Show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34</cp:revision>
  <dcterms:created xsi:type="dcterms:W3CDTF">2006-08-16T00:00:00Z</dcterms:created>
  <dcterms:modified xsi:type="dcterms:W3CDTF">2026-07-17T14:58:47Z</dcterms:modified>
</cp:coreProperties>
</file>