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0" r:id="rId2"/>
    <p:sldId id="295" r:id="rId3"/>
    <p:sldId id="298" r:id="rId4"/>
    <p:sldId id="299" r:id="rId5"/>
    <p:sldId id="29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70CA5-42B2-41F6-8246-EFBAB2FC79F4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1C881-4CC1-4183-85C4-36DF9AFE3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6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76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05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48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62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63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24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05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74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69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5DC9B4-C5B0-4F56-862B-89DFDD9A331F}" type="datetimeFigureOut">
              <a:rPr lang="en-US" smtClean="0"/>
              <a:t>17-07-2026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CE2292-4EF9-4936-809C-F64A667A5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18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958878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৫ </a:t>
            </a:r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সেকেন্ডের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জাদুকরী</a:t>
            </a:r>
            <a:r>
              <a:rPr lang="en-US" sz="6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endParaRPr lang="en-US" sz="6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7014" cy="22370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8761" cy="62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28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610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৫ </a:t>
            </a:r>
            <a:r>
              <a:rPr lang="en-US" sz="5400" dirty="0" err="1">
                <a:solidFill>
                  <a:srgbClr val="FF0000"/>
                </a:solidFill>
              </a:rPr>
              <a:t>দিয়ে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ভাগের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নিয়ম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8214" y="1241682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৫৪২ ÷ ৫ = ?</a:t>
            </a:r>
          </a:p>
        </p:txBody>
      </p:sp>
      <p:sp>
        <p:nvSpPr>
          <p:cNvPr id="6" name="Rectangle 5"/>
          <p:cNvSpPr/>
          <p:nvPr/>
        </p:nvSpPr>
        <p:spPr>
          <a:xfrm>
            <a:off x="800100" y="4009663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৫৪২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= ১০৮ ৪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767943" y="4441493"/>
            <a:ext cx="45719" cy="45719"/>
          </a:xfrm>
          <a:prstGeom prst="ellipse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8214" y="2226154"/>
            <a:ext cx="99930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সংখ্যাটিকে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আগে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দশমিক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1700" y="3425685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৫৪২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= ১০৮ ৪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63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 animBg="1"/>
      <p:bldP spid="8" grpId="1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7896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৫ </a:t>
            </a:r>
            <a:r>
              <a:rPr lang="en-US" sz="4000" dirty="0" err="1">
                <a:solidFill>
                  <a:srgbClr val="FF0000"/>
                </a:solidFill>
              </a:rPr>
              <a:t>দিয়ে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ভাগের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নিয়ম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0099" y="3614868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৯৪২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= ১৮৮৪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0099" y="5035424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৯৪২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= ১৮৮ ৪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0099" y="2194313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৯৪২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÷ ৫ = ?</a:t>
            </a:r>
          </a:p>
        </p:txBody>
      </p:sp>
      <p:sp>
        <p:nvSpPr>
          <p:cNvPr id="9" name="Oval 8"/>
          <p:cNvSpPr/>
          <p:nvPr/>
        </p:nvSpPr>
        <p:spPr>
          <a:xfrm>
            <a:off x="4816933" y="5470196"/>
            <a:ext cx="45719" cy="45719"/>
          </a:xfrm>
          <a:prstGeom prst="ellipse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22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7896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২৫ </a:t>
            </a:r>
            <a:r>
              <a:rPr lang="en-US" sz="4000" dirty="0" err="1">
                <a:solidFill>
                  <a:srgbClr val="FF0000"/>
                </a:solidFill>
              </a:rPr>
              <a:t>দিয়ে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ভাগের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নিয়ম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222764"/>
            <a:ext cx="1173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৫৪২ ÷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?</a:t>
            </a:r>
          </a:p>
        </p:txBody>
      </p:sp>
      <p:sp>
        <p:nvSpPr>
          <p:cNvPr id="6" name="Rectangle 5"/>
          <p:cNvSpPr/>
          <p:nvPr/>
        </p:nvSpPr>
        <p:spPr>
          <a:xfrm>
            <a:off x="653143" y="3225680"/>
            <a:ext cx="9993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৫৪২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৪= ২১৬৮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16815" y="3657722"/>
            <a:ext cx="45719" cy="45719"/>
          </a:xfrm>
          <a:prstGeom prst="ellipse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1865965"/>
            <a:ext cx="1173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সংখ্যাটিকে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৪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100" y="4828097"/>
            <a:ext cx="1173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দুই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আগে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দশমিক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বসান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013435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 animBg="1"/>
      <p:bldP spid="8" grpId="1" animBg="1"/>
      <p:bldP spid="9" grpId="0"/>
      <p:bldP spid="9" grpId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31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90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96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Nirmala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146</cp:revision>
  <dcterms:created xsi:type="dcterms:W3CDTF">2026-06-23T05:00:29Z</dcterms:created>
  <dcterms:modified xsi:type="dcterms:W3CDTF">2026-07-17T06:02:43Z</dcterms:modified>
</cp:coreProperties>
</file>