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4" r:id="rId2"/>
    <p:sldId id="289" r:id="rId3"/>
    <p:sldId id="260" r:id="rId4"/>
    <p:sldId id="261" r:id="rId5"/>
    <p:sldId id="279" r:id="rId6"/>
    <p:sldId id="262" r:id="rId7"/>
    <p:sldId id="264" r:id="rId8"/>
    <p:sldId id="295" r:id="rId9"/>
    <p:sldId id="296" r:id="rId10"/>
    <p:sldId id="297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72" autoAdjust="0"/>
    <p:restoredTop sz="94660"/>
  </p:normalViewPr>
  <p:slideViewPr>
    <p:cSldViewPr snapToGrid="0">
      <p:cViewPr varScale="1">
        <p:scale>
          <a:sx n="59" d="100"/>
          <a:sy n="59" d="100"/>
        </p:scale>
        <p:origin x="109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4D02DE-77A3-56D7-C0C8-EA4AD12909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C4DD0D-5080-9CEC-49B9-6DB2176B1C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429BC1-8D6E-792B-4FB3-09CAE8397F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788DA8-0E95-4AF0-85A4-86D7FC050124}" type="datetimeFigureOut">
              <a:rPr lang="en-US" smtClean="0"/>
              <a:t>10-07-2026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B91282-EDC7-7267-E739-20BFC35F0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93236A-A4E8-0285-3EEF-1DF13EC71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0E5375-7B1A-485E-A910-76B9BC2130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588977"/>
      </p:ext>
    </p:extLst>
  </p:cSld>
  <p:clrMapOvr>
    <a:masterClrMapping/>
  </p:clrMapOvr>
  <p:transition spd="slow">
    <p:wheel spokes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DC720E-D2D1-AFE3-943D-F4CF6BD53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82C32B-139D-2416-EEDD-D72EF44162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AEC1C7-CB5B-F174-0918-9891B06654D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788DA8-0E95-4AF0-85A4-86D7FC050124}" type="datetimeFigureOut">
              <a:rPr lang="en-US" smtClean="0"/>
              <a:t>10-07-2026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4BEA6E-E067-68F3-EB94-F5144409E2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CC76F9-565D-5CCE-DFFD-622BDE0488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0E5375-7B1A-485E-A910-76B9BC2130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571236"/>
      </p:ext>
    </p:extLst>
  </p:cSld>
  <p:clrMapOvr>
    <a:masterClrMapping/>
  </p:clrMapOvr>
  <p:transition spd="slow">
    <p:wheel spokes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9B7F137-BD11-1E22-64F2-9F7E70DA0C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677E7A-F55B-6871-4F82-8F9810C235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87B55D-FD8A-D082-71FC-F09DC3D298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788DA8-0E95-4AF0-85A4-86D7FC050124}" type="datetimeFigureOut">
              <a:rPr lang="en-US" smtClean="0"/>
              <a:t>10-07-2026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2E078F-996A-68F6-669A-8E6414942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3FFD90-C366-96F3-215F-3AACAC2942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0E5375-7B1A-485E-A910-76B9BC2130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255318"/>
      </p:ext>
    </p:extLst>
  </p:cSld>
  <p:clrMapOvr>
    <a:masterClrMapping/>
  </p:clrMapOvr>
  <p:transition spd="slow">
    <p:wheel spokes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EB8F95-E6B9-FAAB-B531-95CBD8823C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D1C0F5-1524-62A2-E650-602B85A2EA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393C36-7584-603D-F1B9-7EFCACB56A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788DA8-0E95-4AF0-85A4-86D7FC050124}" type="datetimeFigureOut">
              <a:rPr lang="en-US" smtClean="0"/>
              <a:t>10-07-2026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802584-8137-3FAC-6428-2DAF32086E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A00307-6BCA-86A9-B8A7-E95C208517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0E5375-7B1A-485E-A910-76B9BC2130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119914"/>
      </p:ext>
    </p:extLst>
  </p:cSld>
  <p:clrMapOvr>
    <a:masterClrMapping/>
  </p:clrMapOvr>
  <p:transition spd="slow">
    <p:wheel spokes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ACDAD8-4914-0A59-5997-3D516EE5C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DA8E64-FC4C-4176-ED33-B528C374B0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CF7E0B-ABAD-64A7-D73A-93502DBD5A4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788DA8-0E95-4AF0-85A4-86D7FC050124}" type="datetimeFigureOut">
              <a:rPr lang="en-US" smtClean="0"/>
              <a:t>10-07-2026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19C03F-1811-326A-68CE-8DCB0F8B6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EF2456-3A2B-2BBD-4A5C-54565C2A5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0E5375-7B1A-485E-A910-76B9BC2130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745287"/>
      </p:ext>
    </p:extLst>
  </p:cSld>
  <p:clrMapOvr>
    <a:masterClrMapping/>
  </p:clrMapOvr>
  <p:transition spd="slow">
    <p:wheel spokes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FA86EE-6C69-E26A-7CCA-6A07F5D4E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B08321-3450-BFE9-5035-5CC2E63F0E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6F2730-3F48-6AD0-26A3-F7C43A3035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7439EA-3BA3-F86B-983F-EF9A01C72C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788DA8-0E95-4AF0-85A4-86D7FC050124}" type="datetimeFigureOut">
              <a:rPr lang="en-US" smtClean="0"/>
              <a:t>10-07-2026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5C0915-8D1F-D056-D2CA-F6031DB254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4E761D-5DBD-4982-8848-0A848C3C4E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0E5375-7B1A-485E-A910-76B9BC2130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117152"/>
      </p:ext>
    </p:extLst>
  </p:cSld>
  <p:clrMapOvr>
    <a:masterClrMapping/>
  </p:clrMapOvr>
  <p:transition spd="slow">
    <p:wheel spokes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03506E-F9E1-9A42-6A67-5299C3291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6E4AD4-09F1-7D00-5FBD-5230CB97AD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6E9F97-A1A3-5140-FB59-30103B7AE5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CF82D8-4163-A845-B261-A58607BE59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BCFED06-AB89-F059-C107-ECBBCA9A8B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8FE3B98-6C87-FCB7-103E-DE01C92341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788DA8-0E95-4AF0-85A4-86D7FC050124}" type="datetimeFigureOut">
              <a:rPr lang="en-US" smtClean="0"/>
              <a:t>10-07-2026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EE40B96-D154-C294-AE0E-0A71E6D7EA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30E773B-CC3C-C141-47B5-B403993303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0E5375-7B1A-485E-A910-76B9BC2130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416467"/>
      </p:ext>
    </p:extLst>
  </p:cSld>
  <p:clrMapOvr>
    <a:masterClrMapping/>
  </p:clrMapOvr>
  <p:transition spd="slow">
    <p:wheel spokes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F99D73-8CFC-6E4C-01D1-BBB18E21E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1D4A4B2-32C3-830F-7710-C3C15B98AC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788DA8-0E95-4AF0-85A4-86D7FC050124}" type="datetimeFigureOut">
              <a:rPr lang="en-US" smtClean="0"/>
              <a:t>10-07-2026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50BA5A-CA88-DAA4-8413-13AFCC44A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630FE5-D3AE-B376-88B5-27A60C38EB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0E5375-7B1A-485E-A910-76B9BC2130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115679"/>
      </p:ext>
    </p:extLst>
  </p:cSld>
  <p:clrMapOvr>
    <a:masterClrMapping/>
  </p:clrMapOvr>
  <p:transition spd="slow">
    <p:wheel spokes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8A9BCA7-09A3-AFF9-7B88-740E141658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788DA8-0E95-4AF0-85A4-86D7FC050124}" type="datetimeFigureOut">
              <a:rPr lang="en-US" smtClean="0"/>
              <a:t>10-07-2026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3CB47CF-DC1A-06EE-AD1C-1BDD9A4AC3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6FA308-E2A9-2AD6-ED8B-E5852A4365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0E5375-7B1A-485E-A910-76B9BC2130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18332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CA1DB-1196-BD1A-E4A9-FC9CBC079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2C4F7A-2758-BBFC-EB54-5D32AB1584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355DAE-4190-606A-DF9F-ACB3F97AE3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571697-576D-4E0F-462E-F2E358FEC9A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788DA8-0E95-4AF0-85A4-86D7FC050124}" type="datetimeFigureOut">
              <a:rPr lang="en-US" smtClean="0"/>
              <a:t>10-07-2026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4C3E14-56F0-A938-E0C5-1592AB4852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84F9F8-67D5-CEF1-65AB-93C26A0BC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0E5375-7B1A-485E-A910-76B9BC2130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306130"/>
      </p:ext>
    </p:extLst>
  </p:cSld>
  <p:clrMapOvr>
    <a:masterClrMapping/>
  </p:clrMapOvr>
  <p:transition spd="slow">
    <p:wheel spokes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B8BC7-1CD8-3382-9FEC-FE8DDCEE5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720AB21-936A-C17A-EB22-1A70B2E414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984E6-7AB0-3CF2-DB04-917B98A95A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759ACD-F76F-61D0-3A18-35EFBD5169A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788DA8-0E95-4AF0-85A4-86D7FC050124}" type="datetimeFigureOut">
              <a:rPr lang="en-US" smtClean="0"/>
              <a:t>10-07-2026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20D5E3-5B25-550D-96C1-4EE7F57C4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7EF6FD-88F0-45FD-5E49-1552CE346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0E5375-7B1A-485E-A910-76B9BC2130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054953"/>
      </p:ext>
    </p:extLst>
  </p:cSld>
  <p:clrMapOvr>
    <a:masterClrMapping/>
  </p:clrMapOvr>
  <p:transition spd="slow">
    <p:wheel spokes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 userDrawn="1"/>
        </p:nvSpPr>
        <p:spPr>
          <a:xfrm>
            <a:off x="119921" y="6371950"/>
            <a:ext cx="4062336" cy="453310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mdmamun1581@gmail.com</a:t>
            </a:r>
            <a:endParaRPr lang="en-US" sz="1800" dirty="0">
              <a:solidFill>
                <a:srgbClr val="FF000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ounded Rectangle 7"/>
          <p:cNvSpPr/>
          <p:nvPr userDrawn="1"/>
        </p:nvSpPr>
        <p:spPr>
          <a:xfrm>
            <a:off x="6558200" y="6371950"/>
            <a:ext cx="5633800" cy="450131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800" dirty="0" err="1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Page:www.facebook.com</a:t>
            </a:r>
            <a:r>
              <a:rPr lang="en-US" sz="1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/</a:t>
            </a:r>
            <a:r>
              <a:rPr lang="en-US" sz="1800" dirty="0" err="1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bdmamunsir</a:t>
            </a:r>
            <a:r>
              <a:rPr lang="en-US" sz="1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 </a:t>
            </a:r>
            <a:endParaRPr lang="en-US" sz="1800" dirty="0">
              <a:solidFill>
                <a:srgbClr val="FF000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 userDrawn="1"/>
        </p:nvSpPr>
        <p:spPr>
          <a:xfrm rot="19959880">
            <a:off x="1113070" y="2967335"/>
            <a:ext cx="99658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www.youtube.com/@Bdmamunsir</a:t>
            </a:r>
            <a:endParaRPr lang="en-US" sz="5400" b="0" cap="none" spc="0" dirty="0">
              <a:ln w="0">
                <a:solidFill>
                  <a:schemeClr val="bg1">
                    <a:lumMod val="95000"/>
                  </a:schemeClr>
                </a:solidFill>
              </a:ln>
              <a:solidFill>
                <a:schemeClr val="bg1">
                  <a:lumMod val="9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9" y="6371950"/>
            <a:ext cx="453310" cy="45331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8160" y="6415789"/>
            <a:ext cx="434714" cy="409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192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heel spokes="1"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4" Type="http://schemas.openxmlformats.org/officeDocument/2006/relationships/image" Target="../media/image3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4" Type="http://schemas.openxmlformats.org/officeDocument/2006/relationships/image" Target="../media/image3.sv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984278"/>
          </a:xfrm>
          <a:prstGeom prst="rect">
            <a:avLst/>
          </a:prstGeom>
          <a:solidFill>
            <a:srgbClr val="00153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8" y="828832"/>
            <a:ext cx="12153361" cy="6010118"/>
          </a:xfrm>
          <a:prstGeom prst="rect">
            <a:avLst/>
          </a:prstGeom>
          <a:gradFill>
            <a:gsLst>
              <a:gs pos="0">
                <a:srgbClr val="FF0000"/>
              </a:gs>
              <a:gs pos="74000">
                <a:srgbClr val="FFFF00"/>
              </a:gs>
              <a:gs pos="83000">
                <a:srgbClr val="00B05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sp>
        <p:nvSpPr>
          <p:cNvPr id="19" name="Rectangle 18"/>
          <p:cNvSpPr/>
          <p:nvPr/>
        </p:nvSpPr>
        <p:spPr>
          <a:xfrm>
            <a:off x="-18782" y="17084"/>
            <a:ext cx="12191999" cy="769441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4400" b="1" dirty="0" err="1" smtClean="0">
                <a:solidFill>
                  <a:srgbClr val="FFFF00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সত্যই</a:t>
            </a:r>
            <a:r>
              <a:rPr lang="en-US" sz="4400" b="1" dirty="0" smtClean="0"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সুন্দর</a:t>
            </a:r>
            <a:r>
              <a:rPr lang="en-US" sz="44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 </a:t>
            </a:r>
            <a:r>
              <a:rPr lang="en-US" sz="4400" b="1" dirty="0" smtClean="0"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       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সু-শিক্ষাই</a:t>
            </a:r>
            <a:r>
              <a:rPr lang="en-US" sz="44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FF00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জাতির</a:t>
            </a:r>
            <a:r>
              <a:rPr lang="en-US" sz="44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মেরুদন্ড</a:t>
            </a:r>
            <a:endParaRPr lang="en-US" sz="4400" b="1" cap="none" spc="0" dirty="0">
              <a:solidFill>
                <a:schemeClr val="bg1"/>
              </a:solidFill>
              <a:effectLst>
                <a:glow rad="127000">
                  <a:schemeClr val="tx1"/>
                </a:glow>
              </a:effectLst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8" name="Regular Pentagon 17"/>
          <p:cNvSpPr/>
          <p:nvPr/>
        </p:nvSpPr>
        <p:spPr>
          <a:xfrm>
            <a:off x="3439455" y="2061447"/>
            <a:ext cx="9208284" cy="4223246"/>
          </a:xfrm>
          <a:prstGeom prst="pentagon">
            <a:avLst/>
          </a:prstGeom>
          <a:gradFill>
            <a:gsLst>
              <a:gs pos="0">
                <a:srgbClr val="FF0000"/>
              </a:gs>
              <a:gs pos="74000">
                <a:srgbClr val="FFFF00"/>
              </a:gs>
              <a:gs pos="83000">
                <a:srgbClr val="00B05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76200">
            <a:noFill/>
          </a:ln>
          <a:scene3d>
            <a:camera prst="isometricOffAxis2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পূর্ণসংখ‌্যা</a:t>
            </a:r>
            <a:endParaRPr lang="en-US" sz="3600" b="1" dirty="0" smtClean="0">
              <a:solidFill>
                <a:schemeClr val="tx1"/>
              </a:solidFill>
              <a:effectLst>
                <a:glow rad="101600">
                  <a:schemeClr val="bg1">
                    <a:alpha val="84000"/>
                  </a:schemeClr>
                </a:glow>
              </a:effectLst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4000" b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৩য় </a:t>
            </a:r>
            <a:r>
              <a:rPr lang="en-US" sz="40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অ‌ধ্যায়</a:t>
            </a:r>
            <a:endParaRPr lang="en-US" sz="4000" b="1" dirty="0" smtClean="0">
              <a:solidFill>
                <a:schemeClr val="tx1"/>
              </a:solidFill>
              <a:effectLst>
                <a:glow rad="101600">
                  <a:schemeClr val="bg1">
                    <a:alpha val="84000"/>
                  </a:schemeClr>
                </a:glow>
              </a:effectLst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7" name="Cloud Callout 6"/>
          <p:cNvSpPr/>
          <p:nvPr/>
        </p:nvSpPr>
        <p:spPr>
          <a:xfrm>
            <a:off x="3438052" y="788490"/>
            <a:ext cx="3844491" cy="2052681"/>
          </a:xfrm>
          <a:prstGeom prst="cloudCallout">
            <a:avLst>
              <a:gd name="adj1" fmla="val 19619"/>
              <a:gd name="adj2" fmla="val 109243"/>
            </a:avLst>
          </a:prstGeom>
          <a:solidFill>
            <a:schemeClr val="bg1"/>
          </a:solidFill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গল্পে</a:t>
            </a:r>
            <a:r>
              <a:rPr lang="en-US" sz="320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গল্পে</a:t>
            </a:r>
            <a:r>
              <a:rPr lang="en-US" sz="280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গণিত</a:t>
            </a:r>
            <a:r>
              <a:rPr lang="en-US" sz="4000" dirty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শিখি</a:t>
            </a:r>
            <a:endParaRPr lang="en-US" sz="4000" dirty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0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শর্ট</a:t>
            </a:r>
            <a:r>
              <a:rPr lang="en-US" sz="200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টেকনিক</a:t>
            </a:r>
            <a:endParaRPr lang="en-US" sz="1400" dirty="0">
              <a:solidFill>
                <a:schemeClr val="tx1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" name="32-Point Star 2"/>
          <p:cNvSpPr/>
          <p:nvPr/>
        </p:nvSpPr>
        <p:spPr>
          <a:xfrm>
            <a:off x="9620250" y="828829"/>
            <a:ext cx="2444923" cy="2441448"/>
          </a:xfrm>
          <a:prstGeom prst="star32">
            <a:avLst>
              <a:gd name="adj" fmla="val 41768"/>
            </a:avLst>
          </a:prstGeom>
          <a:solidFill>
            <a:srgbClr val="FF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সহজে</a:t>
            </a:r>
            <a:endParaRPr lang="en-US" sz="2800" b="1" dirty="0" smtClean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000" b="1" dirty="0" err="1" smtClean="0">
                <a:solidFill>
                  <a:srgbClr val="FFFF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মনে</a:t>
            </a:r>
            <a:r>
              <a:rPr lang="en-US" sz="2000" b="1" dirty="0" smtClean="0">
                <a:solidFill>
                  <a:srgbClr val="FFFF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b="1" dirty="0" err="1" smtClean="0">
                <a:solidFill>
                  <a:srgbClr val="FFFF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রাখার</a:t>
            </a:r>
            <a:endParaRPr lang="en-US" sz="2000" b="1" dirty="0" smtClean="0">
              <a:solidFill>
                <a:srgbClr val="FFFF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ট্রিকস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!</a:t>
            </a:r>
            <a:endParaRPr lang="en-US" sz="28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r="27254" b="12271"/>
          <a:stretch/>
        </p:blipFill>
        <p:spPr>
          <a:xfrm>
            <a:off x="81752" y="984278"/>
            <a:ext cx="3281934" cy="3662150"/>
          </a:xfrm>
          <a:prstGeom prst="roundRect">
            <a:avLst>
              <a:gd name="adj" fmla="val 4233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1" name="Rounded Rectangle 20"/>
          <p:cNvSpPr/>
          <p:nvPr/>
        </p:nvSpPr>
        <p:spPr>
          <a:xfrm>
            <a:off x="38638" y="4663415"/>
            <a:ext cx="3325048" cy="754950"/>
          </a:xfrm>
          <a:prstGeom prst="roundRect">
            <a:avLst>
              <a:gd name="adj" fmla="val 2434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মামুন</a:t>
            </a:r>
            <a:r>
              <a:rPr lang="en-US" sz="32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স্যারের</a:t>
            </a:r>
            <a:endParaRPr lang="en-US" sz="3200" dirty="0" smtClean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000" b="1" spc="15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10 </a:t>
            </a:r>
            <a:r>
              <a:rPr lang="en-US" sz="2000" b="1" spc="150" dirty="0" err="1" smtClean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minuteTeaching</a:t>
            </a:r>
            <a:endParaRPr lang="en-US" sz="20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74813" y="5458331"/>
            <a:ext cx="4644144" cy="1009935"/>
          </a:xfrm>
          <a:prstGeom prst="rightArrow">
            <a:avLst/>
          </a:prstGeom>
          <a:solidFill>
            <a:schemeClr val="bg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Class Six</a:t>
            </a:r>
            <a:endParaRPr lang="en-US" sz="32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4791022" y="5504969"/>
            <a:ext cx="1212103" cy="1212103"/>
          </a:xfrm>
          <a:prstGeom prst="ellipse">
            <a:avLst/>
          </a:prstGeom>
          <a:solidFill>
            <a:schemeClr val="bg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02</a:t>
            </a:r>
            <a:endParaRPr lang="en-US" sz="39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792043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7" grpId="0" animBg="1"/>
      <p:bldP spid="11" grpId="0" animBg="1"/>
      <p:bldP spid="1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615"/>
          <a:stretch/>
        </p:blipFill>
        <p:spPr>
          <a:xfrm>
            <a:off x="506185" y="457200"/>
            <a:ext cx="11685815" cy="4098471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1485900" y="1387922"/>
            <a:ext cx="734785" cy="73478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1232808" y="4555671"/>
            <a:ext cx="8997042" cy="1534885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ক্লাসটি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দেখার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জন্য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এখনই</a:t>
            </a:r>
            <a:endParaRPr lang="en-US" sz="4400" b="1" dirty="0" smtClean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চ্যানেলটি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সাবস্ক্রাইব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করুন</a:t>
            </a:r>
            <a:endParaRPr lang="en-US" sz="5400" dirty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898072" y="0"/>
            <a:ext cx="9144000" cy="91440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পরবর্তী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ক্লাসে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যা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থাকবে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!!!</a:t>
            </a:r>
          </a:p>
        </p:txBody>
      </p:sp>
      <p:sp>
        <p:nvSpPr>
          <p:cNvPr id="7" name="Oval 6"/>
          <p:cNvSpPr/>
          <p:nvPr/>
        </p:nvSpPr>
        <p:spPr>
          <a:xfrm>
            <a:off x="1485900" y="2906482"/>
            <a:ext cx="734785" cy="73478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47713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829" y="-881743"/>
            <a:ext cx="10940142" cy="8670471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1485900" y="4620986"/>
            <a:ext cx="734785" cy="73478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5346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2FDFCE-75D9-3507-68D0-3A2BB557B2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11D2AB9-07E3-B3E7-E827-C63A3DE46BCC}"/>
              </a:ext>
            </a:extLst>
          </p:cNvPr>
          <p:cNvCxnSpPr>
            <a:cxnSpLocks/>
          </p:cNvCxnSpPr>
          <p:nvPr/>
        </p:nvCxnSpPr>
        <p:spPr>
          <a:xfrm>
            <a:off x="4991100" y="2265219"/>
            <a:ext cx="0" cy="36368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6" name="Graphic 15" descr="Car with solid fill">
            <a:extLst>
              <a:ext uri="{FF2B5EF4-FFF2-40B4-BE49-F238E27FC236}">
                <a16:creationId xmlns:a16="http://schemas.microsoft.com/office/drawing/2014/main" id="{0E9E50F9-F4B5-35E0-7621-791AC2BFB8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77885" y="1631387"/>
            <a:ext cx="602672" cy="641555"/>
          </a:xfrm>
          <a:prstGeom prst="rect">
            <a:avLst/>
          </a:prstGeom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id="{4C992661-C0B6-F593-4EED-E953515BC804}"/>
              </a:ext>
            </a:extLst>
          </p:cNvPr>
          <p:cNvGrpSpPr/>
          <p:nvPr/>
        </p:nvGrpSpPr>
        <p:grpSpPr>
          <a:xfrm>
            <a:off x="1381991" y="2265219"/>
            <a:ext cx="9725891" cy="868096"/>
            <a:chOff x="1361209" y="2265219"/>
            <a:chExt cx="9725891" cy="868096"/>
          </a:xfrm>
        </p:grpSpPr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63AA3CB8-1723-91E7-8537-C1DAC79EDF0A}"/>
                </a:ext>
              </a:extLst>
            </p:cNvPr>
            <p:cNvCxnSpPr/>
            <p:nvPr/>
          </p:nvCxnSpPr>
          <p:spPr>
            <a:xfrm>
              <a:off x="1361209" y="2473038"/>
              <a:ext cx="9725891" cy="0"/>
            </a:xfrm>
            <a:prstGeom prst="line">
              <a:avLst/>
            </a:prstGeom>
            <a:ln w="9525" cap="flat" cmpd="sng" algn="ctr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F062D39B-B2F4-3B9C-5540-32FEA7A8EBD6}"/>
                </a:ext>
              </a:extLst>
            </p:cNvPr>
            <p:cNvCxnSpPr>
              <a:cxnSpLocks/>
            </p:cNvCxnSpPr>
            <p:nvPr/>
          </p:nvCxnSpPr>
          <p:spPr>
            <a:xfrm>
              <a:off x="5725391" y="2265219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E7F706F4-75D7-92E5-A95E-929EE4A80E8E}"/>
                </a:ext>
              </a:extLst>
            </p:cNvPr>
            <p:cNvCxnSpPr>
              <a:cxnSpLocks/>
            </p:cNvCxnSpPr>
            <p:nvPr/>
          </p:nvCxnSpPr>
          <p:spPr>
            <a:xfrm>
              <a:off x="6487391" y="2291197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17D498A7-E8C8-3A00-7053-CBF41355A103}"/>
                </a:ext>
              </a:extLst>
            </p:cNvPr>
            <p:cNvCxnSpPr>
              <a:cxnSpLocks/>
            </p:cNvCxnSpPr>
            <p:nvPr/>
          </p:nvCxnSpPr>
          <p:spPr>
            <a:xfrm>
              <a:off x="4090555" y="2327565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BBA9BEB7-7035-ADF4-2C56-35358976AC71}"/>
                </a:ext>
              </a:extLst>
            </p:cNvPr>
            <p:cNvCxnSpPr>
              <a:cxnSpLocks/>
            </p:cNvCxnSpPr>
            <p:nvPr/>
          </p:nvCxnSpPr>
          <p:spPr>
            <a:xfrm>
              <a:off x="7176655" y="2327565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41030AAC-D968-EDE2-905E-3A466989CE3E}"/>
                </a:ext>
              </a:extLst>
            </p:cNvPr>
            <p:cNvCxnSpPr>
              <a:cxnSpLocks/>
            </p:cNvCxnSpPr>
            <p:nvPr/>
          </p:nvCxnSpPr>
          <p:spPr>
            <a:xfrm>
              <a:off x="3255818" y="2286002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72314779-6BD7-E8A9-0C72-D8131C890A1E}"/>
                </a:ext>
              </a:extLst>
            </p:cNvPr>
            <p:cNvCxnSpPr>
              <a:cxnSpLocks/>
            </p:cNvCxnSpPr>
            <p:nvPr/>
          </p:nvCxnSpPr>
          <p:spPr>
            <a:xfrm>
              <a:off x="7938655" y="2327565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6FA35E12-C059-5050-8952-D7DDAAB63E8F}"/>
                </a:ext>
              </a:extLst>
            </p:cNvPr>
            <p:cNvCxnSpPr>
              <a:cxnSpLocks/>
            </p:cNvCxnSpPr>
            <p:nvPr/>
          </p:nvCxnSpPr>
          <p:spPr>
            <a:xfrm>
              <a:off x="2469573" y="2332761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6EDE3232-0270-DAFB-9F5A-6FAA1889782C}"/>
                </a:ext>
              </a:extLst>
            </p:cNvPr>
            <p:cNvSpPr txBox="1"/>
            <p:nvPr/>
          </p:nvSpPr>
          <p:spPr>
            <a:xfrm>
              <a:off x="4869007" y="2763983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0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6FFBD4D-425F-959E-6C78-8A491F4437AF}"/>
                </a:ext>
              </a:extLst>
            </p:cNvPr>
            <p:cNvSpPr txBox="1"/>
            <p:nvPr/>
          </p:nvSpPr>
          <p:spPr>
            <a:xfrm>
              <a:off x="3131997" y="2763983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-2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33059C3-0338-2036-6D3F-1ABAF1FFAF1C}"/>
                </a:ext>
              </a:extLst>
            </p:cNvPr>
            <p:cNvSpPr txBox="1"/>
            <p:nvPr/>
          </p:nvSpPr>
          <p:spPr>
            <a:xfrm>
              <a:off x="2299856" y="2763983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-3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988FB39-AFCC-9234-1059-07A27FADD93F}"/>
                </a:ext>
              </a:extLst>
            </p:cNvPr>
            <p:cNvSpPr txBox="1"/>
            <p:nvPr/>
          </p:nvSpPr>
          <p:spPr>
            <a:xfrm>
              <a:off x="7013850" y="2699451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3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5F30EA5-D694-E65A-D896-0EC13455F438}"/>
                </a:ext>
              </a:extLst>
            </p:cNvPr>
            <p:cNvSpPr txBox="1"/>
            <p:nvPr/>
          </p:nvSpPr>
          <p:spPr>
            <a:xfrm>
              <a:off x="6358365" y="2731717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2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6F64CE8-BB3D-5FC8-7C01-ECCE18E79A4A}"/>
                </a:ext>
              </a:extLst>
            </p:cNvPr>
            <p:cNvSpPr txBox="1"/>
            <p:nvPr/>
          </p:nvSpPr>
          <p:spPr>
            <a:xfrm>
              <a:off x="5574718" y="2680858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1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2441ACB-7659-4A32-D019-8077B28EC081}"/>
                </a:ext>
              </a:extLst>
            </p:cNvPr>
            <p:cNvSpPr txBox="1"/>
            <p:nvPr/>
          </p:nvSpPr>
          <p:spPr>
            <a:xfrm>
              <a:off x="3964138" y="2714400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-1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FB4438E-69DA-F2D6-7983-099B4D0E2EE6}"/>
                </a:ext>
              </a:extLst>
            </p:cNvPr>
            <p:cNvSpPr txBox="1"/>
            <p:nvPr/>
          </p:nvSpPr>
          <p:spPr>
            <a:xfrm>
              <a:off x="7761995" y="2688422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4</a:t>
              </a:r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B3F29BDD-46F4-90F1-BC5B-A92F390006E0}"/>
                </a:ext>
              </a:extLst>
            </p:cNvPr>
            <p:cNvCxnSpPr>
              <a:cxnSpLocks/>
            </p:cNvCxnSpPr>
            <p:nvPr/>
          </p:nvCxnSpPr>
          <p:spPr>
            <a:xfrm>
              <a:off x="10622973" y="2327565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F5DD4175-DE92-A011-9910-6E27CFCC26D5}"/>
                </a:ext>
              </a:extLst>
            </p:cNvPr>
            <p:cNvCxnSpPr>
              <a:cxnSpLocks/>
            </p:cNvCxnSpPr>
            <p:nvPr/>
          </p:nvCxnSpPr>
          <p:spPr>
            <a:xfrm>
              <a:off x="9923318" y="2317176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1ED8B707-99B5-AC66-D7E2-034668E15A5B}"/>
                </a:ext>
              </a:extLst>
            </p:cNvPr>
            <p:cNvCxnSpPr>
              <a:cxnSpLocks/>
            </p:cNvCxnSpPr>
            <p:nvPr/>
          </p:nvCxnSpPr>
          <p:spPr>
            <a:xfrm>
              <a:off x="9275619" y="2317176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4E71D3A3-8070-5900-2EEB-16DB0734B968}"/>
                </a:ext>
              </a:extLst>
            </p:cNvPr>
            <p:cNvCxnSpPr>
              <a:cxnSpLocks/>
            </p:cNvCxnSpPr>
            <p:nvPr/>
          </p:nvCxnSpPr>
          <p:spPr>
            <a:xfrm>
              <a:off x="8648700" y="2317176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D51A71C-521A-ED62-72CF-895A02A6FC18}"/>
                </a:ext>
              </a:extLst>
            </p:cNvPr>
            <p:cNvSpPr txBox="1"/>
            <p:nvPr/>
          </p:nvSpPr>
          <p:spPr>
            <a:xfrm>
              <a:off x="8472911" y="2696443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5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0114B0F-B6F0-C3ED-F62C-09D0F44220CC}"/>
                </a:ext>
              </a:extLst>
            </p:cNvPr>
            <p:cNvSpPr txBox="1"/>
            <p:nvPr/>
          </p:nvSpPr>
          <p:spPr>
            <a:xfrm>
              <a:off x="9178622" y="2704011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6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E64613B-B316-7866-6629-7A4988B8024D}"/>
                </a:ext>
              </a:extLst>
            </p:cNvPr>
            <p:cNvSpPr txBox="1"/>
            <p:nvPr/>
          </p:nvSpPr>
          <p:spPr>
            <a:xfrm>
              <a:off x="9761393" y="2696443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7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3DB90DD-57CB-FE2C-1487-92678B2A9486}"/>
                </a:ext>
              </a:extLst>
            </p:cNvPr>
            <p:cNvSpPr txBox="1"/>
            <p:nvPr/>
          </p:nvSpPr>
          <p:spPr>
            <a:xfrm>
              <a:off x="10467104" y="2688422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8</a:t>
              </a:r>
            </a:p>
          </p:txBody>
        </p:sp>
        <p:sp>
          <p:nvSpPr>
            <p:cNvPr id="28" name="Flowchart: Connector 27">
              <a:extLst>
                <a:ext uri="{FF2B5EF4-FFF2-40B4-BE49-F238E27FC236}">
                  <a16:creationId xmlns:a16="http://schemas.microsoft.com/office/drawing/2014/main" id="{4A137BA0-E1C0-9512-D46C-B5DEEDC4B033}"/>
                </a:ext>
              </a:extLst>
            </p:cNvPr>
            <p:cNvSpPr/>
            <p:nvPr/>
          </p:nvSpPr>
          <p:spPr>
            <a:xfrm>
              <a:off x="4869007" y="2327565"/>
              <a:ext cx="239864" cy="301336"/>
            </a:xfrm>
            <a:prstGeom prst="flowChartConnector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endParaRPr>
            </a:p>
          </p:txBody>
        </p: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75226D31-6A0B-B8FF-F3AA-8D8FE1C22C5A}"/>
                </a:ext>
              </a:extLst>
            </p:cNvPr>
            <p:cNvCxnSpPr>
              <a:cxnSpLocks/>
            </p:cNvCxnSpPr>
            <p:nvPr/>
          </p:nvCxnSpPr>
          <p:spPr>
            <a:xfrm>
              <a:off x="1873828" y="2340329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CE2C429-5CB7-AF89-3CF5-723F42DF1568}"/>
                </a:ext>
              </a:extLst>
            </p:cNvPr>
            <p:cNvSpPr txBox="1"/>
            <p:nvPr/>
          </p:nvSpPr>
          <p:spPr>
            <a:xfrm>
              <a:off x="1631359" y="2741017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-4</a:t>
              </a:r>
            </a:p>
          </p:txBody>
        </p:sp>
      </p:grpSp>
      <p:sp>
        <p:nvSpPr>
          <p:cNvPr id="31" name="Flowchart: Connector 30">
            <a:extLst>
              <a:ext uri="{FF2B5EF4-FFF2-40B4-BE49-F238E27FC236}">
                <a16:creationId xmlns:a16="http://schemas.microsoft.com/office/drawing/2014/main" id="{0BE185F2-F47B-EBFD-27AA-EE9778DC686D}"/>
              </a:ext>
            </a:extLst>
          </p:cNvPr>
          <p:cNvSpPr/>
          <p:nvPr/>
        </p:nvSpPr>
        <p:spPr>
          <a:xfrm>
            <a:off x="8506689" y="2378183"/>
            <a:ext cx="284028" cy="181841"/>
          </a:xfrm>
          <a:prstGeom prst="flowChartConnector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E236AF0-6C16-1394-B79D-28612EBD8A31}"/>
              </a:ext>
            </a:extLst>
          </p:cNvPr>
          <p:cNvSpPr txBox="1"/>
          <p:nvPr/>
        </p:nvSpPr>
        <p:spPr>
          <a:xfrm>
            <a:off x="4820939" y="3441373"/>
            <a:ext cx="59236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কত</a:t>
            </a:r>
            <a:r>
              <a:rPr lang="en-US" sz="36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ঘর</a:t>
            </a:r>
            <a:r>
              <a:rPr lang="en-US" sz="36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ডানে</a:t>
            </a:r>
            <a:r>
              <a:rPr lang="en-US" sz="36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গেল</a:t>
            </a:r>
            <a:r>
              <a:rPr lang="en-US" sz="36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?</a:t>
            </a:r>
            <a:endParaRPr lang="en-US" sz="36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4244085" y="4732872"/>
            <a:ext cx="28632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উত্তরঃ</a:t>
            </a:r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৫ </a:t>
            </a:r>
            <a:r>
              <a:rPr lang="en-US" sz="3600" b="1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ঘর</a:t>
            </a:r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9325965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2.22222E-6 L 0.30274 -2.22222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13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B82BEB-5F1C-8711-7533-A6671A533E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5BE5425-AA44-B755-1337-3A343DC5AAAB}"/>
              </a:ext>
            </a:extLst>
          </p:cNvPr>
          <p:cNvCxnSpPr>
            <a:cxnSpLocks/>
          </p:cNvCxnSpPr>
          <p:nvPr/>
        </p:nvCxnSpPr>
        <p:spPr>
          <a:xfrm>
            <a:off x="4991100" y="2265219"/>
            <a:ext cx="0" cy="36368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32" name="Group 31">
            <a:extLst>
              <a:ext uri="{FF2B5EF4-FFF2-40B4-BE49-F238E27FC236}">
                <a16:creationId xmlns:a16="http://schemas.microsoft.com/office/drawing/2014/main" id="{1F9F6C46-1EBF-E89E-2546-A754C81FDA20}"/>
              </a:ext>
            </a:extLst>
          </p:cNvPr>
          <p:cNvGrpSpPr/>
          <p:nvPr/>
        </p:nvGrpSpPr>
        <p:grpSpPr>
          <a:xfrm>
            <a:off x="1381991" y="2265219"/>
            <a:ext cx="9725891" cy="868096"/>
            <a:chOff x="1361209" y="2265219"/>
            <a:chExt cx="9725891" cy="868096"/>
          </a:xfrm>
        </p:grpSpPr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76DC1F6F-3998-D7F8-33D8-FE4A8D4690BC}"/>
                </a:ext>
              </a:extLst>
            </p:cNvPr>
            <p:cNvCxnSpPr/>
            <p:nvPr/>
          </p:nvCxnSpPr>
          <p:spPr>
            <a:xfrm>
              <a:off x="1361209" y="2473038"/>
              <a:ext cx="9725891" cy="0"/>
            </a:xfrm>
            <a:prstGeom prst="line">
              <a:avLst/>
            </a:prstGeom>
            <a:ln w="9525" cap="flat" cmpd="sng" algn="ctr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2D8BF460-F900-8FFD-DFF8-9A7FCBA22EAB}"/>
                </a:ext>
              </a:extLst>
            </p:cNvPr>
            <p:cNvCxnSpPr>
              <a:cxnSpLocks/>
            </p:cNvCxnSpPr>
            <p:nvPr/>
          </p:nvCxnSpPr>
          <p:spPr>
            <a:xfrm>
              <a:off x="5725391" y="2265219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7554683-5D69-F632-BE67-C86CF285CC5F}"/>
                </a:ext>
              </a:extLst>
            </p:cNvPr>
            <p:cNvCxnSpPr>
              <a:cxnSpLocks/>
            </p:cNvCxnSpPr>
            <p:nvPr/>
          </p:nvCxnSpPr>
          <p:spPr>
            <a:xfrm>
              <a:off x="6487391" y="2291197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80CAAAEF-D296-2C19-F7EF-ED90C1667E3D}"/>
                </a:ext>
              </a:extLst>
            </p:cNvPr>
            <p:cNvCxnSpPr>
              <a:cxnSpLocks/>
            </p:cNvCxnSpPr>
            <p:nvPr/>
          </p:nvCxnSpPr>
          <p:spPr>
            <a:xfrm>
              <a:off x="4090555" y="2327565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E8C56C84-83B2-CD56-D681-D35822BE4A09}"/>
                </a:ext>
              </a:extLst>
            </p:cNvPr>
            <p:cNvCxnSpPr>
              <a:cxnSpLocks/>
            </p:cNvCxnSpPr>
            <p:nvPr/>
          </p:nvCxnSpPr>
          <p:spPr>
            <a:xfrm>
              <a:off x="7176655" y="2327565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BD65C228-3921-F65B-0AA2-22A4275D60AA}"/>
                </a:ext>
              </a:extLst>
            </p:cNvPr>
            <p:cNvCxnSpPr>
              <a:cxnSpLocks/>
            </p:cNvCxnSpPr>
            <p:nvPr/>
          </p:nvCxnSpPr>
          <p:spPr>
            <a:xfrm>
              <a:off x="3255818" y="2286002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E867DEA6-DB0A-C5D0-85C3-530CAB3306CA}"/>
                </a:ext>
              </a:extLst>
            </p:cNvPr>
            <p:cNvCxnSpPr>
              <a:cxnSpLocks/>
            </p:cNvCxnSpPr>
            <p:nvPr/>
          </p:nvCxnSpPr>
          <p:spPr>
            <a:xfrm>
              <a:off x="7938655" y="2327565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5EDED57A-6108-F12A-8262-4B06700F9B33}"/>
                </a:ext>
              </a:extLst>
            </p:cNvPr>
            <p:cNvCxnSpPr>
              <a:cxnSpLocks/>
            </p:cNvCxnSpPr>
            <p:nvPr/>
          </p:nvCxnSpPr>
          <p:spPr>
            <a:xfrm>
              <a:off x="2469573" y="2332761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8103B3A0-7D01-A9D7-377A-E856604B7E1D}"/>
                </a:ext>
              </a:extLst>
            </p:cNvPr>
            <p:cNvSpPr txBox="1"/>
            <p:nvPr/>
          </p:nvSpPr>
          <p:spPr>
            <a:xfrm>
              <a:off x="4869007" y="2763983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0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AAAB75E7-5F1F-9583-0A12-58CA196C3A62}"/>
                </a:ext>
              </a:extLst>
            </p:cNvPr>
            <p:cNvSpPr txBox="1"/>
            <p:nvPr/>
          </p:nvSpPr>
          <p:spPr>
            <a:xfrm>
              <a:off x="3131997" y="2763983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-2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602C138-C454-7917-91C0-4C1559932D64}"/>
                </a:ext>
              </a:extLst>
            </p:cNvPr>
            <p:cNvSpPr txBox="1"/>
            <p:nvPr/>
          </p:nvSpPr>
          <p:spPr>
            <a:xfrm>
              <a:off x="2299856" y="2763983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-3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1BF5253-C458-DC60-4EEA-D4787A1E7F97}"/>
                </a:ext>
              </a:extLst>
            </p:cNvPr>
            <p:cNvSpPr txBox="1"/>
            <p:nvPr/>
          </p:nvSpPr>
          <p:spPr>
            <a:xfrm>
              <a:off x="7013850" y="2699451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3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5FE895B-4A57-8608-9886-758681A16D0B}"/>
                </a:ext>
              </a:extLst>
            </p:cNvPr>
            <p:cNvSpPr txBox="1"/>
            <p:nvPr/>
          </p:nvSpPr>
          <p:spPr>
            <a:xfrm>
              <a:off x="6358365" y="2731717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2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A569B02-5F2A-CF6C-CA23-3213EF78F83B}"/>
                </a:ext>
              </a:extLst>
            </p:cNvPr>
            <p:cNvSpPr txBox="1"/>
            <p:nvPr/>
          </p:nvSpPr>
          <p:spPr>
            <a:xfrm>
              <a:off x="5574718" y="2680858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1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50F3EE8-76FA-1725-8491-8F4F234149E9}"/>
                </a:ext>
              </a:extLst>
            </p:cNvPr>
            <p:cNvSpPr txBox="1"/>
            <p:nvPr/>
          </p:nvSpPr>
          <p:spPr>
            <a:xfrm>
              <a:off x="3964138" y="2714400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-1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B589821-16B8-9CD2-EF56-FF70366B28BC}"/>
                </a:ext>
              </a:extLst>
            </p:cNvPr>
            <p:cNvSpPr txBox="1"/>
            <p:nvPr/>
          </p:nvSpPr>
          <p:spPr>
            <a:xfrm>
              <a:off x="7761995" y="2688422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4</a:t>
              </a:r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F4F790F5-6ECB-BEBE-DE77-FA627AB8577A}"/>
                </a:ext>
              </a:extLst>
            </p:cNvPr>
            <p:cNvCxnSpPr>
              <a:cxnSpLocks/>
            </p:cNvCxnSpPr>
            <p:nvPr/>
          </p:nvCxnSpPr>
          <p:spPr>
            <a:xfrm>
              <a:off x="10622973" y="2327565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6A622780-7E50-0ED3-51DD-5B96FF1447BC}"/>
                </a:ext>
              </a:extLst>
            </p:cNvPr>
            <p:cNvCxnSpPr>
              <a:cxnSpLocks/>
            </p:cNvCxnSpPr>
            <p:nvPr/>
          </p:nvCxnSpPr>
          <p:spPr>
            <a:xfrm>
              <a:off x="9923318" y="2317176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3BB93FA8-157C-ABAE-44AD-71032CD6E86A}"/>
                </a:ext>
              </a:extLst>
            </p:cNvPr>
            <p:cNvCxnSpPr>
              <a:cxnSpLocks/>
            </p:cNvCxnSpPr>
            <p:nvPr/>
          </p:nvCxnSpPr>
          <p:spPr>
            <a:xfrm>
              <a:off x="9275619" y="2317176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FC55096D-BE52-9431-1BD6-57250BFA4DE5}"/>
                </a:ext>
              </a:extLst>
            </p:cNvPr>
            <p:cNvCxnSpPr>
              <a:cxnSpLocks/>
            </p:cNvCxnSpPr>
            <p:nvPr/>
          </p:nvCxnSpPr>
          <p:spPr>
            <a:xfrm>
              <a:off x="8648700" y="2317176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6B7B8D7-5CED-1BE0-C1A0-BBD9CD2266F1}"/>
                </a:ext>
              </a:extLst>
            </p:cNvPr>
            <p:cNvSpPr txBox="1"/>
            <p:nvPr/>
          </p:nvSpPr>
          <p:spPr>
            <a:xfrm>
              <a:off x="8472911" y="2696443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5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B803F78-227A-0461-5F48-3895A62FE377}"/>
                </a:ext>
              </a:extLst>
            </p:cNvPr>
            <p:cNvSpPr txBox="1"/>
            <p:nvPr/>
          </p:nvSpPr>
          <p:spPr>
            <a:xfrm>
              <a:off x="9178622" y="2704011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6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B17B2B9-1D8C-2E36-5988-1B1E64BF487B}"/>
                </a:ext>
              </a:extLst>
            </p:cNvPr>
            <p:cNvSpPr txBox="1"/>
            <p:nvPr/>
          </p:nvSpPr>
          <p:spPr>
            <a:xfrm>
              <a:off x="9761393" y="2696443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7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2D46F12-5826-9EE3-F391-8F21B7F9A345}"/>
                </a:ext>
              </a:extLst>
            </p:cNvPr>
            <p:cNvSpPr txBox="1"/>
            <p:nvPr/>
          </p:nvSpPr>
          <p:spPr>
            <a:xfrm>
              <a:off x="10467104" y="2688422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8</a:t>
              </a:r>
            </a:p>
          </p:txBody>
        </p:sp>
        <p:sp>
          <p:nvSpPr>
            <p:cNvPr id="28" name="Flowchart: Connector 27">
              <a:extLst>
                <a:ext uri="{FF2B5EF4-FFF2-40B4-BE49-F238E27FC236}">
                  <a16:creationId xmlns:a16="http://schemas.microsoft.com/office/drawing/2014/main" id="{F8E6AC14-3EEE-31FF-2487-99DBC6C02904}"/>
                </a:ext>
              </a:extLst>
            </p:cNvPr>
            <p:cNvSpPr/>
            <p:nvPr/>
          </p:nvSpPr>
          <p:spPr>
            <a:xfrm>
              <a:off x="4869007" y="2327565"/>
              <a:ext cx="239864" cy="301336"/>
            </a:xfrm>
            <a:prstGeom prst="flowChartConnector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endParaRPr>
            </a:p>
          </p:txBody>
        </p: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D7AF44EB-B430-0CB0-868A-CF2E57BAF1A5}"/>
                </a:ext>
              </a:extLst>
            </p:cNvPr>
            <p:cNvCxnSpPr>
              <a:cxnSpLocks/>
            </p:cNvCxnSpPr>
            <p:nvPr/>
          </p:nvCxnSpPr>
          <p:spPr>
            <a:xfrm>
              <a:off x="1873828" y="2340329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634C562-01B3-1A5E-64EF-45E2ADF48290}"/>
                </a:ext>
              </a:extLst>
            </p:cNvPr>
            <p:cNvSpPr txBox="1"/>
            <p:nvPr/>
          </p:nvSpPr>
          <p:spPr>
            <a:xfrm>
              <a:off x="1631359" y="2741017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-4</a:t>
              </a: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14C96E1C-B4F6-1461-0E6C-871C1F21C76B}"/>
              </a:ext>
            </a:extLst>
          </p:cNvPr>
          <p:cNvSpPr txBox="1"/>
          <p:nvPr/>
        </p:nvSpPr>
        <p:spPr>
          <a:xfrm>
            <a:off x="1155127" y="3189047"/>
            <a:ext cx="45014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কত</a:t>
            </a:r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ঘর</a:t>
            </a:r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বামে</a:t>
            </a:r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গেল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?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pic>
        <p:nvPicPr>
          <p:cNvPr id="35" name="Graphic 34" descr="Car with solid fill">
            <a:extLst>
              <a:ext uri="{FF2B5EF4-FFF2-40B4-BE49-F238E27FC236}">
                <a16:creationId xmlns:a16="http://schemas.microsoft.com/office/drawing/2014/main" id="{9DDFB4B0-E815-BD2A-D090-BA33EA4997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1416323" flipH="1">
            <a:off x="4686096" y="1687653"/>
            <a:ext cx="665073" cy="671987"/>
          </a:xfrm>
          <a:prstGeom prst="rect">
            <a:avLst/>
          </a:prstGeom>
        </p:spPr>
      </p:pic>
      <p:sp>
        <p:nvSpPr>
          <p:cNvPr id="36" name="Flowchart: Connector 35">
            <a:extLst>
              <a:ext uri="{FF2B5EF4-FFF2-40B4-BE49-F238E27FC236}">
                <a16:creationId xmlns:a16="http://schemas.microsoft.com/office/drawing/2014/main" id="{D968F004-5760-E688-E13C-4913CCE20E60}"/>
              </a:ext>
            </a:extLst>
          </p:cNvPr>
          <p:cNvSpPr/>
          <p:nvPr/>
        </p:nvSpPr>
        <p:spPr>
          <a:xfrm>
            <a:off x="1799303" y="2286002"/>
            <a:ext cx="226926" cy="342899"/>
          </a:xfrm>
          <a:prstGeom prst="flowChartConnector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4C96E1C-B4F6-1461-0E6C-871C1F21C76B}"/>
              </a:ext>
            </a:extLst>
          </p:cNvPr>
          <p:cNvSpPr txBox="1"/>
          <p:nvPr/>
        </p:nvSpPr>
        <p:spPr>
          <a:xfrm>
            <a:off x="6379147" y="4548870"/>
            <a:ext cx="59236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উত্তরঃ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৪  </a:t>
            </a:r>
            <a:r>
              <a:rPr lang="en-US" sz="3600" b="1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ঘর</a:t>
            </a:r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564749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2.59259E-6 L -0.25625 2.59259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81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F4D6F59-E790-6714-C3C7-FD4F43002E23}"/>
              </a:ext>
            </a:extLst>
          </p:cNvPr>
          <p:cNvSpPr txBox="1"/>
          <p:nvPr/>
        </p:nvSpPr>
        <p:spPr>
          <a:xfrm>
            <a:off x="0" y="2428568"/>
            <a:ext cx="12192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সংখ্যা</a:t>
            </a:r>
            <a:r>
              <a:rPr lang="en-US" sz="80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8000" b="1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রেখায়</a:t>
            </a:r>
            <a:r>
              <a:rPr lang="en-US" sz="80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8000" b="1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পূর্নসংখ্যার</a:t>
            </a:r>
            <a:r>
              <a:rPr lang="en-US" sz="80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endParaRPr lang="en-US" sz="8000" b="1" dirty="0" smtClean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80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অবস্থান</a:t>
            </a:r>
            <a:r>
              <a:rPr lang="en-US" sz="80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8000" b="1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নির্নয়</a:t>
            </a:r>
            <a:r>
              <a:rPr lang="en-US" sz="80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6702696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41B37DC-D24B-BBC9-4A00-FFB80F9222CC}"/>
              </a:ext>
            </a:extLst>
          </p:cNvPr>
          <p:cNvSpPr txBox="1"/>
          <p:nvPr/>
        </p:nvSpPr>
        <p:spPr>
          <a:xfrm>
            <a:off x="-136071" y="396627"/>
            <a:ext cx="12328071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কিছু</a:t>
            </a:r>
            <a:r>
              <a:rPr lang="en-US" sz="4400" b="1" dirty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বিষয়</a:t>
            </a:r>
            <a:r>
              <a:rPr lang="en-US" sz="4400" b="1" dirty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মনে</a:t>
            </a:r>
            <a:r>
              <a:rPr lang="en-US" sz="4400" b="1" dirty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রাখা</a:t>
            </a:r>
            <a:r>
              <a:rPr lang="en-US" sz="4400" b="1" dirty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জরুরী</a:t>
            </a:r>
            <a:endParaRPr lang="en-US" sz="4400" b="1" dirty="0" smtClean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endParaRPr lang="en-US" sz="44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marL="342900" indent="-342900">
              <a:buAutoNum type="arabicPeriod"/>
            </a:pPr>
            <a:r>
              <a:rPr lang="en-US" sz="44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০ </a:t>
            </a:r>
            <a:r>
              <a:rPr lang="en-US" sz="4400" b="1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হচ্ছে</a:t>
            </a:r>
            <a:r>
              <a:rPr lang="en-US" sz="44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মূলবিন্দু</a:t>
            </a:r>
            <a:r>
              <a:rPr lang="en-US" sz="44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।</a:t>
            </a:r>
          </a:p>
          <a:p>
            <a:pPr marL="342900" indent="-342900">
              <a:buAutoNum type="arabicPeriod"/>
            </a:pPr>
            <a:endParaRPr lang="en-US" sz="44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marL="342900" indent="-342900">
              <a:buAutoNum type="arabicPeriod"/>
            </a:pPr>
            <a:r>
              <a:rPr lang="en-US" sz="44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০ </a:t>
            </a:r>
            <a:r>
              <a:rPr lang="en-US" sz="4400" b="1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হতে</a:t>
            </a:r>
            <a:r>
              <a:rPr lang="en-US" sz="44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যতই</a:t>
            </a:r>
            <a:r>
              <a:rPr lang="en-US" sz="44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ডান</a:t>
            </a:r>
            <a:r>
              <a:rPr lang="en-US" sz="44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দিকে</a:t>
            </a:r>
            <a:r>
              <a:rPr lang="en-US" sz="44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যাবো</a:t>
            </a:r>
            <a:r>
              <a:rPr lang="en-US" sz="44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ততই</a:t>
            </a:r>
            <a:r>
              <a:rPr lang="en-US" sz="44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প্লাস</a:t>
            </a:r>
            <a:r>
              <a:rPr lang="en-US" sz="44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( + </a:t>
            </a:r>
            <a:r>
              <a:rPr lang="en-US" sz="44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)</a:t>
            </a:r>
          </a:p>
          <a:p>
            <a:pPr marL="342900" indent="-342900">
              <a:buAutoNum type="arabicPeriod"/>
            </a:pPr>
            <a:endParaRPr lang="en-US" sz="4400" b="1" dirty="0" smtClean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marL="342900" indent="-342900">
              <a:buAutoNum type="arabicPeriod"/>
            </a:pPr>
            <a:r>
              <a:rPr lang="en-US" sz="44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০ </a:t>
            </a:r>
            <a:r>
              <a:rPr lang="en-US" sz="4400" b="1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হতে</a:t>
            </a:r>
            <a:r>
              <a:rPr lang="en-US" sz="44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যতই</a:t>
            </a:r>
            <a:r>
              <a:rPr lang="en-US" sz="44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বাম</a:t>
            </a:r>
            <a:r>
              <a:rPr lang="en-US" sz="44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</a:t>
            </a:r>
            <a:r>
              <a:rPr lang="en-US" sz="4400" b="1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দিকে</a:t>
            </a:r>
            <a:r>
              <a:rPr lang="en-US" sz="44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যাবো</a:t>
            </a:r>
            <a:r>
              <a:rPr lang="en-US" sz="44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ততই</a:t>
            </a:r>
            <a:r>
              <a:rPr lang="en-US" sz="44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প্লাস</a:t>
            </a:r>
            <a:r>
              <a:rPr lang="en-US" sz="44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( - ) </a:t>
            </a:r>
          </a:p>
          <a:p>
            <a:pPr marL="342900" indent="-342900">
              <a:buAutoNum type="arabicPeriod"/>
            </a:pPr>
            <a:endParaRPr lang="en-US" sz="44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944854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0F0E2EE-CCB8-FBB1-479E-81ADA6781117}"/>
              </a:ext>
            </a:extLst>
          </p:cNvPr>
          <p:cNvSpPr txBox="1"/>
          <p:nvPr/>
        </p:nvSpPr>
        <p:spPr>
          <a:xfrm>
            <a:off x="0" y="-53650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প্রশ্নঃ</a:t>
            </a:r>
            <a:r>
              <a:rPr lang="en-US" sz="32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সংখ্যারেখায়</a:t>
            </a:r>
            <a:r>
              <a:rPr lang="en-US" sz="32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+5 </a:t>
            </a:r>
            <a:r>
              <a:rPr lang="en-US" sz="32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অবস্থান</a:t>
            </a:r>
            <a:r>
              <a:rPr lang="en-US" sz="32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নির্নয়</a:t>
            </a:r>
            <a:r>
              <a:rPr lang="en-US" sz="32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কর</a:t>
            </a:r>
            <a:r>
              <a:rPr lang="en-US" sz="32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? </a:t>
            </a:r>
          </a:p>
        </p:txBody>
      </p:sp>
      <p:sp>
        <p:nvSpPr>
          <p:cNvPr id="28" name="Flowchart: Connector 27">
            <a:extLst>
              <a:ext uri="{FF2B5EF4-FFF2-40B4-BE49-F238E27FC236}">
                <a16:creationId xmlns:a16="http://schemas.microsoft.com/office/drawing/2014/main" id="{9DA562B7-C0BC-A500-9CFD-15A0AD39B402}"/>
              </a:ext>
            </a:extLst>
          </p:cNvPr>
          <p:cNvSpPr/>
          <p:nvPr/>
        </p:nvSpPr>
        <p:spPr>
          <a:xfrm>
            <a:off x="4962481" y="2946478"/>
            <a:ext cx="274320" cy="274320"/>
          </a:xfrm>
          <a:prstGeom prst="flowChartConnector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6D73564-5822-FCDC-CD3B-CBE9032E401B}"/>
              </a:ext>
            </a:extLst>
          </p:cNvPr>
          <p:cNvSpPr txBox="1"/>
          <p:nvPr/>
        </p:nvSpPr>
        <p:spPr>
          <a:xfrm>
            <a:off x="165195" y="795074"/>
            <a:ext cx="478283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সমাধানঃ</a:t>
            </a:r>
            <a:r>
              <a:rPr lang="en-US" sz="32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</a:p>
          <a:p>
            <a:r>
              <a:rPr lang="en-US" sz="32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	</a:t>
            </a:r>
            <a:r>
              <a:rPr lang="en-US" sz="32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সংখ্যারেখাটি</a:t>
            </a:r>
            <a:r>
              <a:rPr lang="en-US" sz="32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নিম্নরূপ</a:t>
            </a:r>
            <a:r>
              <a:rPr lang="en-US" sz="32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0CC594A6-534C-D8D9-79E4-56CA1D38CE18}"/>
              </a:ext>
            </a:extLst>
          </p:cNvPr>
          <p:cNvCxnSpPr/>
          <p:nvPr/>
        </p:nvCxnSpPr>
        <p:spPr>
          <a:xfrm>
            <a:off x="5037695" y="2595515"/>
            <a:ext cx="5976925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814C3F79-B886-2009-FB65-B3B2A42ACD9A}"/>
              </a:ext>
            </a:extLst>
          </p:cNvPr>
          <p:cNvCxnSpPr/>
          <p:nvPr/>
        </p:nvCxnSpPr>
        <p:spPr>
          <a:xfrm flipH="1">
            <a:off x="1409965" y="2805792"/>
            <a:ext cx="3627730" cy="2078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32A2ED46-AED4-CD93-F02E-79A5A425C63F}"/>
              </a:ext>
            </a:extLst>
          </p:cNvPr>
          <p:cNvSpPr txBox="1"/>
          <p:nvPr/>
        </p:nvSpPr>
        <p:spPr>
          <a:xfrm>
            <a:off x="6848310" y="2014933"/>
            <a:ext cx="17180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ডানে</a:t>
            </a:r>
            <a:endParaRPr lang="en-US" sz="32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54276C8-A0FD-21D7-AC6E-183E888C1190}"/>
              </a:ext>
            </a:extLst>
          </p:cNvPr>
          <p:cNvSpPr txBox="1"/>
          <p:nvPr/>
        </p:nvSpPr>
        <p:spPr>
          <a:xfrm>
            <a:off x="2386695" y="2272371"/>
            <a:ext cx="17180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বামে</a:t>
            </a:r>
            <a:r>
              <a:rPr lang="en-US" sz="32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</a:p>
        </p:txBody>
      </p:sp>
      <p:sp>
        <p:nvSpPr>
          <p:cNvPr id="38" name="Flowchart: Connector 37">
            <a:extLst>
              <a:ext uri="{FF2B5EF4-FFF2-40B4-BE49-F238E27FC236}">
                <a16:creationId xmlns:a16="http://schemas.microsoft.com/office/drawing/2014/main" id="{3B9A45D3-810A-EAAA-4FBB-16CC62C7431E}"/>
              </a:ext>
            </a:extLst>
          </p:cNvPr>
          <p:cNvSpPr/>
          <p:nvPr/>
        </p:nvSpPr>
        <p:spPr>
          <a:xfrm>
            <a:off x="8566385" y="2959242"/>
            <a:ext cx="274320" cy="274320"/>
          </a:xfrm>
          <a:prstGeom prst="flowChartConnector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9" name="Arrow: Curved Down 38">
            <a:extLst>
              <a:ext uri="{FF2B5EF4-FFF2-40B4-BE49-F238E27FC236}">
                <a16:creationId xmlns:a16="http://schemas.microsoft.com/office/drawing/2014/main" id="{594454B5-C467-BCA1-D45F-550581BF0125}"/>
              </a:ext>
            </a:extLst>
          </p:cNvPr>
          <p:cNvSpPr/>
          <p:nvPr/>
        </p:nvSpPr>
        <p:spPr>
          <a:xfrm>
            <a:off x="6706523" y="2850590"/>
            <a:ext cx="506985" cy="187518"/>
          </a:xfrm>
          <a:prstGeom prst="curved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40" name="Arrow: Curved Down 39">
            <a:extLst>
              <a:ext uri="{FF2B5EF4-FFF2-40B4-BE49-F238E27FC236}">
                <a16:creationId xmlns:a16="http://schemas.microsoft.com/office/drawing/2014/main" id="{3154E8BD-E589-7AB8-1CBD-DD0CB19E19A4}"/>
              </a:ext>
            </a:extLst>
          </p:cNvPr>
          <p:cNvSpPr/>
          <p:nvPr/>
        </p:nvSpPr>
        <p:spPr>
          <a:xfrm>
            <a:off x="5984482" y="2847660"/>
            <a:ext cx="506985" cy="206727"/>
          </a:xfrm>
          <a:prstGeom prst="curved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41" name="Arrow: Curved Down 40">
            <a:extLst>
              <a:ext uri="{FF2B5EF4-FFF2-40B4-BE49-F238E27FC236}">
                <a16:creationId xmlns:a16="http://schemas.microsoft.com/office/drawing/2014/main" id="{4DF70629-E1AB-E7F0-5F8C-03A445E04B94}"/>
              </a:ext>
            </a:extLst>
          </p:cNvPr>
          <p:cNvSpPr/>
          <p:nvPr/>
        </p:nvSpPr>
        <p:spPr>
          <a:xfrm>
            <a:off x="5277890" y="2847660"/>
            <a:ext cx="506985" cy="187518"/>
          </a:xfrm>
          <a:prstGeom prst="curved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42" name="Arrow: Curved Down 41">
            <a:extLst>
              <a:ext uri="{FF2B5EF4-FFF2-40B4-BE49-F238E27FC236}">
                <a16:creationId xmlns:a16="http://schemas.microsoft.com/office/drawing/2014/main" id="{66D79598-7440-B8E2-2F80-D3818B162174}"/>
              </a:ext>
            </a:extLst>
          </p:cNvPr>
          <p:cNvSpPr/>
          <p:nvPr/>
        </p:nvSpPr>
        <p:spPr>
          <a:xfrm>
            <a:off x="7412628" y="2855664"/>
            <a:ext cx="506985" cy="187518"/>
          </a:xfrm>
          <a:prstGeom prst="curved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43" name="Arrow: Curved Down 42">
            <a:extLst>
              <a:ext uri="{FF2B5EF4-FFF2-40B4-BE49-F238E27FC236}">
                <a16:creationId xmlns:a16="http://schemas.microsoft.com/office/drawing/2014/main" id="{27A318AF-9CE5-116D-786D-5D66D3C7DD84}"/>
              </a:ext>
            </a:extLst>
          </p:cNvPr>
          <p:cNvSpPr/>
          <p:nvPr/>
        </p:nvSpPr>
        <p:spPr>
          <a:xfrm>
            <a:off x="8110498" y="2806564"/>
            <a:ext cx="506985" cy="187518"/>
          </a:xfrm>
          <a:prstGeom prst="curved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D1465F4-C89D-0AEF-297A-240F30CBF4E0}"/>
              </a:ext>
            </a:extLst>
          </p:cNvPr>
          <p:cNvSpPr txBox="1"/>
          <p:nvPr/>
        </p:nvSpPr>
        <p:spPr>
          <a:xfrm>
            <a:off x="-67732" y="4384855"/>
            <a:ext cx="64914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প্রথমে</a:t>
            </a:r>
            <a:r>
              <a:rPr lang="en-US" sz="32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০ </a:t>
            </a:r>
            <a:r>
              <a:rPr lang="en-US" sz="32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বা</a:t>
            </a:r>
            <a:r>
              <a:rPr lang="en-US" sz="32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মূলবিন্দুতে</a:t>
            </a:r>
            <a:r>
              <a:rPr lang="en-US" sz="32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অবস্থান</a:t>
            </a:r>
            <a:r>
              <a:rPr lang="en-US" sz="32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করি</a:t>
            </a:r>
            <a:r>
              <a:rPr lang="en-US" sz="32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।</a:t>
            </a:r>
            <a:endParaRPr lang="en-US" sz="32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grpSp>
        <p:nvGrpSpPr>
          <p:cNvPr id="32" name="Group 31"/>
          <p:cNvGrpSpPr/>
          <p:nvPr/>
        </p:nvGrpSpPr>
        <p:grpSpPr>
          <a:xfrm>
            <a:off x="1447287" y="2934196"/>
            <a:ext cx="9725891" cy="878986"/>
            <a:chOff x="1617965" y="2726277"/>
            <a:chExt cx="9725891" cy="878986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87AC8D7E-6BF5-3711-A8AB-E80978224D06}"/>
                </a:ext>
              </a:extLst>
            </p:cNvPr>
            <p:cNvCxnSpPr/>
            <p:nvPr/>
          </p:nvCxnSpPr>
          <p:spPr>
            <a:xfrm>
              <a:off x="1617965" y="2944986"/>
              <a:ext cx="9725891" cy="0"/>
            </a:xfrm>
            <a:prstGeom prst="line">
              <a:avLst/>
            </a:prstGeom>
            <a:ln w="9525" cap="flat" cmpd="sng" algn="ctr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EA2601E8-0298-9128-6DAD-33B9A599D600}"/>
                </a:ext>
              </a:extLst>
            </p:cNvPr>
            <p:cNvCxnSpPr>
              <a:cxnSpLocks/>
            </p:cNvCxnSpPr>
            <p:nvPr/>
          </p:nvCxnSpPr>
          <p:spPr>
            <a:xfrm>
              <a:off x="5982147" y="2737167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BFACB4AE-FE5B-92D5-BAB9-D72C050B6627}"/>
                </a:ext>
              </a:extLst>
            </p:cNvPr>
            <p:cNvCxnSpPr>
              <a:cxnSpLocks/>
            </p:cNvCxnSpPr>
            <p:nvPr/>
          </p:nvCxnSpPr>
          <p:spPr>
            <a:xfrm>
              <a:off x="6744147" y="2763145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40697DCA-B821-A0D9-FCC6-EE8FA9E00553}"/>
                </a:ext>
              </a:extLst>
            </p:cNvPr>
            <p:cNvCxnSpPr>
              <a:cxnSpLocks/>
            </p:cNvCxnSpPr>
            <p:nvPr/>
          </p:nvCxnSpPr>
          <p:spPr>
            <a:xfrm>
              <a:off x="4347311" y="2799513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0C433C1E-06DF-D3FB-EE91-D48C665F316A}"/>
                </a:ext>
              </a:extLst>
            </p:cNvPr>
            <p:cNvCxnSpPr>
              <a:cxnSpLocks/>
            </p:cNvCxnSpPr>
            <p:nvPr/>
          </p:nvCxnSpPr>
          <p:spPr>
            <a:xfrm>
              <a:off x="7433411" y="2799513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72E5C8ED-7268-F1DF-7356-F92214DB5269}"/>
                </a:ext>
              </a:extLst>
            </p:cNvPr>
            <p:cNvCxnSpPr>
              <a:cxnSpLocks/>
            </p:cNvCxnSpPr>
            <p:nvPr/>
          </p:nvCxnSpPr>
          <p:spPr>
            <a:xfrm>
              <a:off x="3512574" y="2757950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227A25CF-7FB2-BFF1-681A-7466A2E05458}"/>
                </a:ext>
              </a:extLst>
            </p:cNvPr>
            <p:cNvCxnSpPr>
              <a:cxnSpLocks/>
            </p:cNvCxnSpPr>
            <p:nvPr/>
          </p:nvCxnSpPr>
          <p:spPr>
            <a:xfrm>
              <a:off x="8195411" y="2799513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C31894F3-A6BD-A8B2-E318-23B14906EEC5}"/>
                </a:ext>
              </a:extLst>
            </p:cNvPr>
            <p:cNvCxnSpPr>
              <a:cxnSpLocks/>
            </p:cNvCxnSpPr>
            <p:nvPr/>
          </p:nvCxnSpPr>
          <p:spPr>
            <a:xfrm>
              <a:off x="2726329" y="2804709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6D82E95-F8EB-ADBE-57BF-EC48D235EB19}"/>
                </a:ext>
              </a:extLst>
            </p:cNvPr>
            <p:cNvSpPr txBox="1"/>
            <p:nvPr/>
          </p:nvSpPr>
          <p:spPr>
            <a:xfrm>
              <a:off x="5125763" y="3235931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0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624AAD2-333C-47A7-8AF1-780CEEF1EDF6}"/>
                </a:ext>
              </a:extLst>
            </p:cNvPr>
            <p:cNvSpPr txBox="1"/>
            <p:nvPr/>
          </p:nvSpPr>
          <p:spPr>
            <a:xfrm>
              <a:off x="3388753" y="3235931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-2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821180B-F33E-5BB5-A121-C740AB0EF6EE}"/>
                </a:ext>
              </a:extLst>
            </p:cNvPr>
            <p:cNvSpPr txBox="1"/>
            <p:nvPr/>
          </p:nvSpPr>
          <p:spPr>
            <a:xfrm>
              <a:off x="2556612" y="3235931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-3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39367D1-9E0B-26AC-2EAA-F76B02A36B2D}"/>
                </a:ext>
              </a:extLst>
            </p:cNvPr>
            <p:cNvSpPr txBox="1"/>
            <p:nvPr/>
          </p:nvSpPr>
          <p:spPr>
            <a:xfrm>
              <a:off x="7270606" y="3171399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3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4F22C2C-84C0-3E5C-061C-10014340A210}"/>
                </a:ext>
              </a:extLst>
            </p:cNvPr>
            <p:cNvSpPr txBox="1"/>
            <p:nvPr/>
          </p:nvSpPr>
          <p:spPr>
            <a:xfrm>
              <a:off x="6615121" y="3203665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2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4FA7E93-AC0A-0BE4-F9B9-FC6C76EDD14B}"/>
                </a:ext>
              </a:extLst>
            </p:cNvPr>
            <p:cNvSpPr txBox="1"/>
            <p:nvPr/>
          </p:nvSpPr>
          <p:spPr>
            <a:xfrm>
              <a:off x="5831474" y="3152806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1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BFB00F2-3460-52E4-1175-37DB6F63B95F}"/>
                </a:ext>
              </a:extLst>
            </p:cNvPr>
            <p:cNvSpPr txBox="1"/>
            <p:nvPr/>
          </p:nvSpPr>
          <p:spPr>
            <a:xfrm>
              <a:off x="4220894" y="3186348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-1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200C01E-908F-5A1B-E5EB-1A0A0B96B2C9}"/>
                </a:ext>
              </a:extLst>
            </p:cNvPr>
            <p:cNvSpPr txBox="1"/>
            <p:nvPr/>
          </p:nvSpPr>
          <p:spPr>
            <a:xfrm>
              <a:off x="8018751" y="3160370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4</a:t>
              </a:r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D64EE5BE-C87F-E77B-3BC4-BA33BACFAE10}"/>
                </a:ext>
              </a:extLst>
            </p:cNvPr>
            <p:cNvCxnSpPr>
              <a:cxnSpLocks/>
            </p:cNvCxnSpPr>
            <p:nvPr/>
          </p:nvCxnSpPr>
          <p:spPr>
            <a:xfrm>
              <a:off x="10879729" y="2799513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761B9D3B-0698-ED27-7AA3-A6A396ACBA0B}"/>
                </a:ext>
              </a:extLst>
            </p:cNvPr>
            <p:cNvCxnSpPr>
              <a:cxnSpLocks/>
            </p:cNvCxnSpPr>
            <p:nvPr/>
          </p:nvCxnSpPr>
          <p:spPr>
            <a:xfrm>
              <a:off x="10180074" y="2789124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87D7A389-75B9-F19A-1B79-A7C725282A03}"/>
                </a:ext>
              </a:extLst>
            </p:cNvPr>
            <p:cNvCxnSpPr>
              <a:cxnSpLocks/>
            </p:cNvCxnSpPr>
            <p:nvPr/>
          </p:nvCxnSpPr>
          <p:spPr>
            <a:xfrm>
              <a:off x="9532375" y="2789124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3D731C1D-FE81-555F-C67E-F9B2C7E158E6}"/>
                </a:ext>
              </a:extLst>
            </p:cNvPr>
            <p:cNvCxnSpPr>
              <a:cxnSpLocks/>
            </p:cNvCxnSpPr>
            <p:nvPr/>
          </p:nvCxnSpPr>
          <p:spPr>
            <a:xfrm>
              <a:off x="8905456" y="2789124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1E0B1AA-A8BD-70CF-B005-5048C608EC92}"/>
                </a:ext>
              </a:extLst>
            </p:cNvPr>
            <p:cNvSpPr txBox="1"/>
            <p:nvPr/>
          </p:nvSpPr>
          <p:spPr>
            <a:xfrm>
              <a:off x="8729667" y="3168391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5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2C6AEBD-1AA0-DE36-4BD3-48983568E495}"/>
                </a:ext>
              </a:extLst>
            </p:cNvPr>
            <p:cNvSpPr txBox="1"/>
            <p:nvPr/>
          </p:nvSpPr>
          <p:spPr>
            <a:xfrm>
              <a:off x="9435378" y="3175959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6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3E5D394-8410-BA7C-D7E5-D5A01BEBD214}"/>
                </a:ext>
              </a:extLst>
            </p:cNvPr>
            <p:cNvSpPr txBox="1"/>
            <p:nvPr/>
          </p:nvSpPr>
          <p:spPr>
            <a:xfrm>
              <a:off x="10018149" y="3168391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7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3F02CA4-3452-129C-188C-9DB8486A4DD6}"/>
                </a:ext>
              </a:extLst>
            </p:cNvPr>
            <p:cNvSpPr txBox="1"/>
            <p:nvPr/>
          </p:nvSpPr>
          <p:spPr>
            <a:xfrm>
              <a:off x="10723860" y="3160370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8</a:t>
              </a:r>
            </a:p>
          </p:txBody>
        </p: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9341D854-2DA7-FC2D-B0AC-E92317A374EE}"/>
                </a:ext>
              </a:extLst>
            </p:cNvPr>
            <p:cNvCxnSpPr>
              <a:cxnSpLocks/>
            </p:cNvCxnSpPr>
            <p:nvPr/>
          </p:nvCxnSpPr>
          <p:spPr>
            <a:xfrm>
              <a:off x="2130584" y="2812277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17653C8-BC93-C6D8-E416-408816B8C98A}"/>
                </a:ext>
              </a:extLst>
            </p:cNvPr>
            <p:cNvSpPr txBox="1"/>
            <p:nvPr/>
          </p:nvSpPr>
          <p:spPr>
            <a:xfrm>
              <a:off x="1888115" y="3212965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-4</a:t>
              </a:r>
            </a:p>
          </p:txBody>
        </p: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EA2601E8-0298-9128-6DAD-33B9A599D600}"/>
                </a:ext>
              </a:extLst>
            </p:cNvPr>
            <p:cNvCxnSpPr>
              <a:cxnSpLocks/>
            </p:cNvCxnSpPr>
            <p:nvPr/>
          </p:nvCxnSpPr>
          <p:spPr>
            <a:xfrm>
              <a:off x="5269132" y="2726277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3D1465F4-C89D-0AEF-297A-240F30CBF4E0}"/>
              </a:ext>
            </a:extLst>
          </p:cNvPr>
          <p:cNvSpPr txBox="1"/>
          <p:nvPr/>
        </p:nvSpPr>
        <p:spPr>
          <a:xfrm>
            <a:off x="6173270" y="4384855"/>
            <a:ext cx="62345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যেহেতু</a:t>
            </a:r>
            <a:r>
              <a:rPr lang="en-US" sz="32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+৫ </a:t>
            </a:r>
            <a:r>
              <a:rPr lang="en-US" sz="32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অর্থা</a:t>
            </a:r>
            <a:r>
              <a:rPr lang="en-US" sz="32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ৎ ৫ </a:t>
            </a:r>
            <a:r>
              <a:rPr lang="en-US" sz="32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ঘর</a:t>
            </a:r>
            <a:r>
              <a:rPr lang="en-US" sz="32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ডানে</a:t>
            </a:r>
            <a:r>
              <a:rPr lang="en-US" sz="32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যাই</a:t>
            </a:r>
            <a:r>
              <a:rPr lang="en-US" sz="32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। 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D1465F4-C89D-0AEF-297A-240F30CBF4E0}"/>
              </a:ext>
            </a:extLst>
          </p:cNvPr>
          <p:cNvSpPr txBox="1"/>
          <p:nvPr/>
        </p:nvSpPr>
        <p:spPr>
          <a:xfrm>
            <a:off x="27029" y="5024452"/>
            <a:ext cx="57578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নতুন</a:t>
            </a:r>
            <a:r>
              <a:rPr lang="en-US" sz="32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অবস্থান</a:t>
            </a:r>
            <a:r>
              <a:rPr lang="en-US" sz="32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+৫ </a:t>
            </a:r>
            <a:r>
              <a:rPr lang="en-US" sz="32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।</a:t>
            </a:r>
            <a:endParaRPr lang="en-US" sz="32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3D1465F4-C89D-0AEF-297A-240F30CBF4E0}"/>
              </a:ext>
            </a:extLst>
          </p:cNvPr>
          <p:cNvSpPr txBox="1"/>
          <p:nvPr/>
        </p:nvSpPr>
        <p:spPr>
          <a:xfrm>
            <a:off x="2777347" y="5772275"/>
            <a:ext cx="57578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+</a:t>
            </a:r>
            <a:r>
              <a:rPr lang="en-US" sz="32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৫ </a:t>
            </a:r>
            <a:r>
              <a:rPr lang="en-US" sz="32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এর</a:t>
            </a:r>
            <a:r>
              <a:rPr lang="en-US" sz="32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অবস্থান</a:t>
            </a:r>
            <a:r>
              <a:rPr lang="en-US" sz="32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নির্নয়</a:t>
            </a:r>
            <a:r>
              <a:rPr lang="en-US" sz="32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করা</a:t>
            </a:r>
            <a:r>
              <a:rPr lang="en-US" sz="32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হল</a:t>
            </a:r>
            <a:r>
              <a:rPr lang="en-US" sz="32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।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0706060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8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4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8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8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9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8" grpId="0" animBg="1"/>
      <p:bldP spid="31" grpId="0"/>
      <p:bldP spid="36" grpId="0"/>
      <p:bldP spid="37" grpId="0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7" grpId="0"/>
      <p:bldP spid="4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0F0E2EE-CCB8-FBB1-479E-81ADA6781117}"/>
              </a:ext>
            </a:extLst>
          </p:cNvPr>
          <p:cNvSpPr txBox="1"/>
          <p:nvPr/>
        </p:nvSpPr>
        <p:spPr>
          <a:xfrm>
            <a:off x="0" y="-53650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প্রশ্নঃ</a:t>
            </a:r>
            <a:r>
              <a:rPr lang="en-US" sz="32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সংখ্যারেখায়</a:t>
            </a:r>
            <a:r>
              <a:rPr lang="en-US" sz="32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-10 </a:t>
            </a:r>
            <a:r>
              <a:rPr lang="en-US" sz="32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অবস্থান</a:t>
            </a:r>
            <a:r>
              <a:rPr lang="en-US" sz="32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নির্নয়</a:t>
            </a:r>
            <a:r>
              <a:rPr lang="en-US" sz="32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কর</a:t>
            </a:r>
            <a:r>
              <a:rPr lang="en-US" sz="32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? </a:t>
            </a:r>
          </a:p>
        </p:txBody>
      </p:sp>
      <p:sp>
        <p:nvSpPr>
          <p:cNvPr id="28" name="Flowchart: Connector 27">
            <a:extLst>
              <a:ext uri="{FF2B5EF4-FFF2-40B4-BE49-F238E27FC236}">
                <a16:creationId xmlns:a16="http://schemas.microsoft.com/office/drawing/2014/main" id="{9DA562B7-C0BC-A500-9CFD-15A0AD39B402}"/>
              </a:ext>
            </a:extLst>
          </p:cNvPr>
          <p:cNvSpPr/>
          <p:nvPr/>
        </p:nvSpPr>
        <p:spPr>
          <a:xfrm>
            <a:off x="8298758" y="2848917"/>
            <a:ext cx="274320" cy="274320"/>
          </a:xfrm>
          <a:prstGeom prst="flowChartConnector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6D73564-5822-FCDC-CD3B-CBE9032E401B}"/>
              </a:ext>
            </a:extLst>
          </p:cNvPr>
          <p:cNvSpPr txBox="1"/>
          <p:nvPr/>
        </p:nvSpPr>
        <p:spPr>
          <a:xfrm>
            <a:off x="85815" y="823818"/>
            <a:ext cx="478283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সমাধানঃ</a:t>
            </a:r>
            <a:r>
              <a:rPr lang="en-US" sz="32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</a:p>
          <a:p>
            <a:r>
              <a:rPr lang="en-US" sz="32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	</a:t>
            </a:r>
            <a:r>
              <a:rPr lang="en-US" sz="32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সংখ্যারেখাটি</a:t>
            </a:r>
            <a:r>
              <a:rPr lang="en-US" sz="32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নিম্নরূপ</a:t>
            </a:r>
            <a:r>
              <a:rPr lang="en-US" sz="32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0CC594A6-534C-D8D9-79E4-56CA1D38CE18}"/>
              </a:ext>
            </a:extLst>
          </p:cNvPr>
          <p:cNvCxnSpPr/>
          <p:nvPr/>
        </p:nvCxnSpPr>
        <p:spPr>
          <a:xfrm>
            <a:off x="8362664" y="2628959"/>
            <a:ext cx="2900338" cy="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814C3F79-B886-2009-FB65-B3B2A42ACD9A}"/>
              </a:ext>
            </a:extLst>
          </p:cNvPr>
          <p:cNvCxnSpPr/>
          <p:nvPr/>
        </p:nvCxnSpPr>
        <p:spPr>
          <a:xfrm flipH="1">
            <a:off x="1119446" y="2442087"/>
            <a:ext cx="7243218" cy="4149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32A2ED46-AED4-CD93-F02E-79A5A425C63F}"/>
              </a:ext>
            </a:extLst>
          </p:cNvPr>
          <p:cNvSpPr txBox="1"/>
          <p:nvPr/>
        </p:nvSpPr>
        <p:spPr>
          <a:xfrm>
            <a:off x="9351236" y="1965690"/>
            <a:ext cx="17180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ডানে</a:t>
            </a:r>
            <a:endParaRPr lang="en-US" sz="32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54276C8-A0FD-21D7-AC6E-183E888C1190}"/>
              </a:ext>
            </a:extLst>
          </p:cNvPr>
          <p:cNvSpPr txBox="1"/>
          <p:nvPr/>
        </p:nvSpPr>
        <p:spPr>
          <a:xfrm>
            <a:off x="2732719" y="1931201"/>
            <a:ext cx="17180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বামে</a:t>
            </a:r>
            <a:r>
              <a:rPr lang="en-US" sz="32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</a:p>
        </p:txBody>
      </p:sp>
      <p:sp>
        <p:nvSpPr>
          <p:cNvPr id="38" name="Flowchart: Connector 37">
            <a:extLst>
              <a:ext uri="{FF2B5EF4-FFF2-40B4-BE49-F238E27FC236}">
                <a16:creationId xmlns:a16="http://schemas.microsoft.com/office/drawing/2014/main" id="{3B9A45D3-810A-EAAA-4FBB-16CC62C7431E}"/>
              </a:ext>
            </a:extLst>
          </p:cNvPr>
          <p:cNvSpPr/>
          <p:nvPr/>
        </p:nvSpPr>
        <p:spPr>
          <a:xfrm>
            <a:off x="1121103" y="2860212"/>
            <a:ext cx="274320" cy="274320"/>
          </a:xfrm>
          <a:prstGeom prst="flowChartConnector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9" name="Arrow: Curved Down 38">
            <a:extLst>
              <a:ext uri="{FF2B5EF4-FFF2-40B4-BE49-F238E27FC236}">
                <a16:creationId xmlns:a16="http://schemas.microsoft.com/office/drawing/2014/main" id="{594454B5-C467-BCA1-D45F-550581BF0125}"/>
              </a:ext>
            </a:extLst>
          </p:cNvPr>
          <p:cNvSpPr/>
          <p:nvPr/>
        </p:nvSpPr>
        <p:spPr>
          <a:xfrm flipH="1">
            <a:off x="6297281" y="2579064"/>
            <a:ext cx="524104" cy="168682"/>
          </a:xfrm>
          <a:prstGeom prst="curved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40" name="Arrow: Curved Down 39">
            <a:extLst>
              <a:ext uri="{FF2B5EF4-FFF2-40B4-BE49-F238E27FC236}">
                <a16:creationId xmlns:a16="http://schemas.microsoft.com/office/drawing/2014/main" id="{3154E8BD-E589-7AB8-1CBD-DD0CB19E19A4}"/>
              </a:ext>
            </a:extLst>
          </p:cNvPr>
          <p:cNvSpPr/>
          <p:nvPr/>
        </p:nvSpPr>
        <p:spPr>
          <a:xfrm flipH="1">
            <a:off x="5509924" y="2578064"/>
            <a:ext cx="524104" cy="185961"/>
          </a:xfrm>
          <a:prstGeom prst="curved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41" name="Arrow: Curved Down 40">
            <a:extLst>
              <a:ext uri="{FF2B5EF4-FFF2-40B4-BE49-F238E27FC236}">
                <a16:creationId xmlns:a16="http://schemas.microsoft.com/office/drawing/2014/main" id="{4DF70629-E1AB-E7F0-5F8C-03A445E04B94}"/>
              </a:ext>
            </a:extLst>
          </p:cNvPr>
          <p:cNvSpPr/>
          <p:nvPr/>
        </p:nvSpPr>
        <p:spPr>
          <a:xfrm flipH="1">
            <a:off x="4803332" y="2576134"/>
            <a:ext cx="524104" cy="168682"/>
          </a:xfrm>
          <a:prstGeom prst="curved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42" name="Arrow: Curved Down 41">
            <a:extLst>
              <a:ext uri="{FF2B5EF4-FFF2-40B4-BE49-F238E27FC236}">
                <a16:creationId xmlns:a16="http://schemas.microsoft.com/office/drawing/2014/main" id="{66D79598-7440-B8E2-2F80-D3818B162174}"/>
              </a:ext>
            </a:extLst>
          </p:cNvPr>
          <p:cNvSpPr/>
          <p:nvPr/>
        </p:nvSpPr>
        <p:spPr>
          <a:xfrm flipH="1">
            <a:off x="6970728" y="2584138"/>
            <a:ext cx="524104" cy="168682"/>
          </a:xfrm>
          <a:prstGeom prst="curved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43" name="Arrow: Curved Down 42">
            <a:extLst>
              <a:ext uri="{FF2B5EF4-FFF2-40B4-BE49-F238E27FC236}">
                <a16:creationId xmlns:a16="http://schemas.microsoft.com/office/drawing/2014/main" id="{27A318AF-9CE5-116D-786D-5D66D3C7DD84}"/>
              </a:ext>
            </a:extLst>
          </p:cNvPr>
          <p:cNvSpPr/>
          <p:nvPr/>
        </p:nvSpPr>
        <p:spPr>
          <a:xfrm flipH="1">
            <a:off x="7701256" y="2576589"/>
            <a:ext cx="524104" cy="153347"/>
          </a:xfrm>
          <a:prstGeom prst="curved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D1465F4-C89D-0AEF-297A-240F30CBF4E0}"/>
              </a:ext>
            </a:extLst>
          </p:cNvPr>
          <p:cNvSpPr txBox="1"/>
          <p:nvPr/>
        </p:nvSpPr>
        <p:spPr>
          <a:xfrm>
            <a:off x="-67732" y="4074610"/>
            <a:ext cx="64914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প্রথমে</a:t>
            </a:r>
            <a:r>
              <a:rPr lang="en-US" sz="32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০ </a:t>
            </a:r>
            <a:r>
              <a:rPr lang="en-US" sz="32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বা</a:t>
            </a:r>
            <a:r>
              <a:rPr lang="en-US" sz="32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মূলবিন্দুতে</a:t>
            </a:r>
            <a:r>
              <a:rPr lang="en-US" sz="32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অবস্থান</a:t>
            </a:r>
            <a:r>
              <a:rPr lang="en-US" sz="32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করি</a:t>
            </a:r>
            <a:r>
              <a:rPr lang="en-US" sz="32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।</a:t>
            </a:r>
            <a:endParaRPr lang="en-US" sz="32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D1465F4-C89D-0AEF-297A-240F30CBF4E0}"/>
              </a:ext>
            </a:extLst>
          </p:cNvPr>
          <p:cNvSpPr txBox="1"/>
          <p:nvPr/>
        </p:nvSpPr>
        <p:spPr>
          <a:xfrm>
            <a:off x="6173270" y="4074610"/>
            <a:ext cx="62345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যেহেতু</a:t>
            </a:r>
            <a:r>
              <a:rPr lang="en-US" sz="32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-10 </a:t>
            </a:r>
            <a:r>
              <a:rPr lang="en-US" sz="32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অর্থা</a:t>
            </a:r>
            <a:r>
              <a:rPr lang="en-US" sz="32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ৎ </a:t>
            </a:r>
            <a:r>
              <a:rPr lang="en-US" sz="32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10 </a:t>
            </a:r>
            <a:r>
              <a:rPr lang="en-US" sz="32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ঘর</a:t>
            </a:r>
            <a:r>
              <a:rPr lang="en-US" sz="32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বামে</a:t>
            </a:r>
            <a:r>
              <a:rPr lang="en-US" sz="32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যাই</a:t>
            </a:r>
            <a:r>
              <a:rPr lang="en-US" sz="32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। 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D1465F4-C89D-0AEF-297A-240F30CBF4E0}"/>
              </a:ext>
            </a:extLst>
          </p:cNvPr>
          <p:cNvSpPr txBox="1"/>
          <p:nvPr/>
        </p:nvSpPr>
        <p:spPr>
          <a:xfrm>
            <a:off x="27029" y="4714207"/>
            <a:ext cx="57578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নতুন</a:t>
            </a:r>
            <a:r>
              <a:rPr lang="en-US" sz="32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অবস্থান</a:t>
            </a:r>
            <a:r>
              <a:rPr lang="en-US" sz="32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-10 ।</a:t>
            </a:r>
            <a:endParaRPr lang="en-US" sz="32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3D1465F4-C89D-0AEF-297A-240F30CBF4E0}"/>
              </a:ext>
            </a:extLst>
          </p:cNvPr>
          <p:cNvSpPr txBox="1"/>
          <p:nvPr/>
        </p:nvSpPr>
        <p:spPr>
          <a:xfrm>
            <a:off x="2777347" y="5462030"/>
            <a:ext cx="57578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-10 </a:t>
            </a:r>
            <a:r>
              <a:rPr lang="en-US" sz="32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এর</a:t>
            </a:r>
            <a:r>
              <a:rPr lang="en-US" sz="32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অবস্থান</a:t>
            </a:r>
            <a:r>
              <a:rPr lang="en-US" sz="32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নির্নয়</a:t>
            </a:r>
            <a:r>
              <a:rPr lang="en-US" sz="32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করা</a:t>
            </a:r>
            <a:r>
              <a:rPr lang="en-US" sz="32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হল</a:t>
            </a:r>
            <a:r>
              <a:rPr lang="en-US" sz="32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। </a:t>
            </a:r>
          </a:p>
        </p:txBody>
      </p:sp>
      <p:grpSp>
        <p:nvGrpSpPr>
          <p:cNvPr id="63" name="Group 62"/>
          <p:cNvGrpSpPr/>
          <p:nvPr/>
        </p:nvGrpSpPr>
        <p:grpSpPr>
          <a:xfrm>
            <a:off x="658341" y="2786965"/>
            <a:ext cx="10886913" cy="822221"/>
            <a:chOff x="429736" y="3048229"/>
            <a:chExt cx="10886913" cy="822221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87AC8D7E-6BF5-3711-A8AB-E80978224D06}"/>
                </a:ext>
              </a:extLst>
            </p:cNvPr>
            <p:cNvCxnSpPr/>
            <p:nvPr/>
          </p:nvCxnSpPr>
          <p:spPr>
            <a:xfrm>
              <a:off x="429736" y="3265673"/>
              <a:ext cx="10852777" cy="0"/>
            </a:xfrm>
            <a:prstGeom prst="line">
              <a:avLst/>
            </a:prstGeom>
            <a:ln w="9525" cap="flat" cmpd="sng" algn="ctr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EA2601E8-0298-9128-6DAD-33B9A599D600}"/>
                </a:ext>
              </a:extLst>
            </p:cNvPr>
            <p:cNvCxnSpPr>
              <a:cxnSpLocks/>
            </p:cNvCxnSpPr>
            <p:nvPr/>
          </p:nvCxnSpPr>
          <p:spPr>
            <a:xfrm>
              <a:off x="5920804" y="3077917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BFACB4AE-FE5B-92D5-BAB9-D72C050B6627}"/>
                </a:ext>
              </a:extLst>
            </p:cNvPr>
            <p:cNvCxnSpPr>
              <a:cxnSpLocks/>
            </p:cNvCxnSpPr>
            <p:nvPr/>
          </p:nvCxnSpPr>
          <p:spPr>
            <a:xfrm>
              <a:off x="6682804" y="3071237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40697DCA-B821-A0D9-FCC6-EE8FA9E00553}"/>
                </a:ext>
              </a:extLst>
            </p:cNvPr>
            <p:cNvCxnSpPr>
              <a:cxnSpLocks/>
            </p:cNvCxnSpPr>
            <p:nvPr/>
          </p:nvCxnSpPr>
          <p:spPr>
            <a:xfrm>
              <a:off x="4432929" y="3058618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0C433C1E-06DF-D3FB-EE91-D48C665F316A}"/>
                </a:ext>
              </a:extLst>
            </p:cNvPr>
            <p:cNvCxnSpPr>
              <a:cxnSpLocks/>
            </p:cNvCxnSpPr>
            <p:nvPr/>
          </p:nvCxnSpPr>
          <p:spPr>
            <a:xfrm>
              <a:off x="7404726" y="3058618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72E5C8ED-7268-F1DF-7356-F92214DB5269}"/>
                </a:ext>
              </a:extLst>
            </p:cNvPr>
            <p:cNvCxnSpPr>
              <a:cxnSpLocks/>
            </p:cNvCxnSpPr>
            <p:nvPr/>
          </p:nvCxnSpPr>
          <p:spPr>
            <a:xfrm>
              <a:off x="3696162" y="3082371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227A25CF-7FB2-BFF1-681A-7466A2E05458}"/>
                </a:ext>
              </a:extLst>
            </p:cNvPr>
            <p:cNvCxnSpPr>
              <a:cxnSpLocks/>
            </p:cNvCxnSpPr>
            <p:nvPr/>
          </p:nvCxnSpPr>
          <p:spPr>
            <a:xfrm>
              <a:off x="8183055" y="3074948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C31894F3-A6BD-A8B2-E318-23B14906EEC5}"/>
                </a:ext>
              </a:extLst>
            </p:cNvPr>
            <p:cNvCxnSpPr>
              <a:cxnSpLocks/>
            </p:cNvCxnSpPr>
            <p:nvPr/>
          </p:nvCxnSpPr>
          <p:spPr>
            <a:xfrm>
              <a:off x="2926246" y="3063814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6D82E95-F8EB-ADBE-57BF-EC48D235EB19}"/>
                </a:ext>
              </a:extLst>
            </p:cNvPr>
            <p:cNvSpPr txBox="1"/>
            <p:nvPr/>
          </p:nvSpPr>
          <p:spPr>
            <a:xfrm>
              <a:off x="7875914" y="3494994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0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624AAD2-333C-47A7-8AF1-780CEEF1EDF6}"/>
                </a:ext>
              </a:extLst>
            </p:cNvPr>
            <p:cNvSpPr txBox="1"/>
            <p:nvPr/>
          </p:nvSpPr>
          <p:spPr>
            <a:xfrm>
              <a:off x="6364532" y="3462378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-2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821180B-F33E-5BB5-A121-C740AB0EF6EE}"/>
                </a:ext>
              </a:extLst>
            </p:cNvPr>
            <p:cNvSpPr txBox="1"/>
            <p:nvPr/>
          </p:nvSpPr>
          <p:spPr>
            <a:xfrm>
              <a:off x="5646690" y="3462378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-3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39367D1-9E0B-26AC-2EAA-F76B02A36B2D}"/>
                </a:ext>
              </a:extLst>
            </p:cNvPr>
            <p:cNvSpPr txBox="1"/>
            <p:nvPr/>
          </p:nvSpPr>
          <p:spPr>
            <a:xfrm>
              <a:off x="10069744" y="3462728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3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4F22C2C-84C0-3E5C-061C-10014340A210}"/>
                </a:ext>
              </a:extLst>
            </p:cNvPr>
            <p:cNvSpPr txBox="1"/>
            <p:nvPr/>
          </p:nvSpPr>
          <p:spPr>
            <a:xfrm>
              <a:off x="9306620" y="3462728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2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4FA7E93-AC0A-0BE4-F9B9-FC6C76EDD14B}"/>
                </a:ext>
              </a:extLst>
            </p:cNvPr>
            <p:cNvSpPr txBox="1"/>
            <p:nvPr/>
          </p:nvSpPr>
          <p:spPr>
            <a:xfrm>
              <a:off x="8630612" y="3476807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1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BFB00F2-3460-52E4-1175-37DB6F63B95F}"/>
                </a:ext>
              </a:extLst>
            </p:cNvPr>
            <p:cNvSpPr txBox="1"/>
            <p:nvPr/>
          </p:nvSpPr>
          <p:spPr>
            <a:xfrm>
              <a:off x="7131357" y="3461782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-1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200C01E-908F-5A1B-E5EB-1A0A0B96B2C9}"/>
                </a:ext>
              </a:extLst>
            </p:cNvPr>
            <p:cNvSpPr txBox="1"/>
            <p:nvPr/>
          </p:nvSpPr>
          <p:spPr>
            <a:xfrm>
              <a:off x="10817889" y="3501118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4</a:t>
              </a:r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D64EE5BE-C87F-E77B-3BC4-BA33BACFAE10}"/>
                </a:ext>
              </a:extLst>
            </p:cNvPr>
            <p:cNvCxnSpPr>
              <a:cxnSpLocks/>
            </p:cNvCxnSpPr>
            <p:nvPr/>
          </p:nvCxnSpPr>
          <p:spPr>
            <a:xfrm>
              <a:off x="11063318" y="3058618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761B9D3B-0698-ED27-7AA3-A6A396ACBA0B}"/>
                </a:ext>
              </a:extLst>
            </p:cNvPr>
            <p:cNvCxnSpPr>
              <a:cxnSpLocks/>
            </p:cNvCxnSpPr>
            <p:nvPr/>
          </p:nvCxnSpPr>
          <p:spPr>
            <a:xfrm>
              <a:off x="10331005" y="3048229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87D7A389-75B9-F19A-1B79-A7C725282A03}"/>
                </a:ext>
              </a:extLst>
            </p:cNvPr>
            <p:cNvCxnSpPr>
              <a:cxnSpLocks/>
            </p:cNvCxnSpPr>
            <p:nvPr/>
          </p:nvCxnSpPr>
          <p:spPr>
            <a:xfrm>
              <a:off x="9552677" y="3048229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3D731C1D-FE81-555F-C67E-F9B2C7E158E6}"/>
                </a:ext>
              </a:extLst>
            </p:cNvPr>
            <p:cNvCxnSpPr>
              <a:cxnSpLocks/>
            </p:cNvCxnSpPr>
            <p:nvPr/>
          </p:nvCxnSpPr>
          <p:spPr>
            <a:xfrm>
              <a:off x="8909429" y="3048229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1E0B1AA-A8BD-70CF-B005-5048C608EC92}"/>
                </a:ext>
              </a:extLst>
            </p:cNvPr>
            <p:cNvSpPr txBox="1"/>
            <p:nvPr/>
          </p:nvSpPr>
          <p:spPr>
            <a:xfrm>
              <a:off x="4146056" y="3481457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-5</a:t>
              </a:r>
              <a:endParaRPr lang="en-US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2C6AEBD-1AA0-DE36-4BD3-48983568E495}"/>
                </a:ext>
              </a:extLst>
            </p:cNvPr>
            <p:cNvSpPr txBox="1"/>
            <p:nvPr/>
          </p:nvSpPr>
          <p:spPr>
            <a:xfrm>
              <a:off x="3429829" y="3469513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-6</a:t>
              </a:r>
              <a:endParaRPr lang="en-US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3E5D394-8410-BA7C-D7E5-D5A01BEBD214}"/>
                </a:ext>
              </a:extLst>
            </p:cNvPr>
            <p:cNvSpPr txBox="1"/>
            <p:nvPr/>
          </p:nvSpPr>
          <p:spPr>
            <a:xfrm>
              <a:off x="2704715" y="3461782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-7</a:t>
              </a:r>
              <a:endParaRPr lang="en-US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3F02CA4-3452-129C-188C-9DB8486A4DD6}"/>
                </a:ext>
              </a:extLst>
            </p:cNvPr>
            <p:cNvSpPr txBox="1"/>
            <p:nvPr/>
          </p:nvSpPr>
          <p:spPr>
            <a:xfrm>
              <a:off x="1943166" y="3496670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-8</a:t>
              </a:r>
              <a:endParaRPr lang="en-US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endParaRPr>
            </a:p>
          </p:txBody>
        </p: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9341D854-2DA7-FC2D-B0AC-E92317A374EE}"/>
                </a:ext>
              </a:extLst>
            </p:cNvPr>
            <p:cNvCxnSpPr>
              <a:cxnSpLocks/>
            </p:cNvCxnSpPr>
            <p:nvPr/>
          </p:nvCxnSpPr>
          <p:spPr>
            <a:xfrm>
              <a:off x="2216201" y="3071382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17653C8-BC93-C6D8-E416-408816B8C98A}"/>
                </a:ext>
              </a:extLst>
            </p:cNvPr>
            <p:cNvSpPr txBox="1"/>
            <p:nvPr/>
          </p:nvSpPr>
          <p:spPr>
            <a:xfrm>
              <a:off x="4945539" y="3488399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-4</a:t>
              </a:r>
            </a:p>
          </p:txBody>
        </p: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EA2601E8-0298-9128-6DAD-33B9A599D600}"/>
                </a:ext>
              </a:extLst>
            </p:cNvPr>
            <p:cNvCxnSpPr>
              <a:cxnSpLocks/>
            </p:cNvCxnSpPr>
            <p:nvPr/>
          </p:nvCxnSpPr>
          <p:spPr>
            <a:xfrm>
              <a:off x="5207789" y="3083356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9341D854-2DA7-FC2D-B0AC-E92317A374EE}"/>
                </a:ext>
              </a:extLst>
            </p:cNvPr>
            <p:cNvCxnSpPr>
              <a:cxnSpLocks/>
            </p:cNvCxnSpPr>
            <p:nvPr/>
          </p:nvCxnSpPr>
          <p:spPr>
            <a:xfrm>
              <a:off x="1029651" y="3078528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9341D854-2DA7-FC2D-B0AC-E92317A374EE}"/>
                </a:ext>
              </a:extLst>
            </p:cNvPr>
            <p:cNvCxnSpPr>
              <a:cxnSpLocks/>
            </p:cNvCxnSpPr>
            <p:nvPr/>
          </p:nvCxnSpPr>
          <p:spPr>
            <a:xfrm>
              <a:off x="1606601" y="3071382"/>
              <a:ext cx="0" cy="3636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63F02CA4-3452-129C-188C-9DB8486A4DD6}"/>
                </a:ext>
              </a:extLst>
            </p:cNvPr>
            <p:cNvSpPr txBox="1"/>
            <p:nvPr/>
          </p:nvSpPr>
          <p:spPr>
            <a:xfrm>
              <a:off x="1323651" y="3447584"/>
              <a:ext cx="498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-9</a:t>
              </a:r>
              <a:endParaRPr lang="en-US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63F02CA4-3452-129C-188C-9DB8486A4DD6}"/>
                </a:ext>
              </a:extLst>
            </p:cNvPr>
            <p:cNvSpPr txBox="1"/>
            <p:nvPr/>
          </p:nvSpPr>
          <p:spPr>
            <a:xfrm>
              <a:off x="739981" y="3450391"/>
              <a:ext cx="59991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rPr>
                <a:t>-10</a:t>
              </a:r>
              <a:endParaRPr lang="en-US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endParaRPr>
            </a:p>
          </p:txBody>
        </p:sp>
      </p:grpSp>
      <p:sp>
        <p:nvSpPr>
          <p:cNvPr id="55" name="Arrow: Curved Down 38">
            <a:extLst>
              <a:ext uri="{FF2B5EF4-FFF2-40B4-BE49-F238E27FC236}">
                <a16:creationId xmlns:a16="http://schemas.microsoft.com/office/drawing/2014/main" id="{594454B5-C467-BCA1-D45F-550581BF0125}"/>
              </a:ext>
            </a:extLst>
          </p:cNvPr>
          <p:cNvSpPr/>
          <p:nvPr/>
        </p:nvSpPr>
        <p:spPr>
          <a:xfrm flipH="1">
            <a:off x="2513799" y="2551506"/>
            <a:ext cx="524104" cy="168682"/>
          </a:xfrm>
          <a:prstGeom prst="curved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56" name="Arrow: Curved Down 39">
            <a:extLst>
              <a:ext uri="{FF2B5EF4-FFF2-40B4-BE49-F238E27FC236}">
                <a16:creationId xmlns:a16="http://schemas.microsoft.com/office/drawing/2014/main" id="{3154E8BD-E589-7AB8-1CBD-DD0CB19E19A4}"/>
              </a:ext>
            </a:extLst>
          </p:cNvPr>
          <p:cNvSpPr/>
          <p:nvPr/>
        </p:nvSpPr>
        <p:spPr>
          <a:xfrm flipH="1">
            <a:off x="1872523" y="2532766"/>
            <a:ext cx="524104" cy="185961"/>
          </a:xfrm>
          <a:prstGeom prst="curved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57" name="Arrow: Curved Down 40">
            <a:extLst>
              <a:ext uri="{FF2B5EF4-FFF2-40B4-BE49-F238E27FC236}">
                <a16:creationId xmlns:a16="http://schemas.microsoft.com/office/drawing/2014/main" id="{4DF70629-E1AB-E7F0-5F8C-03A445E04B94}"/>
              </a:ext>
            </a:extLst>
          </p:cNvPr>
          <p:cNvSpPr/>
          <p:nvPr/>
        </p:nvSpPr>
        <p:spPr>
          <a:xfrm flipH="1">
            <a:off x="1281114" y="2548576"/>
            <a:ext cx="524104" cy="168682"/>
          </a:xfrm>
          <a:prstGeom prst="curved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58" name="Arrow: Curved Down 41">
            <a:extLst>
              <a:ext uri="{FF2B5EF4-FFF2-40B4-BE49-F238E27FC236}">
                <a16:creationId xmlns:a16="http://schemas.microsoft.com/office/drawing/2014/main" id="{66D79598-7440-B8E2-2F80-D3818B162174}"/>
              </a:ext>
            </a:extLst>
          </p:cNvPr>
          <p:cNvSpPr/>
          <p:nvPr/>
        </p:nvSpPr>
        <p:spPr>
          <a:xfrm flipH="1">
            <a:off x="3252562" y="2556580"/>
            <a:ext cx="524104" cy="168682"/>
          </a:xfrm>
          <a:prstGeom prst="curved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59" name="Arrow: Curved Down 42">
            <a:extLst>
              <a:ext uri="{FF2B5EF4-FFF2-40B4-BE49-F238E27FC236}">
                <a16:creationId xmlns:a16="http://schemas.microsoft.com/office/drawing/2014/main" id="{27A318AF-9CE5-116D-786D-5D66D3C7DD84}"/>
              </a:ext>
            </a:extLst>
          </p:cNvPr>
          <p:cNvSpPr/>
          <p:nvPr/>
        </p:nvSpPr>
        <p:spPr>
          <a:xfrm flipH="1">
            <a:off x="4032077" y="2556467"/>
            <a:ext cx="524104" cy="168682"/>
          </a:xfrm>
          <a:prstGeom prst="curved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1985450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8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4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8" grpId="0" animBg="1"/>
      <p:bldP spid="31" grpId="0"/>
      <p:bldP spid="36" grpId="0"/>
      <p:bldP spid="37" grpId="0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7" grpId="0"/>
      <p:bldP spid="49" grpId="0"/>
      <p:bldP spid="55" grpId="0" animBg="1"/>
      <p:bldP spid="56" grpId="0" animBg="1"/>
      <p:bldP spid="57" grpId="0" animBg="1"/>
      <p:bldP spid="58" grpId="0" animBg="1"/>
      <p:bldP spid="5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335"/>
          <a:stretch/>
        </p:blipFill>
        <p:spPr>
          <a:xfrm>
            <a:off x="620486" y="2792183"/>
            <a:ext cx="10940142" cy="3265714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5437419" y="3494310"/>
            <a:ext cx="506185" cy="50618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7674430" y="3494310"/>
            <a:ext cx="506185" cy="50618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9372600" y="3510642"/>
            <a:ext cx="506185" cy="50618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6D73564-5822-FCDC-CD3B-CBE9032E401B}"/>
              </a:ext>
            </a:extLst>
          </p:cNvPr>
          <p:cNvSpPr txBox="1"/>
          <p:nvPr/>
        </p:nvSpPr>
        <p:spPr>
          <a:xfrm>
            <a:off x="77154" y="930963"/>
            <a:ext cx="1202680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শিক্ষার্থীরা</a:t>
            </a:r>
            <a:r>
              <a:rPr lang="en-US" sz="32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তোমাদের</a:t>
            </a:r>
            <a:r>
              <a:rPr lang="en-US" sz="32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জন‌্য</a:t>
            </a:r>
            <a:r>
              <a:rPr lang="en-US" sz="32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বাড়ির</a:t>
            </a:r>
            <a:r>
              <a:rPr lang="en-US" sz="32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কাজ</a:t>
            </a:r>
            <a:r>
              <a:rPr lang="en-US" sz="32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৩টি </a:t>
            </a:r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অংক</a:t>
            </a:r>
            <a:r>
              <a:rPr lang="en-US" sz="32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। </a:t>
            </a:r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অংকগুলো</a:t>
            </a:r>
            <a:r>
              <a:rPr lang="en-US" sz="32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করতে</a:t>
            </a:r>
            <a:r>
              <a:rPr lang="en-US" sz="32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পেরেছ</a:t>
            </a:r>
            <a:r>
              <a:rPr lang="en-US" sz="32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কিনা</a:t>
            </a:r>
            <a:r>
              <a:rPr lang="en-US" sz="32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অবশ‌্যই</a:t>
            </a:r>
            <a:r>
              <a:rPr lang="en-US" sz="32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কমেন্টে</a:t>
            </a:r>
            <a:r>
              <a:rPr lang="en-US" sz="32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জানাবে</a:t>
            </a:r>
            <a:endParaRPr lang="en-US" sz="3200" dirty="0" smtClean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872054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1.5|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2.6|2.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4.5|2.4|3.3|3.1|2.3|1.9|1.6|3.1|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4.5|2.4|3.3|3.1|2.3|1.9|1.6|3.1|7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>
            <a:latin typeface="Nirmala UI" panose="020B0502040204020203" pitchFamily="34" charset="0"/>
            <a:ea typeface="Nirmala UI" panose="020B0502040204020203" pitchFamily="34" charset="0"/>
            <a:cs typeface="Nirmala UI" panose="020B0502040204020203" pitchFamily="34" charset="0"/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667</TotalTime>
  <Words>263</Words>
  <Application>Microsoft Office PowerPoint</Application>
  <PresentationFormat>Widescreen</PresentationFormat>
  <Paragraphs>101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Arial Black</vt:lpstr>
      <vt:lpstr>Calibri</vt:lpstr>
      <vt:lpstr>Calibri Light</vt:lpstr>
      <vt:lpstr>Nirmala UI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ICT_LAB</cp:lastModifiedBy>
  <cp:revision>86</cp:revision>
  <dcterms:created xsi:type="dcterms:W3CDTF">2026-03-25T19:20:07Z</dcterms:created>
  <dcterms:modified xsi:type="dcterms:W3CDTF">2026-07-10T16:45:53Z</dcterms:modified>
</cp:coreProperties>
</file>