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8" r:id="rId4"/>
    <p:sldId id="514" r:id="rId5"/>
    <p:sldId id="271" r:id="rId6"/>
    <p:sldId id="516" r:id="rId7"/>
    <p:sldId id="517" r:id="rId8"/>
    <p:sldId id="518" r:id="rId9"/>
    <p:sldId id="259" r:id="rId10"/>
    <p:sldId id="519" r:id="rId11"/>
    <p:sldId id="520" r:id="rId12"/>
    <p:sldId id="521" r:id="rId13"/>
    <p:sldId id="260" r:id="rId14"/>
    <p:sldId id="500" r:id="rId15"/>
    <p:sldId id="509" r:id="rId16"/>
    <p:sldId id="506" r:id="rId17"/>
    <p:sldId id="281" r:id="rId18"/>
    <p:sldId id="301" r:id="rId19"/>
    <p:sldId id="261" r:id="rId20"/>
    <p:sldId id="498" r:id="rId21"/>
    <p:sldId id="499" r:id="rId22"/>
    <p:sldId id="280" r:id="rId23"/>
    <p:sldId id="263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032" autoAdjust="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78AF-7407-415E-ADFF-68C45BCED611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7DCB6-4199-49C3-812B-F623C2868C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420666" y="6497116"/>
            <a:ext cx="420820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আয়েশা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ছিদ্দিকা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রামপুর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লাকসাম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28561" y="462296"/>
            <a:ext cx="2988297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72239" y="1600146"/>
            <a:ext cx="304485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1505" y="1553012"/>
            <a:ext cx="3129699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50" b="89655" l="3378" r="92342">
                        <a14:foregroundMark x1="8784" y1="48589" x2="8784" y2="48589"/>
                        <a14:foregroundMark x1="4730" y1="47022" x2="4730" y2="47022"/>
                        <a14:foregroundMark x1="62838" y1="32288" x2="62838" y2="32288"/>
                        <a14:foregroundMark x1="61712" y1="31975" x2="61712" y2="31975"/>
                        <a14:foregroundMark x1="92793" y1="40439" x2="92793" y2="40439"/>
                        <a14:foregroundMark x1="81757" y1="65831" x2="81757" y2="65831"/>
                        <a14:foregroundMark x1="81757" y1="65831" x2="81757" y2="65831"/>
                        <a14:foregroundMark x1="24550" y1="32288" x2="24550" y2="32288"/>
                        <a14:foregroundMark x1="42793" y1="8464" x2="42793" y2="8464"/>
                        <a14:foregroundMark x1="41216" y1="29781" x2="41216" y2="29781"/>
                        <a14:foregroundMark x1="3378" y1="46082" x2="3378" y2="46082"/>
                        <a14:foregroundMark x1="38063" y1="34796" x2="38063" y2="34796"/>
                        <a14:foregroundMark x1="55180" y1="27273" x2="55180" y2="2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50" b="89655" l="3378" r="92342">
                        <a14:foregroundMark x1="8784" y1="48589" x2="8784" y2="48589"/>
                        <a14:foregroundMark x1="4730" y1="47022" x2="4730" y2="47022"/>
                        <a14:foregroundMark x1="62838" y1="32288" x2="62838" y2="32288"/>
                        <a14:foregroundMark x1="61712" y1="31975" x2="61712" y2="31975"/>
                        <a14:foregroundMark x1="92793" y1="40439" x2="92793" y2="40439"/>
                        <a14:foregroundMark x1="81757" y1="65831" x2="81757" y2="65831"/>
                        <a14:foregroundMark x1="81757" y1="65831" x2="81757" y2="65831"/>
                        <a14:foregroundMark x1="24550" y1="32288" x2="24550" y2="32288"/>
                        <a14:foregroundMark x1="42793" y1="8464" x2="42793" y2="8464"/>
                        <a14:foregroundMark x1="41216" y1="29781" x2="41216" y2="29781"/>
                        <a14:foregroundMark x1="3378" y1="46082" x2="3378" y2="46082"/>
                        <a14:foregroundMark x1="38063" y1="34796" x2="38063" y2="34796"/>
                        <a14:foregroundMark x1="55180" y1="27273" x2="55180" y2="2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169" y="1022831"/>
            <a:ext cx="3955749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571" y="1022831"/>
            <a:ext cx="3371288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395" y="906332"/>
            <a:ext cx="2786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7803" y="962894"/>
            <a:ext cx="3412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 cstate="screen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8552085" y="6262985"/>
            <a:ext cx="1842586" cy="595015"/>
            <a:chOff x="8269280" y="6224725"/>
            <a:chExt cx="1842586" cy="5950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42" t="32850" r="10216" b="36232"/>
          <a:stretch>
            <a:fillRect/>
          </a:stretch>
        </p:blipFill>
        <p:spPr>
          <a:xfrm>
            <a:off x="3892548" y="2360628"/>
            <a:ext cx="5659841" cy="11977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069"/>
          <a:stretch>
            <a:fillRect/>
          </a:stretch>
        </p:blipFill>
        <p:spPr>
          <a:xfrm>
            <a:off x="3013364" y="916409"/>
            <a:ext cx="7502236" cy="1210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081" y="3538763"/>
            <a:ext cx="3754423" cy="939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0EDEA5-4D4D-3C10-1FEE-E33B57063957}"/>
              </a:ext>
            </a:extLst>
          </p:cNvPr>
          <p:cNvSpPr txBox="1"/>
          <p:nvPr/>
        </p:nvSpPr>
        <p:spPr>
          <a:xfrm>
            <a:off x="4869712" y="2252748"/>
            <a:ext cx="62539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সাহসে বুক বেঁধে একলব্য ঢুকে পড়ল রাজবাড়ির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মাঠে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রাজপুত্ররা ধুনক থেকে তির ছোড়ার অনুশীলন করছে । তাদের গুরু দ্রোণ একদিকে বসে আছেন । এক লব্য দাঁড়িয়ে দাঁড়িয়ে তাদের তির ছোঁড়া দেখতে লাগল । তার সাহস হলো না গুরুর কাছে যেতে ।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44C8C9-4B67-1578-4075-A533C846FC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353" y="2167591"/>
            <a:ext cx="2966838" cy="25561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E9E6F7-FC9E-549B-FDCC-8823ECC633E4}"/>
              </a:ext>
            </a:extLst>
          </p:cNvPr>
          <p:cNvSpPr/>
          <p:nvPr/>
        </p:nvSpPr>
        <p:spPr>
          <a:xfrm>
            <a:off x="665711" y="343824"/>
            <a:ext cx="42468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62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355F48-CFBE-12F8-6ECA-5825DC0A5526}"/>
              </a:ext>
            </a:extLst>
          </p:cNvPr>
          <p:cNvSpPr txBox="1"/>
          <p:nvPr/>
        </p:nvSpPr>
        <p:spPr>
          <a:xfrm>
            <a:off x="3598638" y="1259989"/>
            <a:ext cx="79695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ৎ এক রাজপুত্র দেখতে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চেঁচিয়ে বলে উঠল, তুমি কে?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কোত্থেকে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এসেছ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চুপ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‘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?’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শিকারির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ভুরু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কুচকে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আপনার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বাছা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রাজকুমারদের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3DD1CE-CB1A-C612-F153-C63050D407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56" y="1730931"/>
            <a:ext cx="2921054" cy="25246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365036-F22D-B670-97CF-1DBC2EF553E1}"/>
              </a:ext>
            </a:extLst>
          </p:cNvPr>
          <p:cNvSpPr/>
          <p:nvPr/>
        </p:nvSpPr>
        <p:spPr>
          <a:xfrm>
            <a:off x="665711" y="343824"/>
            <a:ext cx="42468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62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57C443-F362-AB8C-F322-05DD153063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486" y="1308223"/>
            <a:ext cx="2830995" cy="28309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80612A-1F3E-3210-1872-01A31FD4B26E}"/>
              </a:ext>
            </a:extLst>
          </p:cNvPr>
          <p:cNvSpPr txBox="1"/>
          <p:nvPr/>
        </p:nvSpPr>
        <p:spPr>
          <a:xfrm>
            <a:off x="1037606" y="4473534"/>
            <a:ext cx="10559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 লব্যের মুখ কালো হয়ে গেল । সে মলিন মুখে সেখান থেকে চলে এলো । তারপর ভাবল, এখন থেকে সে নিজেই তির চালনার অনুশীলন করবে ।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6FEC1C-CFAA-59E9-957C-5410191D047D}"/>
              </a:ext>
            </a:extLst>
          </p:cNvPr>
          <p:cNvSpPr/>
          <p:nvPr/>
        </p:nvSpPr>
        <p:spPr>
          <a:xfrm>
            <a:off x="894311" y="374996"/>
            <a:ext cx="42468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5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06FE7-2B9E-3F96-B7F7-E828DD5C3A22}"/>
              </a:ext>
            </a:extLst>
          </p:cNvPr>
          <p:cNvSpPr/>
          <p:nvPr/>
        </p:nvSpPr>
        <p:spPr>
          <a:xfrm>
            <a:off x="667096" y="2742970"/>
            <a:ext cx="87274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মলিন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8A30E2-E6E9-DAB7-FAA7-62D1B3620073}"/>
              </a:ext>
            </a:extLst>
          </p:cNvPr>
          <p:cNvSpPr/>
          <p:nvPr/>
        </p:nvSpPr>
        <p:spPr>
          <a:xfrm>
            <a:off x="677256" y="3539837"/>
            <a:ext cx="78130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প্রতিজ্ঞা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097260-AD55-8B56-B4A2-46C88F1026BD}"/>
              </a:ext>
            </a:extLst>
          </p:cNvPr>
          <p:cNvSpPr/>
          <p:nvPr/>
        </p:nvSpPr>
        <p:spPr>
          <a:xfrm>
            <a:off x="698038" y="1782619"/>
            <a:ext cx="90322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রাজবাড়ির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মাঠে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AB536B0-7773-E1BE-9679-DC8C2B326992}"/>
              </a:ext>
            </a:extLst>
          </p:cNvPr>
          <p:cNvGrpSpPr/>
          <p:nvPr/>
        </p:nvGrpSpPr>
        <p:grpSpPr>
          <a:xfrm>
            <a:off x="840112" y="960196"/>
            <a:ext cx="10225678" cy="4696686"/>
            <a:chOff x="1559653" y="927100"/>
            <a:chExt cx="9072694" cy="500380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03F9FE1-14A7-520A-A4B1-5EAED04F3C81}"/>
                </a:ext>
              </a:extLst>
            </p:cNvPr>
            <p:cNvGrpSpPr/>
            <p:nvPr/>
          </p:nvGrpSpPr>
          <p:grpSpPr>
            <a:xfrm>
              <a:off x="1559653" y="957954"/>
              <a:ext cx="4611056" cy="4933149"/>
              <a:chOff x="1333500" y="678554"/>
              <a:chExt cx="4611056" cy="4933149"/>
            </a:xfrm>
          </p:grpSpPr>
          <p:sp>
            <p:nvSpPr>
              <p:cNvPr id="39" name="Rounded Rectangle 3">
                <a:extLst>
                  <a:ext uri="{FF2B5EF4-FFF2-40B4-BE49-F238E27FC236}">
                    <a16:creationId xmlns:a16="http://schemas.microsoft.com/office/drawing/2014/main" id="{F1303C2F-679F-25A0-22B8-817D78AA8439}"/>
                  </a:ext>
                </a:extLst>
              </p:cNvPr>
              <p:cNvSpPr/>
              <p:nvPr/>
            </p:nvSpPr>
            <p:spPr>
              <a:xfrm>
                <a:off x="1737206" y="678554"/>
                <a:ext cx="4207350" cy="4933149"/>
              </a:xfrm>
              <a:prstGeom prst="roundRect">
                <a:avLst>
                  <a:gd name="adj" fmla="val 320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73F4001-23F4-D8E4-229C-65995BB58BFB}"/>
                  </a:ext>
                </a:extLst>
              </p:cNvPr>
              <p:cNvCxnSpPr/>
              <p:nvPr/>
            </p:nvCxnSpPr>
            <p:spPr>
              <a:xfrm flipV="1">
                <a:off x="1333500" y="5292727"/>
                <a:ext cx="4483100" cy="14892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8BEE2279-5113-8064-BFDF-005F930C24E5}"/>
                  </a:ext>
                </a:extLst>
              </p:cNvPr>
              <p:cNvSpPr/>
              <p:nvPr/>
            </p:nvSpPr>
            <p:spPr>
              <a:xfrm>
                <a:off x="5296500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7EF32EE-9037-0B2B-1997-3409F695037D}"/>
                  </a:ext>
                </a:extLst>
              </p:cNvPr>
              <p:cNvSpPr/>
              <p:nvPr/>
            </p:nvSpPr>
            <p:spPr>
              <a:xfrm>
                <a:off x="5296500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3A84B6D-0126-B866-2F8A-6B66DF34C75C}"/>
                </a:ext>
              </a:extLst>
            </p:cNvPr>
            <p:cNvGrpSpPr/>
            <p:nvPr/>
          </p:nvGrpSpPr>
          <p:grpSpPr>
            <a:xfrm>
              <a:off x="6149247" y="927100"/>
              <a:ext cx="4483100" cy="5003800"/>
              <a:chOff x="6121400" y="647700"/>
              <a:chExt cx="4483100" cy="5003800"/>
            </a:xfrm>
          </p:grpSpPr>
          <p:sp>
            <p:nvSpPr>
              <p:cNvPr id="23" name="Rounded Rectangle 31">
                <a:extLst>
                  <a:ext uri="{FF2B5EF4-FFF2-40B4-BE49-F238E27FC236}">
                    <a16:creationId xmlns:a16="http://schemas.microsoft.com/office/drawing/2014/main" id="{428CEAC2-1DBA-A149-285C-3FD9EB8B119D}"/>
                  </a:ext>
                </a:extLst>
              </p:cNvPr>
              <p:cNvSpPr/>
              <p:nvPr/>
            </p:nvSpPr>
            <p:spPr>
              <a:xfrm>
                <a:off x="6121400" y="647700"/>
                <a:ext cx="4483100" cy="5003800"/>
              </a:xfrm>
              <a:prstGeom prst="roundRect">
                <a:avLst>
                  <a:gd name="adj" fmla="val 320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9740F79-D55D-99F9-F82C-E129B433ABB9}"/>
                  </a:ext>
                </a:extLst>
              </p:cNvPr>
              <p:cNvSpPr/>
              <p:nvPr/>
            </p:nvSpPr>
            <p:spPr>
              <a:xfrm flipH="1">
                <a:off x="6288823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92BC249-EEDF-58B8-7FD3-FFA337D2AAD6}"/>
                  </a:ext>
                </a:extLst>
              </p:cNvPr>
              <p:cNvSpPr/>
              <p:nvPr/>
            </p:nvSpPr>
            <p:spPr>
              <a:xfrm flipH="1">
                <a:off x="6288823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AA5F0CA-F710-E8B1-4551-EAF1410304D4}"/>
                  </a:ext>
                </a:extLst>
              </p:cNvPr>
              <p:cNvCxnSpPr/>
              <p:nvPr/>
            </p:nvCxnSpPr>
            <p:spPr>
              <a:xfrm flipV="1">
                <a:off x="6121400" y="5292727"/>
                <a:ext cx="4483100" cy="14892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ounded Rectangle 62">
              <a:extLst>
                <a:ext uri="{FF2B5EF4-FFF2-40B4-BE49-F238E27FC236}">
                  <a16:creationId xmlns:a16="http://schemas.microsoft.com/office/drawing/2014/main" id="{46817174-E1E2-E2B6-F7C0-5F37FCCBB6D7}"/>
                </a:ext>
              </a:extLst>
            </p:cNvPr>
            <p:cNvSpPr/>
            <p:nvPr/>
          </p:nvSpPr>
          <p:spPr>
            <a:xfrm>
              <a:off x="5678877" y="2063320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ounded Rectangle 71">
              <a:extLst>
                <a:ext uri="{FF2B5EF4-FFF2-40B4-BE49-F238E27FC236}">
                  <a16:creationId xmlns:a16="http://schemas.microsoft.com/office/drawing/2014/main" id="{63043C88-B1A5-C6A6-2ECA-2FE6208ABDC7}"/>
                </a:ext>
              </a:extLst>
            </p:cNvPr>
            <p:cNvSpPr/>
            <p:nvPr/>
          </p:nvSpPr>
          <p:spPr>
            <a:xfrm>
              <a:off x="5678877" y="5071034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D89DE995-C179-6978-58B3-9C96ACDD498A}"/>
              </a:ext>
            </a:extLst>
          </p:cNvPr>
          <p:cNvSpPr/>
          <p:nvPr/>
        </p:nvSpPr>
        <p:spPr>
          <a:xfrm>
            <a:off x="1017721" y="418867"/>
            <a:ext cx="9933709" cy="929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পাঠ্য </a:t>
            </a:r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বইয়ের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৬৩ ও ৬৪ পৃষ্ঠা খুলে দেখে দেখে নিরবে পড়।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835E242-67B4-BF6E-819F-97D4B6BD96E6}"/>
              </a:ext>
            </a:extLst>
          </p:cNvPr>
          <p:cNvSpPr/>
          <p:nvPr/>
        </p:nvSpPr>
        <p:spPr>
          <a:xfrm flipH="1">
            <a:off x="5366929" y="4078769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9D45670-2D4C-FB38-1678-53177A0C75C0}"/>
              </a:ext>
            </a:extLst>
          </p:cNvPr>
          <p:cNvSpPr/>
          <p:nvPr/>
        </p:nvSpPr>
        <p:spPr>
          <a:xfrm flipH="1">
            <a:off x="5353074" y="3368723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538025A-B006-12F5-3696-6D1684833EC4}"/>
              </a:ext>
            </a:extLst>
          </p:cNvPr>
          <p:cNvSpPr/>
          <p:nvPr/>
        </p:nvSpPr>
        <p:spPr>
          <a:xfrm flipH="1">
            <a:off x="6284792" y="3302914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25047F9-7A17-9669-B0BB-A6078FBF6CCA}"/>
              </a:ext>
            </a:extLst>
          </p:cNvPr>
          <p:cNvSpPr/>
          <p:nvPr/>
        </p:nvSpPr>
        <p:spPr>
          <a:xfrm flipH="1">
            <a:off x="6250156" y="258247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75EF6E0-954E-23FE-9F28-F7C09E348220}"/>
              </a:ext>
            </a:extLst>
          </p:cNvPr>
          <p:cNvSpPr/>
          <p:nvPr/>
        </p:nvSpPr>
        <p:spPr>
          <a:xfrm flipH="1">
            <a:off x="5301120" y="2651751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0C19212-9B22-6B78-97C7-1714D5CE91EA}"/>
              </a:ext>
            </a:extLst>
          </p:cNvPr>
          <p:cNvSpPr/>
          <p:nvPr/>
        </p:nvSpPr>
        <p:spPr>
          <a:xfrm flipH="1">
            <a:off x="6295183" y="404066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62">
            <a:extLst>
              <a:ext uri="{FF2B5EF4-FFF2-40B4-BE49-F238E27FC236}">
                <a16:creationId xmlns:a16="http://schemas.microsoft.com/office/drawing/2014/main" id="{95B70769-A153-1288-1CCF-E0E666C71721}"/>
              </a:ext>
            </a:extLst>
          </p:cNvPr>
          <p:cNvSpPr/>
          <p:nvPr/>
        </p:nvSpPr>
        <p:spPr>
          <a:xfrm>
            <a:off x="5531310" y="415335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ounded Rectangle 62">
            <a:extLst>
              <a:ext uri="{FF2B5EF4-FFF2-40B4-BE49-F238E27FC236}">
                <a16:creationId xmlns:a16="http://schemas.microsoft.com/office/drawing/2014/main" id="{53BFEF85-7636-E3EF-FD71-7E1028D89966}"/>
              </a:ext>
            </a:extLst>
          </p:cNvPr>
          <p:cNvSpPr/>
          <p:nvPr/>
        </p:nvSpPr>
        <p:spPr>
          <a:xfrm>
            <a:off x="5527847" y="3380961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19E278C-D43A-31EF-B8FF-8356BA9621BA}"/>
              </a:ext>
            </a:extLst>
          </p:cNvPr>
          <p:cNvSpPr/>
          <p:nvPr/>
        </p:nvSpPr>
        <p:spPr>
          <a:xfrm>
            <a:off x="5282495" y="1384357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735391A-172A-DBB5-D228-2878EDB76C72}"/>
              </a:ext>
            </a:extLst>
          </p:cNvPr>
          <p:cNvSpPr/>
          <p:nvPr/>
        </p:nvSpPr>
        <p:spPr>
          <a:xfrm>
            <a:off x="6331977" y="139474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62">
            <a:extLst>
              <a:ext uri="{FF2B5EF4-FFF2-40B4-BE49-F238E27FC236}">
                <a16:creationId xmlns:a16="http://schemas.microsoft.com/office/drawing/2014/main" id="{35F65C7B-A257-19EC-5BA3-2F8F7D9F950B}"/>
              </a:ext>
            </a:extLst>
          </p:cNvPr>
          <p:cNvSpPr/>
          <p:nvPr/>
        </p:nvSpPr>
        <p:spPr>
          <a:xfrm>
            <a:off x="5531310" y="141015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62">
            <a:extLst>
              <a:ext uri="{FF2B5EF4-FFF2-40B4-BE49-F238E27FC236}">
                <a16:creationId xmlns:a16="http://schemas.microsoft.com/office/drawing/2014/main" id="{F1F8D724-549E-63C7-F8C2-FDFB86D709D0}"/>
              </a:ext>
            </a:extLst>
          </p:cNvPr>
          <p:cNvSpPr/>
          <p:nvPr/>
        </p:nvSpPr>
        <p:spPr>
          <a:xfrm>
            <a:off x="5531310" y="2667451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C7BA1FB2-7728-8BEE-0680-328EF1D3D5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328" y="1379567"/>
            <a:ext cx="3283528" cy="394057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DE0CB9C-6EFA-DB52-049B-A0374DBC6D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6724" y="1330061"/>
            <a:ext cx="2944412" cy="40079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8B48E2-1D92-ED41-A394-56DC0F9A340E}"/>
              </a:ext>
            </a:extLst>
          </p:cNvPr>
          <p:cNvSpPr txBox="1"/>
          <p:nvPr/>
        </p:nvSpPr>
        <p:spPr>
          <a:xfrm>
            <a:off x="2301073" y="4775310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548A8B-8450-8CF5-AC29-C1D87A923374}"/>
              </a:ext>
            </a:extLst>
          </p:cNvPr>
          <p:cNvSpPr txBox="1"/>
          <p:nvPr/>
        </p:nvSpPr>
        <p:spPr>
          <a:xfrm>
            <a:off x="1999624" y="1180347"/>
            <a:ext cx="6883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প্রদত্ত </a:t>
            </a:r>
            <a:r>
              <a:rPr lang="en-US" sz="4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4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অর্থ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8859A5-028D-821A-0758-7C479431F2F7}"/>
              </a:ext>
            </a:extLst>
          </p:cNvPr>
          <p:cNvSpPr txBox="1"/>
          <p:nvPr/>
        </p:nvSpPr>
        <p:spPr>
          <a:xfrm>
            <a:off x="2242456" y="1923255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অব্যর্থ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A8D02A-FCD2-ECCB-3E43-239EC661933B}"/>
              </a:ext>
            </a:extLst>
          </p:cNvPr>
          <p:cNvSpPr txBox="1"/>
          <p:nvPr/>
        </p:nvSpPr>
        <p:spPr>
          <a:xfrm>
            <a:off x="2251439" y="4120037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88B419-DA5D-CE25-8BD3-B28C795DAC2C}"/>
              </a:ext>
            </a:extLst>
          </p:cNvPr>
          <p:cNvSpPr txBox="1"/>
          <p:nvPr/>
        </p:nvSpPr>
        <p:spPr>
          <a:xfrm>
            <a:off x="2205614" y="3624776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মলিন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286181-D85F-E136-0821-D1AC8E3A6644}"/>
              </a:ext>
            </a:extLst>
          </p:cNvPr>
          <p:cNvSpPr txBox="1"/>
          <p:nvPr/>
        </p:nvSpPr>
        <p:spPr>
          <a:xfrm>
            <a:off x="2297723" y="3063742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522693-D178-13CC-EA53-CA7C1928779F}"/>
              </a:ext>
            </a:extLst>
          </p:cNvPr>
          <p:cNvSpPr txBox="1"/>
          <p:nvPr/>
        </p:nvSpPr>
        <p:spPr>
          <a:xfrm>
            <a:off x="2351315" y="2532851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নিশানা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020D28-C6FE-104E-35D8-B4FCC4FF5397}"/>
              </a:ext>
            </a:extLst>
          </p:cNvPr>
          <p:cNvSpPr txBox="1"/>
          <p:nvPr/>
        </p:nvSpPr>
        <p:spPr>
          <a:xfrm>
            <a:off x="6030687" y="2496013"/>
            <a:ext cx="537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59A02B-95E7-8BCC-E61A-F515099BAB25}"/>
              </a:ext>
            </a:extLst>
          </p:cNvPr>
          <p:cNvSpPr txBox="1"/>
          <p:nvPr/>
        </p:nvSpPr>
        <p:spPr>
          <a:xfrm>
            <a:off x="6002215" y="1874688"/>
            <a:ext cx="414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বিফল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হয়না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অমোঘ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F1CC0D-C6E9-4958-3AB2-F5EAFFF11CEE}"/>
              </a:ext>
            </a:extLst>
          </p:cNvPr>
          <p:cNvSpPr txBox="1"/>
          <p:nvPr/>
        </p:nvSpPr>
        <p:spPr>
          <a:xfrm>
            <a:off x="5998145" y="3141504"/>
            <a:ext cx="5655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ছোড়া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2F968F-B1D6-03F8-0991-1F912D7F1031}"/>
              </a:ext>
            </a:extLst>
          </p:cNvPr>
          <p:cNvSpPr txBox="1"/>
          <p:nvPr/>
        </p:nvSpPr>
        <p:spPr>
          <a:xfrm>
            <a:off x="5992169" y="3643199"/>
            <a:ext cx="507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অপরিচ্ছন্ন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অনুজ্জ্বল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06DFFB-4622-9ABA-4C7A-49A6C2227C60}"/>
              </a:ext>
            </a:extLst>
          </p:cNvPr>
          <p:cNvSpPr txBox="1"/>
          <p:nvPr/>
        </p:nvSpPr>
        <p:spPr>
          <a:xfrm>
            <a:off x="5925181" y="4721721"/>
            <a:ext cx="5801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হস্ত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08469D-8809-9F8D-25D2-E9DB8BF6099C}"/>
              </a:ext>
            </a:extLst>
          </p:cNvPr>
          <p:cNvSpPr txBox="1"/>
          <p:nvPr/>
        </p:nvSpPr>
        <p:spPr>
          <a:xfrm>
            <a:off x="5977097" y="4170737"/>
            <a:ext cx="5809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ওস্তাদ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2CFF43F-1EDC-258B-AA63-30475747608A}"/>
              </a:ext>
            </a:extLst>
          </p:cNvPr>
          <p:cNvCxnSpPr/>
          <p:nvPr/>
        </p:nvCxnSpPr>
        <p:spPr>
          <a:xfrm>
            <a:off x="5235191" y="220058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7CE4A5E-B573-FA43-8C9E-0890C9CFCE7C}"/>
              </a:ext>
            </a:extLst>
          </p:cNvPr>
          <p:cNvCxnSpPr/>
          <p:nvPr/>
        </p:nvCxnSpPr>
        <p:spPr>
          <a:xfrm>
            <a:off x="5248589" y="285708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10BB989-E82A-871F-EA7B-3D4840730C4E}"/>
              </a:ext>
            </a:extLst>
          </p:cNvPr>
          <p:cNvCxnSpPr/>
          <p:nvPr/>
        </p:nvCxnSpPr>
        <p:spPr>
          <a:xfrm>
            <a:off x="5260312" y="339131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69075CE-DC48-39C1-EBCD-28E21CD41F4C}"/>
              </a:ext>
            </a:extLst>
          </p:cNvPr>
          <p:cNvCxnSpPr/>
          <p:nvPr/>
        </p:nvCxnSpPr>
        <p:spPr>
          <a:xfrm>
            <a:off x="5292131" y="394565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7AC99A6-1DFC-68AE-991D-1339CB9DE61C}"/>
              </a:ext>
            </a:extLst>
          </p:cNvPr>
          <p:cNvCxnSpPr/>
          <p:nvPr/>
        </p:nvCxnSpPr>
        <p:spPr>
          <a:xfrm>
            <a:off x="5334001" y="446984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7578315-A954-1A49-9156-C2D03A8418F5}"/>
              </a:ext>
            </a:extLst>
          </p:cNvPr>
          <p:cNvCxnSpPr/>
          <p:nvPr/>
        </p:nvCxnSpPr>
        <p:spPr>
          <a:xfrm>
            <a:off x="5324256" y="4984325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2B399B6-0CED-1A10-B9CD-D811229DF851}"/>
              </a:ext>
            </a:extLst>
          </p:cNvPr>
          <p:cNvSpPr txBox="1"/>
          <p:nvPr/>
        </p:nvSpPr>
        <p:spPr>
          <a:xfrm>
            <a:off x="3840480" y="563880"/>
            <a:ext cx="400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জেনে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নেই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F80E49-650A-B460-B3F7-ADC82EA19A25}"/>
              </a:ext>
            </a:extLst>
          </p:cNvPr>
          <p:cNvSpPr txBox="1"/>
          <p:nvPr/>
        </p:nvSpPr>
        <p:spPr>
          <a:xfrm>
            <a:off x="2318391" y="5416083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02914C0-7E54-890F-343E-008774A1B9B4}"/>
              </a:ext>
            </a:extLst>
          </p:cNvPr>
          <p:cNvCxnSpPr/>
          <p:nvPr/>
        </p:nvCxnSpPr>
        <p:spPr>
          <a:xfrm>
            <a:off x="5331183" y="571861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B362C91-8462-AB6A-3D9A-14DADBC005FE}"/>
              </a:ext>
            </a:extLst>
          </p:cNvPr>
          <p:cNvSpPr txBox="1"/>
          <p:nvPr/>
        </p:nvSpPr>
        <p:spPr>
          <a:xfrm>
            <a:off x="5963281" y="5414449"/>
            <a:ext cx="5801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সাহসী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বলবান</a:t>
            </a:r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48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D27BFA-E614-8A79-970D-72AC8FF176E6}"/>
              </a:ext>
            </a:extLst>
          </p:cNvPr>
          <p:cNvSpPr txBox="1"/>
          <p:nvPr/>
        </p:nvSpPr>
        <p:spPr>
          <a:xfrm>
            <a:off x="2461846" y="776905"/>
            <a:ext cx="6626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ভেঙ্গে নতুন শব্দ তৈরি করি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F48C67-B47D-DB06-4F5C-240622BC5ED0}"/>
              </a:ext>
            </a:extLst>
          </p:cNvPr>
          <p:cNvSpPr txBox="1"/>
          <p:nvPr/>
        </p:nvSpPr>
        <p:spPr>
          <a:xfrm>
            <a:off x="1458518" y="2240615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F1015-8822-588D-885D-C817F427C6D8}"/>
              </a:ext>
            </a:extLst>
          </p:cNvPr>
          <p:cNvSpPr txBox="1"/>
          <p:nvPr/>
        </p:nvSpPr>
        <p:spPr>
          <a:xfrm>
            <a:off x="-1738366" y="2286403"/>
            <a:ext cx="2813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  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630CB3-8EB7-A541-254A-B16EE77B4D27}"/>
              </a:ext>
            </a:extLst>
          </p:cNvPr>
          <p:cNvSpPr txBox="1"/>
          <p:nvPr/>
        </p:nvSpPr>
        <p:spPr>
          <a:xfrm>
            <a:off x="8366760" y="2070705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as-IN" sz="5400" dirty="0">
                <a:solidFill>
                  <a:srgbClr val="FF0000"/>
                </a:solidFill>
              </a:rPr>
              <a:t> 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D51C50-2EB7-4512-1E9B-FCA2D6A0932F}"/>
              </a:ext>
            </a:extLst>
          </p:cNvPr>
          <p:cNvSpPr txBox="1"/>
          <p:nvPr/>
        </p:nvSpPr>
        <p:spPr>
          <a:xfrm>
            <a:off x="-1828800" y="29557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   ছ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51000-9AAC-E3EF-6C12-448DFA8BB4DF}"/>
              </a:ext>
            </a:extLst>
          </p:cNvPr>
          <p:cNvSpPr txBox="1"/>
          <p:nvPr/>
        </p:nvSpPr>
        <p:spPr>
          <a:xfrm>
            <a:off x="8374129" y="3658280"/>
            <a:ext cx="318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অভ্যু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0DDA2-2CD1-9B5A-127A-1F64174F70E2}"/>
              </a:ext>
            </a:extLst>
          </p:cNvPr>
          <p:cNvSpPr txBox="1"/>
          <p:nvPr/>
        </p:nvSpPr>
        <p:spPr>
          <a:xfrm>
            <a:off x="-1828390" y="5189646"/>
            <a:ext cx="158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   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E88ACE-FCFA-8DCE-F74D-7D82F16BAFDE}"/>
              </a:ext>
            </a:extLst>
          </p:cNvPr>
          <p:cNvSpPr txBox="1"/>
          <p:nvPr/>
        </p:nvSpPr>
        <p:spPr>
          <a:xfrm>
            <a:off x="8483739" y="5187399"/>
            <a:ext cx="30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E1E35-44F2-B5EE-D71C-2688EBEE3D1B}"/>
              </a:ext>
            </a:extLst>
          </p:cNvPr>
          <p:cNvSpPr txBox="1"/>
          <p:nvPr/>
        </p:nvSpPr>
        <p:spPr>
          <a:xfrm>
            <a:off x="1538906" y="2903806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6D352C-8FA9-5F9A-1154-B77E725CCF1C}"/>
              </a:ext>
            </a:extLst>
          </p:cNvPr>
          <p:cNvSpPr txBox="1"/>
          <p:nvPr/>
        </p:nvSpPr>
        <p:spPr>
          <a:xfrm>
            <a:off x="1655869" y="52017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E9CC5F-9CE1-C92C-3A80-FAA70E336610}"/>
              </a:ext>
            </a:extLst>
          </p:cNvPr>
          <p:cNvSpPr txBox="1"/>
          <p:nvPr/>
        </p:nvSpPr>
        <p:spPr>
          <a:xfrm>
            <a:off x="1500386" y="3558624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45BDC2-D80E-D734-053B-A482D43D8FC6}"/>
              </a:ext>
            </a:extLst>
          </p:cNvPr>
          <p:cNvSpPr txBox="1"/>
          <p:nvPr/>
        </p:nvSpPr>
        <p:spPr>
          <a:xfrm>
            <a:off x="1552303" y="42889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5C716-29AF-D9C3-7C5B-91A1CA3CF6CD}"/>
              </a:ext>
            </a:extLst>
          </p:cNvPr>
          <p:cNvSpPr txBox="1"/>
          <p:nvPr/>
        </p:nvSpPr>
        <p:spPr>
          <a:xfrm>
            <a:off x="-1872387" y="3592139"/>
            <a:ext cx="2516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   থ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B17B8E-9D56-B5ED-2F88-7145281B1BA3}"/>
              </a:ext>
            </a:extLst>
          </p:cNvPr>
          <p:cNvSpPr txBox="1"/>
          <p:nvPr/>
        </p:nvSpPr>
        <p:spPr>
          <a:xfrm>
            <a:off x="-1733918" y="43858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   ঞ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C6E105-7868-6185-C6B7-2775E3714807}"/>
              </a:ext>
            </a:extLst>
          </p:cNvPr>
          <p:cNvSpPr txBox="1"/>
          <p:nvPr/>
        </p:nvSpPr>
        <p:spPr>
          <a:xfrm>
            <a:off x="8418677" y="2790951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চ্ছা</a:t>
            </a:r>
            <a:r>
              <a:rPr lang="as-IN" sz="5400" dirty="0">
                <a:solidFill>
                  <a:srgbClr val="FF0000"/>
                </a:solidFill>
              </a:rPr>
              <a:t> 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C18D9B-E11E-0132-ECBD-5B04C559AF9D}"/>
              </a:ext>
            </a:extLst>
          </p:cNvPr>
          <p:cNvSpPr txBox="1"/>
          <p:nvPr/>
        </p:nvSpPr>
        <p:spPr>
          <a:xfrm>
            <a:off x="8358728" y="4386469"/>
            <a:ext cx="3672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200" dirty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B21A56-B634-8180-A3D5-EA79883F3229}"/>
              </a:ext>
            </a:extLst>
          </p:cNvPr>
          <p:cNvSpPr/>
          <p:nvPr/>
        </p:nvSpPr>
        <p:spPr>
          <a:xfrm>
            <a:off x="1105319" y="1527350"/>
            <a:ext cx="1457011" cy="7536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FAD928-64FC-8892-303A-89BCB88C9D19}"/>
              </a:ext>
            </a:extLst>
          </p:cNvPr>
          <p:cNvSpPr/>
          <p:nvPr/>
        </p:nvSpPr>
        <p:spPr>
          <a:xfrm>
            <a:off x="2743200" y="1587641"/>
            <a:ext cx="4622242" cy="693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DC1D42-8D1E-D285-6591-873F64D909D5}"/>
              </a:ext>
            </a:extLst>
          </p:cNvPr>
          <p:cNvSpPr/>
          <p:nvPr/>
        </p:nvSpPr>
        <p:spPr>
          <a:xfrm>
            <a:off x="7385539" y="1607736"/>
            <a:ext cx="4029390" cy="703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4642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2.96296E-6 L 0.4582 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5781 0.00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45521 0.00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46549 0.02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8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4F180D-28B3-3696-3838-29D15205F799}"/>
              </a:ext>
            </a:extLst>
          </p:cNvPr>
          <p:cNvSpPr txBox="1"/>
          <p:nvPr/>
        </p:nvSpPr>
        <p:spPr>
          <a:xfrm>
            <a:off x="2461846" y="776905"/>
            <a:ext cx="6626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ভেঙ্গে নতুন শব্দ তৈরি করি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199C0-6D2C-A5D5-90DD-4AA4342723D1}"/>
              </a:ext>
            </a:extLst>
          </p:cNvPr>
          <p:cNvSpPr txBox="1"/>
          <p:nvPr/>
        </p:nvSpPr>
        <p:spPr>
          <a:xfrm>
            <a:off x="1458518" y="2240615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D2FC1E-C092-2205-BA83-5595035D6064}"/>
              </a:ext>
            </a:extLst>
          </p:cNvPr>
          <p:cNvSpPr txBox="1"/>
          <p:nvPr/>
        </p:nvSpPr>
        <p:spPr>
          <a:xfrm>
            <a:off x="-1738366" y="2286403"/>
            <a:ext cx="2813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  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80D7B-A461-88C4-409C-B5EE4C601CD1}"/>
              </a:ext>
            </a:extLst>
          </p:cNvPr>
          <p:cNvSpPr txBox="1"/>
          <p:nvPr/>
        </p:nvSpPr>
        <p:spPr>
          <a:xfrm>
            <a:off x="8366760" y="2070705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স্তা</a:t>
            </a:r>
            <a:r>
              <a:rPr lang="as-IN" sz="5400" dirty="0">
                <a:solidFill>
                  <a:srgbClr val="FF0000"/>
                </a:solidFill>
              </a:rPr>
              <a:t> 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428838-7FC4-3F0F-F2EE-E70AA086FDBA}"/>
              </a:ext>
            </a:extLst>
          </p:cNvPr>
          <p:cNvSpPr txBox="1"/>
          <p:nvPr/>
        </p:nvSpPr>
        <p:spPr>
          <a:xfrm>
            <a:off x="-1828800" y="29557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   ছ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9B1E85-17F3-F6EB-540B-9F954A7CA016}"/>
              </a:ext>
            </a:extLst>
          </p:cNvPr>
          <p:cNvSpPr txBox="1"/>
          <p:nvPr/>
        </p:nvSpPr>
        <p:spPr>
          <a:xfrm>
            <a:off x="8374129" y="3658280"/>
            <a:ext cx="318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অভ্যু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98C80-4DA5-50A0-7BE3-990DAA2ACC32}"/>
              </a:ext>
            </a:extLst>
          </p:cNvPr>
          <p:cNvSpPr txBox="1"/>
          <p:nvPr/>
        </p:nvSpPr>
        <p:spPr>
          <a:xfrm>
            <a:off x="-1828390" y="5189646"/>
            <a:ext cx="158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   ত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7F8F91-7AFC-F786-848B-0BC20B6E3981}"/>
              </a:ext>
            </a:extLst>
          </p:cNvPr>
          <p:cNvSpPr txBox="1"/>
          <p:nvPr/>
        </p:nvSpPr>
        <p:spPr>
          <a:xfrm>
            <a:off x="8483739" y="5187399"/>
            <a:ext cx="30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80B0AF-2CCB-40F2-B0FF-16F17560054E}"/>
              </a:ext>
            </a:extLst>
          </p:cNvPr>
          <p:cNvSpPr txBox="1"/>
          <p:nvPr/>
        </p:nvSpPr>
        <p:spPr>
          <a:xfrm>
            <a:off x="1538906" y="2903806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418DE6-A3A2-B99E-9D6A-48162453C847}"/>
              </a:ext>
            </a:extLst>
          </p:cNvPr>
          <p:cNvSpPr txBox="1"/>
          <p:nvPr/>
        </p:nvSpPr>
        <p:spPr>
          <a:xfrm>
            <a:off x="1655869" y="52017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679422-C71C-B752-EB65-690F0DF3DA2B}"/>
              </a:ext>
            </a:extLst>
          </p:cNvPr>
          <p:cNvSpPr txBox="1"/>
          <p:nvPr/>
        </p:nvSpPr>
        <p:spPr>
          <a:xfrm>
            <a:off x="1500386" y="3558624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ত্থ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3D6A74-512A-C583-6865-756A2D81C9A9}"/>
              </a:ext>
            </a:extLst>
          </p:cNvPr>
          <p:cNvSpPr txBox="1"/>
          <p:nvPr/>
        </p:nvSpPr>
        <p:spPr>
          <a:xfrm>
            <a:off x="1552303" y="4288919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9CF79D-927E-D765-A86B-7A061B90B96A}"/>
              </a:ext>
            </a:extLst>
          </p:cNvPr>
          <p:cNvSpPr txBox="1"/>
          <p:nvPr/>
        </p:nvSpPr>
        <p:spPr>
          <a:xfrm>
            <a:off x="-1872387" y="3592139"/>
            <a:ext cx="2516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   থ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6E19D3-A72C-49DD-6738-C5FB246A2E1B}"/>
              </a:ext>
            </a:extLst>
          </p:cNvPr>
          <p:cNvSpPr txBox="1"/>
          <p:nvPr/>
        </p:nvSpPr>
        <p:spPr>
          <a:xfrm>
            <a:off x="-1733918" y="43858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   ঞ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0D1DC0-021F-12B0-9073-39E1590E1C0A}"/>
              </a:ext>
            </a:extLst>
          </p:cNvPr>
          <p:cNvSpPr txBox="1"/>
          <p:nvPr/>
        </p:nvSpPr>
        <p:spPr>
          <a:xfrm>
            <a:off x="8418677" y="2790951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চ্ছা</a:t>
            </a:r>
            <a:r>
              <a:rPr lang="as-IN" sz="5400" dirty="0">
                <a:solidFill>
                  <a:srgbClr val="FF0000"/>
                </a:solidFill>
              </a:rPr>
              <a:t> 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0AF54A-E5E7-6700-E5D3-A32C19487822}"/>
              </a:ext>
            </a:extLst>
          </p:cNvPr>
          <p:cNvSpPr txBox="1"/>
          <p:nvPr/>
        </p:nvSpPr>
        <p:spPr>
          <a:xfrm>
            <a:off x="8358728" y="4386469"/>
            <a:ext cx="3672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200" dirty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0D1741-2737-D0AE-2E9C-A9F1059367F8}"/>
              </a:ext>
            </a:extLst>
          </p:cNvPr>
          <p:cNvSpPr/>
          <p:nvPr/>
        </p:nvSpPr>
        <p:spPr>
          <a:xfrm>
            <a:off x="1105319" y="1527350"/>
            <a:ext cx="1457011" cy="7536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C4C-EEF3-D721-1CFB-B8904F99FB0D}"/>
              </a:ext>
            </a:extLst>
          </p:cNvPr>
          <p:cNvSpPr/>
          <p:nvPr/>
        </p:nvSpPr>
        <p:spPr>
          <a:xfrm>
            <a:off x="2743200" y="1587641"/>
            <a:ext cx="4622242" cy="693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38B357B-937D-0540-6576-4C622699F215}"/>
              </a:ext>
            </a:extLst>
          </p:cNvPr>
          <p:cNvSpPr/>
          <p:nvPr/>
        </p:nvSpPr>
        <p:spPr>
          <a:xfrm>
            <a:off x="7385539" y="1607736"/>
            <a:ext cx="4029390" cy="703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4642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2.96296E-6 L 0.4582 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5781 0.00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45521 0.00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46549 0.02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8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20" grpId="0"/>
      <p:bldP spid="24" grpId="0"/>
      <p:bldP spid="33" grpId="0"/>
      <p:bldP spid="34" grpId="0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DD561C2C-395F-D990-A732-0E637732A82C}"/>
              </a:ext>
            </a:extLst>
          </p:cNvPr>
          <p:cNvSpPr txBox="1"/>
          <p:nvPr/>
        </p:nvSpPr>
        <p:spPr>
          <a:xfrm>
            <a:off x="3767744" y="1145771"/>
            <a:ext cx="400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C7AD4-E9D4-A479-5A00-06CD6C451456}"/>
              </a:ext>
            </a:extLst>
          </p:cNvPr>
          <p:cNvSpPr txBox="1"/>
          <p:nvPr/>
        </p:nvSpPr>
        <p:spPr>
          <a:xfrm>
            <a:off x="1757395" y="2421904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বিফল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92D9CB-91D7-9FB7-ECCD-642E18AAF60F}"/>
              </a:ext>
            </a:extLst>
          </p:cNvPr>
          <p:cNvSpPr txBox="1"/>
          <p:nvPr/>
        </p:nvSpPr>
        <p:spPr>
          <a:xfrm>
            <a:off x="1800939" y="4002845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যিনি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44E12A-8F13-D1AE-A17A-95B9ADBCBAE6}"/>
              </a:ext>
            </a:extLst>
          </p:cNvPr>
          <p:cNvSpPr txBox="1"/>
          <p:nvPr/>
        </p:nvSpPr>
        <p:spPr>
          <a:xfrm>
            <a:off x="1782517" y="3441811"/>
            <a:ext cx="5982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321E69-B02E-1EEA-7629-7D66C5DB2065}"/>
              </a:ext>
            </a:extLst>
          </p:cNvPr>
          <p:cNvSpPr txBox="1"/>
          <p:nvPr/>
        </p:nvSpPr>
        <p:spPr>
          <a:xfrm>
            <a:off x="1745673" y="2890823"/>
            <a:ext cx="632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যিনি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05DE0E-0535-9576-A433-CBB4995A3973}"/>
              </a:ext>
            </a:extLst>
          </p:cNvPr>
          <p:cNvSpPr txBox="1"/>
          <p:nvPr/>
        </p:nvSpPr>
        <p:spPr>
          <a:xfrm>
            <a:off x="8630469" y="2853985"/>
            <a:ext cx="203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EE5C1-C243-250A-7F37-6BEF5D0247D7}"/>
              </a:ext>
            </a:extLst>
          </p:cNvPr>
          <p:cNvSpPr txBox="1"/>
          <p:nvPr/>
        </p:nvSpPr>
        <p:spPr>
          <a:xfrm>
            <a:off x="8581901" y="2252757"/>
            <a:ext cx="241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অব্যর্থ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485D52-3BBC-6088-431E-56A1327430B8}"/>
              </a:ext>
            </a:extLst>
          </p:cNvPr>
          <p:cNvSpPr txBox="1"/>
          <p:nvPr/>
        </p:nvSpPr>
        <p:spPr>
          <a:xfrm>
            <a:off x="8811341" y="3436788"/>
            <a:ext cx="159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ধনুক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286D8A-E9C0-8BAE-2E60-E628A937B035}"/>
              </a:ext>
            </a:extLst>
          </p:cNvPr>
          <p:cNvSpPr txBox="1"/>
          <p:nvPr/>
        </p:nvSpPr>
        <p:spPr>
          <a:xfrm>
            <a:off x="8813016" y="4051412"/>
            <a:ext cx="242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শিকারি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06459-B62A-A8BD-6475-3F563456432D}"/>
              </a:ext>
            </a:extLst>
          </p:cNvPr>
          <p:cNvCxnSpPr/>
          <p:nvPr/>
        </p:nvCxnSpPr>
        <p:spPr>
          <a:xfrm>
            <a:off x="8176617" y="258870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D69D6B3-3DC3-559E-0E2A-C2393C88812D}"/>
              </a:ext>
            </a:extLst>
          </p:cNvPr>
          <p:cNvCxnSpPr/>
          <p:nvPr/>
        </p:nvCxnSpPr>
        <p:spPr>
          <a:xfrm>
            <a:off x="8230209" y="320500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4307F84-785E-5BF7-A3C7-3E306C5E3C25}"/>
              </a:ext>
            </a:extLst>
          </p:cNvPr>
          <p:cNvCxnSpPr/>
          <p:nvPr/>
        </p:nvCxnSpPr>
        <p:spPr>
          <a:xfrm>
            <a:off x="8262028" y="381962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18E2354-6EA6-18A5-7208-208CA60AA13E}"/>
              </a:ext>
            </a:extLst>
          </p:cNvPr>
          <p:cNvCxnSpPr/>
          <p:nvPr/>
        </p:nvCxnSpPr>
        <p:spPr>
          <a:xfrm>
            <a:off x="8243606" y="4303624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6A8ABEED-3CE9-DD62-430E-FA8C3129EF1E}"/>
              </a:ext>
            </a:extLst>
          </p:cNvPr>
          <p:cNvSpPr txBox="1"/>
          <p:nvPr/>
        </p:nvSpPr>
        <p:spPr>
          <a:xfrm>
            <a:off x="1146463" y="2066604"/>
            <a:ext cx="109000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কী হতে চায়?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রাজপুত্রদের তির চালনা শেখান কে?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সাহসে বুক বেঁধে একলব্য কোথায় ঢুকে পড়ল?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রাজপুত্ররা কীভাবে অনুশীলন করছে?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গুরু দ্রোণের শিষ্য হতে চেয়েছিল কেন?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কখন গুরু দ্রোণের কাছে গেল?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5019" y="2601074"/>
            <a:ext cx="53499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আয়েশা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ছিদ্দিকা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রামপুর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কোড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৯৯৪০৬০২৯০০৪ </a:t>
            </a: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লাকসাম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asiddiqua1912@gmail.com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0143" y="4582481"/>
            <a:ext cx="56103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8 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: 42 ও 43 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শিষ্যের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সাধনা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book cover with a tiger&#10;&#10;AI-generated content may be incorrect.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919" y="2111525"/>
            <a:ext cx="2244436" cy="24708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147252F0-02FD-12C7-E1A5-E6201F26C15B}"/>
              </a:ext>
            </a:extLst>
          </p:cNvPr>
          <p:cNvSpPr txBox="1"/>
          <p:nvPr/>
        </p:nvSpPr>
        <p:spPr>
          <a:xfrm>
            <a:off x="4602995" y="763973"/>
            <a:ext cx="300796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শূণ্যস্থান পূরন কর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024E7F-C156-FAAD-0C20-98B82977B1FC}"/>
              </a:ext>
            </a:extLst>
          </p:cNvPr>
          <p:cNvSpPr txBox="1"/>
          <p:nvPr/>
        </p:nvSpPr>
        <p:spPr>
          <a:xfrm>
            <a:off x="449450" y="2183847"/>
            <a:ext cx="1131305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______________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নিশানা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____________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ঢুকে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___________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মাঠে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_____________     ।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66C3FE-63BE-D511-E480-1F809531E006}"/>
              </a:ext>
            </a:extLst>
          </p:cNvPr>
          <p:cNvSpPr txBox="1"/>
          <p:nvPr/>
        </p:nvSpPr>
        <p:spPr>
          <a:xfrm>
            <a:off x="2364548" y="2193909"/>
            <a:ext cx="2207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মস্ত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64ADFD-B526-1CB1-6FE7-92C269700350}"/>
              </a:ext>
            </a:extLst>
          </p:cNvPr>
          <p:cNvSpPr txBox="1"/>
          <p:nvPr/>
        </p:nvSpPr>
        <p:spPr>
          <a:xfrm>
            <a:off x="3611094" y="3292226"/>
            <a:ext cx="193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রাজবাড়ির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F88CA9-B491-08C7-5A24-B1A669694D2F}"/>
              </a:ext>
            </a:extLst>
          </p:cNvPr>
          <p:cNvSpPr txBox="1"/>
          <p:nvPr/>
        </p:nvSpPr>
        <p:spPr>
          <a:xfrm>
            <a:off x="2018982" y="3813960"/>
            <a:ext cx="2012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শিকারির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49DABB2-9401-9F6C-66B4-E09C256E4CE4}"/>
              </a:ext>
            </a:extLst>
          </p:cNvPr>
          <p:cNvSpPr txBox="1"/>
          <p:nvPr/>
        </p:nvSpPr>
        <p:spPr>
          <a:xfrm>
            <a:off x="4389489" y="4397527"/>
            <a:ext cx="301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রাজকুমারদের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6EF035-2F76-15E0-B9DD-F0221EE28ACD}"/>
              </a:ext>
            </a:extLst>
          </p:cNvPr>
          <p:cNvSpPr txBox="1"/>
          <p:nvPr/>
        </p:nvSpPr>
        <p:spPr>
          <a:xfrm>
            <a:off x="3896591" y="2721537"/>
            <a:ext cx="2242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অব্যর্থ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2" name="Graphic 8">
            <a:extLst>
              <a:ext uri="{FF2B5EF4-FFF2-40B4-BE49-F238E27FC236}">
                <a16:creationId xmlns:a16="http://schemas.microsoft.com/office/drawing/2014/main" id="{5A28148C-0E4F-9198-47BB-9D4DE923E1D5}"/>
              </a:ext>
            </a:extLst>
          </p:cNvPr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F97506-4613-1C5F-2BCC-8D50A60459AF}"/>
                </a:ext>
              </a:extLst>
            </p:cNvPr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C225C0-C4AA-3A21-7708-FED68823C0E5}"/>
                </a:ext>
              </a:extLst>
            </p:cNvPr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F08660-F690-533D-27F4-A631A97A2F01}"/>
                </a:ext>
              </a:extLst>
            </p:cNvPr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BDEE2E-7D5C-03A4-E74E-AD9A8C25D99F}"/>
                </a:ext>
              </a:extLst>
            </p:cNvPr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0A750FD-CF15-A770-A915-F8D7E6D9073C}"/>
                </a:ext>
              </a:extLst>
            </p:cNvPr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D6782E0-6A69-02AF-5191-3D7A556D3709}"/>
                </a:ext>
              </a:extLst>
            </p:cNvPr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981FC8D-1B28-C632-7A02-56622BFDCF5A}"/>
                </a:ext>
              </a:extLst>
            </p:cNvPr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AA34F4B-140F-1A07-12A5-D2CFD9422382}"/>
                </a:ext>
              </a:extLst>
            </p:cNvPr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6DC78E2-977A-92EE-2A49-6750D3AEB7AE}"/>
              </a:ext>
            </a:extLst>
          </p:cNvPr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8">
            <a:extLst>
              <a:ext uri="{FF2B5EF4-FFF2-40B4-BE49-F238E27FC236}">
                <a16:creationId xmlns:a16="http://schemas.microsoft.com/office/drawing/2014/main" id="{0EC259B7-F721-9208-8AEA-C1E854A167B3}"/>
              </a:ext>
            </a:extLst>
          </p:cNvPr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B21112F-345D-6BDB-CDA1-62F5A79BE846}"/>
                </a:ext>
              </a:extLst>
            </p:cNvPr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CDA34B-1EF0-2AC5-EE8C-EE57F8DF28E5}"/>
                </a:ext>
              </a:extLst>
            </p:cNvPr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50179AE-2905-E73E-0217-C047E56D810C}"/>
                </a:ext>
              </a:extLst>
            </p:cNvPr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AF43240-8CBF-8A58-54A4-37C326BD7EB8}"/>
                </a:ext>
              </a:extLst>
            </p:cNvPr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75478A-3B79-F502-1B6E-7F5D9E7FC258}"/>
                </a:ext>
              </a:extLst>
            </p:cNvPr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6D56E47-843E-C95A-CC25-BA063DFAFDFB}"/>
                </a:ext>
              </a:extLst>
            </p:cNvPr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B733ED8-145D-27C4-5FA7-1C5D106A29FE}"/>
                </a:ext>
              </a:extLst>
            </p:cNvPr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DC40DDB-9E63-D6C3-4F0A-D4DCD7EB52D0}"/>
                </a:ext>
              </a:extLst>
            </p:cNvPr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43EDB14-A5CE-6E0F-8204-352CE2F4C41F}"/>
              </a:ext>
            </a:extLst>
          </p:cNvPr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339C93D-A225-BD57-7413-A34A39D8C5FD}"/>
              </a:ext>
            </a:extLst>
          </p:cNvPr>
          <p:cNvSpPr txBox="1"/>
          <p:nvPr/>
        </p:nvSpPr>
        <p:spPr>
          <a:xfrm>
            <a:off x="524093" y="2343122"/>
            <a:ext cx="11408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তিরচালনা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9184A79-6443-9F7B-CFD6-AF96EE3344CB}"/>
              </a:ext>
            </a:extLst>
          </p:cNvPr>
          <p:cNvSpPr txBox="1"/>
          <p:nvPr/>
        </p:nvSpPr>
        <p:spPr>
          <a:xfrm>
            <a:off x="3926529" y="5292941"/>
            <a:ext cx="1859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ABEC63F-B330-8E6B-719B-15CC61281DA8}"/>
              </a:ext>
            </a:extLst>
          </p:cNvPr>
          <p:cNvSpPr txBox="1"/>
          <p:nvPr/>
        </p:nvSpPr>
        <p:spPr>
          <a:xfrm>
            <a:off x="5968188" y="5271992"/>
            <a:ext cx="182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ওস্তাদ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C7ED1A0-77C8-8BB4-4A0B-1327D14E945E}"/>
              </a:ext>
            </a:extLst>
          </p:cNvPr>
          <p:cNvSpPr txBox="1"/>
          <p:nvPr/>
        </p:nvSpPr>
        <p:spPr>
          <a:xfrm>
            <a:off x="9095433" y="5228053"/>
            <a:ext cx="1581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নপথপ্রদর্শক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BE4F5E6-8CFE-5581-3255-E211C9A4930F}"/>
              </a:ext>
            </a:extLst>
          </p:cNvPr>
          <p:cNvSpPr txBox="1"/>
          <p:nvPr/>
        </p:nvSpPr>
        <p:spPr>
          <a:xfrm>
            <a:off x="9537777" y="3040690"/>
            <a:ext cx="208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কুন্তলা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7382B34-01C2-D5D5-0490-6CA0C3EC9694}"/>
              </a:ext>
            </a:extLst>
          </p:cNvPr>
          <p:cNvSpPr txBox="1"/>
          <p:nvPr/>
        </p:nvSpPr>
        <p:spPr>
          <a:xfrm>
            <a:off x="415332" y="3548142"/>
            <a:ext cx="1116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10EF4E-F3EE-A955-8F96-0DF63B99CA0E}"/>
              </a:ext>
            </a:extLst>
          </p:cNvPr>
          <p:cNvSpPr txBox="1"/>
          <p:nvPr/>
        </p:nvSpPr>
        <p:spPr>
          <a:xfrm>
            <a:off x="1411564" y="4162600"/>
            <a:ext cx="2035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CC1594-7545-740E-8758-626A55187F33}"/>
              </a:ext>
            </a:extLst>
          </p:cNvPr>
          <p:cNvSpPr txBox="1"/>
          <p:nvPr/>
        </p:nvSpPr>
        <p:spPr>
          <a:xfrm>
            <a:off x="3920228" y="4127472"/>
            <a:ext cx="146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দর্জি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7A57DB-DB54-4F39-05B9-3FE5EF1D3CAF}"/>
              </a:ext>
            </a:extLst>
          </p:cNvPr>
          <p:cNvSpPr txBox="1"/>
          <p:nvPr/>
        </p:nvSpPr>
        <p:spPr>
          <a:xfrm>
            <a:off x="6254027" y="4146650"/>
            <a:ext cx="1264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কামার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FB577CB-F511-C4A1-6B0F-57BB86FFA609}"/>
              </a:ext>
            </a:extLst>
          </p:cNvPr>
          <p:cNvSpPr txBox="1"/>
          <p:nvPr/>
        </p:nvSpPr>
        <p:spPr>
          <a:xfrm>
            <a:off x="9155417" y="4173967"/>
            <a:ext cx="157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শিকারি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C74D8F-E116-B28F-8D02-25EAB73D7C70}"/>
              </a:ext>
            </a:extLst>
          </p:cNvPr>
          <p:cNvSpPr txBox="1"/>
          <p:nvPr/>
        </p:nvSpPr>
        <p:spPr>
          <a:xfrm>
            <a:off x="359329" y="4741153"/>
            <a:ext cx="1161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৩।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DF97D5-9758-A3D6-C9E7-F10539B54F4D}"/>
              </a:ext>
            </a:extLst>
          </p:cNvPr>
          <p:cNvSpPr txBox="1"/>
          <p:nvPr/>
        </p:nvSpPr>
        <p:spPr>
          <a:xfrm>
            <a:off x="1598659" y="5291748"/>
            <a:ext cx="1382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শিষ্য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F69BAE-B1DD-A501-7650-8F68F9404063}"/>
              </a:ext>
            </a:extLst>
          </p:cNvPr>
          <p:cNvSpPr txBox="1"/>
          <p:nvPr/>
        </p:nvSpPr>
        <p:spPr>
          <a:xfrm>
            <a:off x="1479912" y="3005757"/>
            <a:ext cx="294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3B8F41B-E8BD-EC6C-E598-AD073233A149}"/>
              </a:ext>
            </a:extLst>
          </p:cNvPr>
          <p:cNvSpPr txBox="1"/>
          <p:nvPr/>
        </p:nvSpPr>
        <p:spPr>
          <a:xfrm>
            <a:off x="3823150" y="3031822"/>
            <a:ext cx="235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17D0F4-C46F-BB88-FEE0-7692D650DC8F}"/>
              </a:ext>
            </a:extLst>
          </p:cNvPr>
          <p:cNvSpPr txBox="1"/>
          <p:nvPr/>
        </p:nvSpPr>
        <p:spPr>
          <a:xfrm>
            <a:off x="6287381" y="3026539"/>
            <a:ext cx="282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তীর্থ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1C7B5EB-5369-936B-113A-F4EAD985A48C}"/>
              </a:ext>
            </a:extLst>
          </p:cNvPr>
          <p:cNvSpPr txBox="1"/>
          <p:nvPr/>
        </p:nvSpPr>
        <p:spPr>
          <a:xfrm>
            <a:off x="3721020" y="2738745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5CA4603-B779-88C8-9F2A-B1F636FEC558}"/>
              </a:ext>
            </a:extLst>
          </p:cNvPr>
          <p:cNvSpPr txBox="1"/>
          <p:nvPr/>
        </p:nvSpPr>
        <p:spPr>
          <a:xfrm>
            <a:off x="9138773" y="3893874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AFAF3E-E37C-61F1-5772-7495891775BA}"/>
              </a:ext>
            </a:extLst>
          </p:cNvPr>
          <p:cNvSpPr txBox="1"/>
          <p:nvPr/>
        </p:nvSpPr>
        <p:spPr>
          <a:xfrm>
            <a:off x="1472731" y="5085955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37B4DF0-1048-7868-A47C-DA8B9D7AE28B}"/>
              </a:ext>
            </a:extLst>
          </p:cNvPr>
          <p:cNvSpPr txBox="1"/>
          <p:nvPr/>
        </p:nvSpPr>
        <p:spPr>
          <a:xfrm>
            <a:off x="6031203" y="2558874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1F87A76-72B2-1EAA-95D1-74EB20D653A1}"/>
              </a:ext>
            </a:extLst>
          </p:cNvPr>
          <p:cNvSpPr txBox="1"/>
          <p:nvPr/>
        </p:nvSpPr>
        <p:spPr>
          <a:xfrm>
            <a:off x="9072644" y="26900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5B52DD-03C4-8304-1B93-B4DC9A334CAC}"/>
              </a:ext>
            </a:extLst>
          </p:cNvPr>
          <p:cNvSpPr txBox="1"/>
          <p:nvPr/>
        </p:nvSpPr>
        <p:spPr>
          <a:xfrm>
            <a:off x="1228774" y="257683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C6ED2B-271B-E15E-DD4A-363B02A922E1}"/>
              </a:ext>
            </a:extLst>
          </p:cNvPr>
          <p:cNvSpPr txBox="1"/>
          <p:nvPr/>
        </p:nvSpPr>
        <p:spPr>
          <a:xfrm>
            <a:off x="1149257" y="37801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302BFF8-4515-7EE2-A554-7A887342A232}"/>
              </a:ext>
            </a:extLst>
          </p:cNvPr>
          <p:cNvSpPr txBox="1"/>
          <p:nvPr/>
        </p:nvSpPr>
        <p:spPr>
          <a:xfrm>
            <a:off x="3701366" y="368829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B7FFEE-9FD7-F90E-9439-4B900DBDAB6E}"/>
              </a:ext>
            </a:extLst>
          </p:cNvPr>
          <p:cNvSpPr txBox="1"/>
          <p:nvPr/>
        </p:nvSpPr>
        <p:spPr>
          <a:xfrm>
            <a:off x="5923705" y="371897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B4D77DE-1A52-25FC-DDC5-B53230AC90F7}"/>
              </a:ext>
            </a:extLst>
          </p:cNvPr>
          <p:cNvSpPr txBox="1"/>
          <p:nvPr/>
        </p:nvSpPr>
        <p:spPr>
          <a:xfrm>
            <a:off x="3736007" y="4805227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170AD60-EEF6-D7D4-9C7E-1BFF5CDAC28C}"/>
              </a:ext>
            </a:extLst>
          </p:cNvPr>
          <p:cNvSpPr txBox="1"/>
          <p:nvPr/>
        </p:nvSpPr>
        <p:spPr>
          <a:xfrm>
            <a:off x="5943489" y="491661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FF72537-DF22-3CA7-BC7E-BC37363F6D5A}"/>
              </a:ext>
            </a:extLst>
          </p:cNvPr>
          <p:cNvSpPr txBox="1"/>
          <p:nvPr/>
        </p:nvSpPr>
        <p:spPr>
          <a:xfrm>
            <a:off x="8864354" y="481636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63598CC-77B5-972B-59F3-291A35AE7ABD}"/>
              </a:ext>
            </a:extLst>
          </p:cNvPr>
          <p:cNvSpPr txBox="1"/>
          <p:nvPr/>
        </p:nvSpPr>
        <p:spPr>
          <a:xfrm>
            <a:off x="756098" y="1340988"/>
            <a:ext cx="4535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উত্তরটিতে (∙) চিহ্ন দাও।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7377AE-8D3B-2F6C-B0BD-707E8292E929}"/>
              </a:ext>
            </a:extLst>
          </p:cNvPr>
          <p:cNvSpPr txBox="1"/>
          <p:nvPr/>
        </p:nvSpPr>
        <p:spPr>
          <a:xfrm>
            <a:off x="3444881" y="1373793"/>
            <a:ext cx="636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উত্তররের অপশনগুলোতে কিক্ল কর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F84017-8CD0-07A2-F7E3-9F447926DAA5}"/>
              </a:ext>
            </a:extLst>
          </p:cNvPr>
          <p:cNvSpPr/>
          <p:nvPr/>
        </p:nvSpPr>
        <p:spPr>
          <a:xfrm>
            <a:off x="1797627" y="2140527"/>
            <a:ext cx="8717973" cy="3439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63F466-FC85-3941-3D85-9037F8DEDC33}"/>
              </a:ext>
            </a:extLst>
          </p:cNvPr>
          <p:cNvSpPr/>
          <p:nvPr/>
        </p:nvSpPr>
        <p:spPr>
          <a:xfrm>
            <a:off x="1354281" y="2805546"/>
            <a:ext cx="8932719" cy="1059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পাঁচ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71900" y="941107"/>
            <a:ext cx="412519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200" b="1" cap="none" spc="0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cap="none" spc="0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028" y="2843542"/>
            <a:ext cx="112949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১.২.২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পঠিত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বাক্য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সহকারে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শুনবে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১.১.১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যুক্তবর্ণ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সহযোগে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তৈরি শব্দ স্পষ্টস্বরে ও শুদ্ধভাবে বলতে পারবে;</a:t>
            </a: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১.৪.১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পাঠ্যপুস্তকের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স্পষ্টস্বরে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প্রমিত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উচ্চারণে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সাবলীলভাবে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পড়তে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১.৪.১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পাঠ্যপুস্তকের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স্পষ্টস্বরে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প্রমিত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উচ্চারণে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সাবলীলভাবে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পড়তে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A2B90C-43BA-6A50-8ACB-4AF6A722D4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028" y="1878516"/>
            <a:ext cx="2388156" cy="2090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B34B94-9FE5-2933-443C-A86F0C7BDC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8017" y="1793880"/>
            <a:ext cx="2327019" cy="2144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D169E3-2DEF-3B65-6100-9684E8021E7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96" y="1849393"/>
            <a:ext cx="2510439" cy="21095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9507F3-5762-7E43-9055-5196254322F8}"/>
              </a:ext>
            </a:extLst>
          </p:cNvPr>
          <p:cNvSpPr/>
          <p:nvPr/>
        </p:nvSpPr>
        <p:spPr>
          <a:xfrm>
            <a:off x="690298" y="562615"/>
            <a:ext cx="3552888" cy="646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13617" y="4610351"/>
            <a:ext cx="4718792" cy="505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1748151" y="4590095"/>
            <a:ext cx="9485227" cy="1252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ছুঁড়ছে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1828" y="4278113"/>
            <a:ext cx="10332225" cy="13843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kern="100" dirty="0"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একলব্য গুরু দ্রোণাচার্যের শিষ্য হওয়ার প্রবল ইচ্ছা থাকা সত্ত্বেও যখন সরাসরি তাঁর শিষ্যত্ব পাননি</a:t>
            </a:r>
            <a:r>
              <a:rPr lang="en-US" sz="2800" kern="100" dirty="0"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, </a:t>
            </a:r>
            <a:r>
              <a:rPr lang="bn-BD" sz="2800" kern="100" dirty="0"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কারণ দ্রোণ শুধু</a:t>
            </a:r>
            <a:r>
              <a:rPr lang="en-US" sz="2800" kern="100" dirty="0"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,</a:t>
            </a:r>
            <a:r>
              <a:rPr lang="bn-BD" sz="2800" kern="100" dirty="0"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মাত্র রাজপুত্রদেরকে শেখান।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7698" y="4494853"/>
            <a:ext cx="9246502" cy="1365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চর্চা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লাগলো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FE0E36-CB7A-10AA-00A2-12D203333A5F}"/>
              </a:ext>
            </a:extLst>
          </p:cNvPr>
          <p:cNvSpPr/>
          <p:nvPr/>
        </p:nvSpPr>
        <p:spPr>
          <a:xfrm>
            <a:off x="3551407" y="4617552"/>
            <a:ext cx="4788550" cy="505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হ্যাঁ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বলেছ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198F5E-277A-DF52-2D7D-4DE1D17EB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02566" y="2436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7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277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2" grpId="1"/>
      <p:bldP spid="4" grpId="0"/>
      <p:bldP spid="4" grpId="1"/>
      <p:bldP spid="6" grpId="0"/>
      <p:bldP spid="6" grpId="1"/>
      <p:bldP spid="8" grpId="0"/>
      <p:bldP spid="8" grpId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2376054" y="1102488"/>
            <a:ext cx="5105400" cy="1993326"/>
          </a:xfrm>
          <a:prstGeom prst="flowChartMultidocumen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পড়ব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গল্প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Arrow: Left-Right 2"/>
          <p:cNvSpPr/>
          <p:nvPr/>
        </p:nvSpPr>
        <p:spPr>
          <a:xfrm>
            <a:off x="597878" y="2587337"/>
            <a:ext cx="7985014" cy="3379688"/>
          </a:xfrm>
          <a:prstGeom prst="leftRightArrow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0821" y="3858635"/>
            <a:ext cx="6302751" cy="707886"/>
          </a:xfrm>
          <a:prstGeom prst="rect">
            <a:avLst/>
          </a:prstGeom>
          <a:noFill/>
          <a:ln w="762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শিষ্যের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সাধনা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1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Diagonal Corners Snipped 1">
            <a:extLst>
              <a:ext uri="{FF2B5EF4-FFF2-40B4-BE49-F238E27FC236}">
                <a16:creationId xmlns:a16="http://schemas.microsoft.com/office/drawing/2014/main" id="{F5B4AE54-555C-CD70-634B-D5B5A37E8104}"/>
              </a:ext>
            </a:extLst>
          </p:cNvPr>
          <p:cNvSpPr/>
          <p:nvPr/>
        </p:nvSpPr>
        <p:spPr>
          <a:xfrm>
            <a:off x="1184565" y="841665"/>
            <a:ext cx="9902536" cy="4831772"/>
          </a:xfrm>
          <a:custGeom>
            <a:avLst/>
            <a:gdLst>
              <a:gd name="csX0" fmla="*/ 0 w 6047509"/>
              <a:gd name="csY0" fmla="*/ 0 h 3200400"/>
              <a:gd name="csX1" fmla="*/ 5514098 w 6047509"/>
              <a:gd name="csY1" fmla="*/ 0 h 3200400"/>
              <a:gd name="csX2" fmla="*/ 6047509 w 6047509"/>
              <a:gd name="csY2" fmla="*/ 533411 h 3200400"/>
              <a:gd name="csX3" fmla="*/ 6047509 w 6047509"/>
              <a:gd name="csY3" fmla="*/ 3200400 h 3200400"/>
              <a:gd name="csX4" fmla="*/ 6047509 w 6047509"/>
              <a:gd name="csY4" fmla="*/ 3200400 h 3200400"/>
              <a:gd name="csX5" fmla="*/ 533411 w 6047509"/>
              <a:gd name="csY5" fmla="*/ 3200400 h 3200400"/>
              <a:gd name="csX6" fmla="*/ 0 w 6047509"/>
              <a:gd name="csY6" fmla="*/ 2666989 h 3200400"/>
              <a:gd name="csX7" fmla="*/ 0 w 6047509"/>
              <a:gd name="csY7" fmla="*/ 0 h 3200400"/>
              <a:gd name="csX0" fmla="*/ 0 w 6598227"/>
              <a:gd name="csY0" fmla="*/ 0 h 3865418"/>
              <a:gd name="csX1" fmla="*/ 6064816 w 6598227"/>
              <a:gd name="csY1" fmla="*/ 665018 h 3865418"/>
              <a:gd name="csX2" fmla="*/ 6598227 w 6598227"/>
              <a:gd name="csY2" fmla="*/ 1198429 h 3865418"/>
              <a:gd name="csX3" fmla="*/ 6598227 w 6598227"/>
              <a:gd name="csY3" fmla="*/ 3865418 h 3865418"/>
              <a:gd name="csX4" fmla="*/ 6598227 w 6598227"/>
              <a:gd name="csY4" fmla="*/ 3865418 h 3865418"/>
              <a:gd name="csX5" fmla="*/ 1084129 w 6598227"/>
              <a:gd name="csY5" fmla="*/ 3865418 h 3865418"/>
              <a:gd name="csX6" fmla="*/ 550718 w 6598227"/>
              <a:gd name="csY6" fmla="*/ 3332007 h 3865418"/>
              <a:gd name="csX7" fmla="*/ 0 w 6598227"/>
              <a:gd name="csY7" fmla="*/ 0 h 3865418"/>
              <a:gd name="csX0" fmla="*/ 0 w 8323118"/>
              <a:gd name="csY0" fmla="*/ 0 h 3865418"/>
              <a:gd name="csX1" fmla="*/ 6064816 w 8323118"/>
              <a:gd name="csY1" fmla="*/ 665018 h 3865418"/>
              <a:gd name="csX2" fmla="*/ 8323118 w 8323118"/>
              <a:gd name="csY2" fmla="*/ 1894620 h 3865418"/>
              <a:gd name="csX3" fmla="*/ 6598227 w 8323118"/>
              <a:gd name="csY3" fmla="*/ 3865418 h 3865418"/>
              <a:gd name="csX4" fmla="*/ 6598227 w 8323118"/>
              <a:gd name="csY4" fmla="*/ 3865418 h 3865418"/>
              <a:gd name="csX5" fmla="*/ 1084129 w 8323118"/>
              <a:gd name="csY5" fmla="*/ 3865418 h 3865418"/>
              <a:gd name="csX6" fmla="*/ 550718 w 8323118"/>
              <a:gd name="csY6" fmla="*/ 3332007 h 3865418"/>
              <a:gd name="csX7" fmla="*/ 0 w 8323118"/>
              <a:gd name="csY7" fmla="*/ 0 h 3865418"/>
              <a:gd name="csX0" fmla="*/ 1579418 w 9902536"/>
              <a:gd name="csY0" fmla="*/ 0 h 4017807"/>
              <a:gd name="csX1" fmla="*/ 7644234 w 9902536"/>
              <a:gd name="csY1" fmla="*/ 665018 h 4017807"/>
              <a:gd name="csX2" fmla="*/ 9902536 w 9902536"/>
              <a:gd name="csY2" fmla="*/ 1894620 h 4017807"/>
              <a:gd name="csX3" fmla="*/ 8177645 w 9902536"/>
              <a:gd name="csY3" fmla="*/ 3865418 h 4017807"/>
              <a:gd name="csX4" fmla="*/ 8177645 w 9902536"/>
              <a:gd name="csY4" fmla="*/ 3865418 h 4017807"/>
              <a:gd name="csX5" fmla="*/ 2663547 w 9902536"/>
              <a:gd name="csY5" fmla="*/ 3865418 h 4017807"/>
              <a:gd name="csX6" fmla="*/ 0 w 9902536"/>
              <a:gd name="csY6" fmla="*/ 4017807 h 4017807"/>
              <a:gd name="csX7" fmla="*/ 1579418 w 9902536"/>
              <a:gd name="csY7" fmla="*/ 0 h 4017807"/>
              <a:gd name="csX0" fmla="*/ 1579418 w 9902536"/>
              <a:gd name="csY0" fmla="*/ 0 h 4831772"/>
              <a:gd name="csX1" fmla="*/ 7644234 w 9902536"/>
              <a:gd name="csY1" fmla="*/ 665018 h 4831772"/>
              <a:gd name="csX2" fmla="*/ 9902536 w 9902536"/>
              <a:gd name="csY2" fmla="*/ 1894620 h 4831772"/>
              <a:gd name="csX3" fmla="*/ 8177645 w 9902536"/>
              <a:gd name="csY3" fmla="*/ 3865418 h 4831772"/>
              <a:gd name="csX4" fmla="*/ 8177645 w 9902536"/>
              <a:gd name="csY4" fmla="*/ 3865418 h 4831772"/>
              <a:gd name="csX5" fmla="*/ 2081656 w 9902536"/>
              <a:gd name="csY5" fmla="*/ 4831772 h 4831772"/>
              <a:gd name="csX6" fmla="*/ 0 w 9902536"/>
              <a:gd name="csY6" fmla="*/ 4017807 h 4831772"/>
              <a:gd name="csX7" fmla="*/ 1579418 w 9902536"/>
              <a:gd name="csY7" fmla="*/ 0 h 4831772"/>
              <a:gd name="csX0" fmla="*/ 1579418 w 9902536"/>
              <a:gd name="csY0" fmla="*/ 0 h 4831772"/>
              <a:gd name="csX1" fmla="*/ 7644234 w 9902536"/>
              <a:gd name="csY1" fmla="*/ 665018 h 4831772"/>
              <a:gd name="csX2" fmla="*/ 9902536 w 9902536"/>
              <a:gd name="csY2" fmla="*/ 1894620 h 4831772"/>
              <a:gd name="csX3" fmla="*/ 8177645 w 9902536"/>
              <a:gd name="csY3" fmla="*/ 3865418 h 4831772"/>
              <a:gd name="csX4" fmla="*/ 8167254 w 9902536"/>
              <a:gd name="csY4" fmla="*/ 3958936 h 4831772"/>
              <a:gd name="csX5" fmla="*/ 2081656 w 9902536"/>
              <a:gd name="csY5" fmla="*/ 4831772 h 4831772"/>
              <a:gd name="csX6" fmla="*/ 0 w 9902536"/>
              <a:gd name="csY6" fmla="*/ 4017807 h 4831772"/>
              <a:gd name="csX7" fmla="*/ 1579418 w 9902536"/>
              <a:gd name="csY7" fmla="*/ 0 h 48317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02536" h="4831772">
                <a:moveTo>
                  <a:pt x="1579418" y="0"/>
                </a:moveTo>
                <a:lnTo>
                  <a:pt x="7644234" y="665018"/>
                </a:lnTo>
                <a:lnTo>
                  <a:pt x="9902536" y="1894620"/>
                </a:lnTo>
                <a:lnTo>
                  <a:pt x="8177645" y="3865418"/>
                </a:lnTo>
                <a:lnTo>
                  <a:pt x="8167254" y="3958936"/>
                </a:lnTo>
                <a:lnTo>
                  <a:pt x="2081656" y="4831772"/>
                </a:lnTo>
                <a:lnTo>
                  <a:pt x="0" y="4017807"/>
                </a:lnTo>
                <a:lnTo>
                  <a:pt x="1579418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7F693-7AA2-876D-1F4E-F16518458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6472">
            <a:off x="2141236" y="1926872"/>
            <a:ext cx="6629132" cy="33481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1F3828-C30F-A73F-0DD8-43E347BAA15D}"/>
              </a:ext>
            </a:extLst>
          </p:cNvPr>
          <p:cNvSpPr txBox="1"/>
          <p:nvPr/>
        </p:nvSpPr>
        <p:spPr>
          <a:xfrm rot="21199025">
            <a:off x="2583150" y="1421896"/>
            <a:ext cx="4993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পর্যালোচনা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2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E73D-46D9-B7E2-D169-7B65E6BC544C}"/>
              </a:ext>
            </a:extLst>
          </p:cNvPr>
          <p:cNvSpPr/>
          <p:nvPr/>
        </p:nvSpPr>
        <p:spPr>
          <a:xfrm>
            <a:off x="883920" y="416560"/>
            <a:ext cx="42468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185780-FD7D-DC1A-89C1-1FB14AA05F87}"/>
              </a:ext>
            </a:extLst>
          </p:cNvPr>
          <p:cNvSpPr txBox="1"/>
          <p:nvPr/>
        </p:nvSpPr>
        <p:spPr>
          <a:xfrm>
            <a:off x="4851564" y="2583530"/>
            <a:ext cx="61731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নাম তার একলব্য।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সারাদিন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তির-ধনুক নিয়ে মেতে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অব্যর্থ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তার হাতের নিশানা।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28095-EF5A-1CB5-B06D-B7654FE6F7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809" y="2150917"/>
            <a:ext cx="3022205" cy="229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C54912-DB21-2B2B-4415-E4BE1C9D79AE}"/>
              </a:ext>
            </a:extLst>
          </p:cNvPr>
          <p:cNvSpPr/>
          <p:nvPr/>
        </p:nvSpPr>
        <p:spPr>
          <a:xfrm>
            <a:off x="1371599" y="711200"/>
            <a:ext cx="561109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90EF8-D667-42BA-F755-AC8BE9866CB6}"/>
              </a:ext>
            </a:extLst>
          </p:cNvPr>
          <p:cNvSpPr txBox="1"/>
          <p:nvPr/>
        </p:nvSpPr>
        <p:spPr>
          <a:xfrm>
            <a:off x="1142999" y="4397829"/>
            <a:ext cx="100584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মস্ত বীর হতে চায় । তাই একদিন সে ছুটল গুরু দ্রোণের কাছে 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শুনেছে , দ্রোণ রাজপুত্রদের তির চালনা শেখান । তাঁর কাছে  শিখতে পারলে মনের ইচ্ছা পূর্ণ হতে পারে </a:t>
            </a:r>
            <a:r>
              <a:rPr lang="en-US" dirty="0"/>
              <a:t>।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360DD7-FC15-1054-014A-4C91DBE143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5660" y="2005444"/>
            <a:ext cx="2444814" cy="24003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4B02E-1423-4DBE-5A9D-945BFDA07B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3477" y="2032618"/>
            <a:ext cx="2581759" cy="235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3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A252C6-44F0-56C6-8960-D2DCCBB435F1}"/>
              </a:ext>
            </a:extLst>
          </p:cNvPr>
          <p:cNvSpPr/>
          <p:nvPr/>
        </p:nvSpPr>
        <p:spPr>
          <a:xfrm>
            <a:off x="440344" y="1835670"/>
            <a:ext cx="11336020" cy="37407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দুটো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সময়-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    উপস্থাপন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-৭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জেনেছিল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GS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ক্ষুদ্র নৃগোষ্ঠীBGS</Template>
  <TotalTime>945</TotalTime>
  <Words>777</Words>
  <Application>Microsoft Office PowerPoint</Application>
  <PresentationFormat>Widescreen</PresentationFormat>
  <Paragraphs>159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Kalpurush</vt:lpstr>
      <vt:lpstr>NikoshBAN</vt:lpstr>
      <vt:lpstr>Times New Roman</vt:lpstr>
      <vt:lpstr>Wingdings</vt:lpstr>
      <vt:lpstr>BGS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WPBX5105GRF052209404</dc:creator>
  <cp:lastModifiedBy>Pedp4 WPBX5105GRF052209404</cp:lastModifiedBy>
  <cp:revision>41</cp:revision>
  <dcterms:created xsi:type="dcterms:W3CDTF">2026-02-16T02:52:00Z</dcterms:created>
  <dcterms:modified xsi:type="dcterms:W3CDTF">2026-07-18T07:59:48Z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C2FA91E8B06643C3B738E38E38AB511F_12</vt:lpwstr>
  </property>
  <property fmtid="{D5CDD505-2E9C-101B-9397-08002B2CF9AE}" pid="3" name="KSOProductBuildVer">
    <vt:lpwstr>1033-12.1.0.25862</vt:lpwstr>
  </property>
</Properties>
</file>