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09" r:id="rId3"/>
    <p:sldId id="310" r:id="rId4"/>
    <p:sldId id="311" r:id="rId5"/>
    <p:sldId id="313" r:id="rId6"/>
    <p:sldId id="314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D02DE-77A3-56D7-C0C8-EA4AD1290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4DD0D-5080-9CEC-49B9-6DB2176B1C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29BC1-8D6E-792B-4FB3-09CAE8397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91282-EDC7-7267-E739-20BFC35F0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3236A-A4E8-0285-3EEF-1DF13EC7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88977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C720E-D2D1-AFE3-943D-F4CF6BD5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82C32B-139D-2416-EEDD-D72EF4416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EC1C7-CB5B-F174-0918-9891B06654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BEA6E-E067-68F3-EB94-F5144409E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C76F9-565D-5CCE-DFFD-622BDE04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71236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7F137-BD11-1E22-64F2-9F7E70DA0C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677E7A-F55B-6871-4F82-8F9810C23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87B55D-FD8A-D082-71FC-F09DC3D298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E078F-996A-68F6-669A-8E641494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FFD90-C366-96F3-215F-3AACAC29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55318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8F95-E6B9-FAAB-B531-95CBD8823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1C0F5-1524-62A2-E650-602B85A2E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93C36-7584-603D-F1B9-7EFCACB56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02584-8137-3FAC-6428-2DAF32086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0307-6BCA-86A9-B8A7-E95C20851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19914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CDAD8-4914-0A59-5997-3D516EE5C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DA8E64-FC4C-4176-ED33-B528C374B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F7E0B-ABAD-64A7-D73A-93502DBD5A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9C03F-1811-326A-68CE-8DCB0F8B6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F2456-3A2B-2BBD-4A5C-54565C2A5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745287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A86EE-6C69-E26A-7CCA-6A07F5D4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08321-3450-BFE9-5035-5CC2E63F0E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6F2730-3F48-6AD0-26A3-F7C43A303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439EA-3BA3-F86B-983F-EF9A01C72C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5C0915-8D1F-D056-D2CA-F6031DB25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E761D-5DBD-4982-8848-0A848C3C4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17152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506E-F9E1-9A42-6A67-5299C329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E4AD4-09F1-7D00-5FBD-5230CB97A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E9F97-A1A3-5140-FB59-30103B7AE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CF82D8-4163-A845-B261-A58607BE5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CFED06-AB89-F059-C107-ECBBCA9A8B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FE3B98-6C87-FCB7-103E-DE01C92341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E40B96-D154-C294-AE0E-0A71E6D7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0E773B-CC3C-C141-47B5-B40399330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416467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99D73-8CFC-6E4C-01D1-BBB18E21E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4A4B2-32C3-830F-7710-C3C15B98AC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50BA5A-CA88-DAA4-8413-13AFCC44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30FE5-D3AE-B376-88B5-27A60C38E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15679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A9BCA7-09A3-AFF9-7B88-740E141658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B47CF-DC1A-06EE-AD1C-1BDD9A4AC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FA308-E2A9-2AD6-ED8B-E5852A43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83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CA1DB-1196-BD1A-E4A9-FC9CBC079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C4F7A-2758-BBFC-EB54-5D32AB158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355DAE-4190-606A-DF9F-ACB3F97AE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571697-576D-4E0F-462E-F2E358FEC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4C3E14-56F0-A938-E0C5-1592AB485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4F9F8-67D5-CEF1-65AB-93C26A0BC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306130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B8BC7-1CD8-3382-9FEC-FE8DDCEE5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20AB21-936A-C17A-EB22-1A70B2E414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984E6-7AB0-3CF2-DB04-917B98A95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59ACD-F76F-61D0-3A18-35EFBD5169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788DA8-0E95-4AF0-85A4-86D7FC050124}" type="datetimeFigureOut">
              <a:rPr lang="en-US" smtClean="0"/>
              <a:t>18-07-2026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0D5E3-5B25-550D-96C1-4EE7F57C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7EF6FD-88F0-45FD-5E49-1552CE34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0E5375-7B1A-485E-A910-76B9BC2130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054953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92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Regular Pentagon 17"/>
          <p:cNvSpPr/>
          <p:nvPr/>
        </p:nvSpPr>
        <p:spPr>
          <a:xfrm>
            <a:off x="3439455" y="2061447"/>
            <a:ext cx="9208284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পূর্ণসংখ‌্যা</a:t>
            </a:r>
            <a:endParaRPr lang="en-US" sz="36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৩য় </a:t>
            </a:r>
            <a:r>
              <a:rPr lang="en-US" sz="4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অ‌ধ্যায়</a:t>
            </a:r>
            <a:endParaRPr lang="en-US" sz="4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19619"/>
              <a:gd name="adj2" fmla="val 109243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74813" y="5458331"/>
            <a:ext cx="4644144" cy="1009935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Class Six</a:t>
            </a:r>
            <a:endParaRPr lang="en-US" sz="32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791022" y="5504969"/>
            <a:ext cx="1212103" cy="1212103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06</a:t>
            </a:r>
            <a:endParaRPr lang="en-US" sz="3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39011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1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28650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110338" y="522510"/>
            <a:ext cx="734785" cy="73478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0535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354" y="689773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199" y="41770"/>
            <a:ext cx="3992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বিয়োগফল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নির্ণয়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34888" y="999771"/>
            <a:ext cx="423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সাধারণ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34888" y="1738435"/>
            <a:ext cx="3931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=35-20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34888" y="2356210"/>
            <a:ext cx="3931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=15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18" y="3333543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আমরা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সাধারণ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করব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না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কারন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অনুশীলনীটি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যোগাত্মক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বিপরীত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38794" y="641155"/>
            <a:ext cx="3931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35-20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2137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128" y="2237601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0767" y="2253668"/>
            <a:ext cx="1508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35-20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797" y="2968132"/>
            <a:ext cx="92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=35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0767" y="4569828"/>
            <a:ext cx="986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=15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588242"/>
            <a:ext cx="3992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বিয়োগফল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নির্ণয়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552010" y="2353321"/>
            <a:ext cx="0" cy="32555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47590" y="2353321"/>
            <a:ext cx="423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যোগাত্মক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3" y="-53484"/>
            <a:ext cx="12149547" cy="154064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962215" y="1713153"/>
            <a:ext cx="753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20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069951" y="1716363"/>
            <a:ext cx="1148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(+20)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42342" y="3005460"/>
            <a:ext cx="6101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লিখে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দিব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51866" y="3497886"/>
            <a:ext cx="9060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দ্বিতীয়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সংখ্যাটির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যোগাত্মক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বিপরীত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ভিতর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লিখব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42342" y="4038706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পরের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লাইনে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দ্বারা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</a:t>
            </a:r>
            <a:r>
              <a:rPr lang="en-US" sz="2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‍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তুলে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দিব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42342" y="4734612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তারপর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সাধারণ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বড়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থেকে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ছোট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করব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61679" y="5318255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সবার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শেষে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বড়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রেজাল্টে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বসিয়ে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দিব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09117" y="2974666"/>
            <a:ext cx="1065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(-20)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31687" y="2968132"/>
            <a:ext cx="400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2797" y="3894721"/>
            <a:ext cx="92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=35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59904" y="3884358"/>
            <a:ext cx="949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20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31687" y="3894721"/>
            <a:ext cx="400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77909" y="1699254"/>
            <a:ext cx="640081" cy="51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20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97213" y="1702345"/>
            <a:ext cx="1289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(-20)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647189" y="1432493"/>
            <a:ext cx="14596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যোগাত্মক</a:t>
            </a:r>
            <a:r>
              <a:rPr lang="en-US" sz="16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1600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r>
              <a:rPr lang="en-US" sz="1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বিপরীত</a:t>
            </a:r>
            <a:r>
              <a:rPr lang="en-US" sz="16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9685023" y="2077626"/>
            <a:ext cx="140548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6105925" y="1394813"/>
            <a:ext cx="1478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যোগাত্মক</a:t>
            </a:r>
            <a:endParaRPr lang="en-US" sz="1600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r>
              <a:rPr lang="en-US" sz="1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বিপরীত</a:t>
            </a:r>
            <a:r>
              <a:rPr lang="en-US" sz="16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6052674" y="2046925"/>
            <a:ext cx="152454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418170" y="1797181"/>
            <a:ext cx="79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675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5" grpId="0"/>
      <p:bldP spid="17" grpId="0"/>
      <p:bldP spid="18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" grpId="0"/>
      <p:bldP spid="36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128" y="1894692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767" y="1910759"/>
            <a:ext cx="1508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72-90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797" y="2625223"/>
            <a:ext cx="92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=72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4155" y="4226919"/>
            <a:ext cx="424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245333"/>
            <a:ext cx="3992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বিয়োগফল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নির্ণয়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552010" y="2010412"/>
            <a:ext cx="0" cy="325556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47590" y="2010412"/>
            <a:ext cx="423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যোগাত্মক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42342" y="2662551"/>
            <a:ext cx="6101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লিখে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দিব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51866" y="3154977"/>
            <a:ext cx="9060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দ্বিতীয়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সংখ্যাটির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যোগাত্মক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বিপরীত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ব্রাকেটের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ভিতর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লিখব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42342" y="3695797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পরের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লাইনে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দ্বারা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ব্রাকেট</a:t>
            </a:r>
            <a:r>
              <a:rPr lang="en-US" sz="2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‍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তুলে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দিব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42342" y="4391703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তারপর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সাধারণ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বড়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থেকে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ছোট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বিয়োগ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করব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61679" y="4975346"/>
            <a:ext cx="777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সবার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শেষে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বড়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রেজাল্টে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বসিয়ে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দিব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209117" y="2631757"/>
            <a:ext cx="10657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(-90)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31687" y="2625223"/>
            <a:ext cx="400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+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22797" y="3551812"/>
            <a:ext cx="926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=72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59904" y="3541449"/>
            <a:ext cx="949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9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0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31687" y="3551812"/>
            <a:ext cx="400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77909" y="1356345"/>
            <a:ext cx="640081" cy="51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9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0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090826" y="1375069"/>
            <a:ext cx="1105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(-90)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269215" y="1345820"/>
            <a:ext cx="24175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যোগাত্মক</a:t>
            </a:r>
            <a:r>
              <a:rPr lang="en-US" sz="16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বিপরীত</a:t>
            </a:r>
            <a:r>
              <a:rPr lang="en-US" sz="16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6052674" y="1704016"/>
            <a:ext cx="278108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124018" y="4226919"/>
            <a:ext cx="3462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-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66511" y="4266269"/>
            <a:ext cx="986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18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4728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5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6" grpId="0"/>
      <p:bldP spid="35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190"/>
          <a:stretch/>
        </p:blipFill>
        <p:spPr>
          <a:xfrm>
            <a:off x="-136070" y="-97974"/>
            <a:ext cx="12328070" cy="623751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32808" y="4555671"/>
            <a:ext cx="8997042" cy="153488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দেখার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জন্য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এখনই</a:t>
            </a:r>
            <a:endParaRPr lang="en-US" sz="4400" b="1" dirty="0" smtClean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চ্যানেলটি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সাবস্ক্রাইব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54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 rot="19935863">
            <a:off x="3388179" y="1737922"/>
            <a:ext cx="7282541" cy="91440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যা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থাকবে</a:t>
            </a:r>
            <a:r>
              <a:rPr lang="en-US" sz="4400" b="1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415246517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>
            <a:latin typeface="Nirmala UI" panose="020B0502040204020203" pitchFamily="34" charset="0"/>
            <a:ea typeface="Nirmala UI" panose="020B0502040204020203" pitchFamily="34" charset="0"/>
            <a:cs typeface="Nirmala UI" panose="020B0502040204020203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227</Words>
  <Application>Microsoft Office PowerPoint</Application>
  <PresentationFormat>Widescreen</PresentationFormat>
  <Paragraphs>68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Nirmala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ICT_LAB</cp:lastModifiedBy>
  <cp:revision>105</cp:revision>
  <dcterms:created xsi:type="dcterms:W3CDTF">2026-03-25T19:20:07Z</dcterms:created>
  <dcterms:modified xsi:type="dcterms:W3CDTF">2026-07-18T17:19:53Z</dcterms:modified>
</cp:coreProperties>
</file>