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57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919FF-EBA3-42C5-A7B6-2F09B277E4E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1B2D9-7A18-4ACF-9A94-E309BEF7F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08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74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7199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/>
    </mc:Choice>
    <mc:Fallback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jfif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9.jf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F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069" y="1016758"/>
            <a:ext cx="11054686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sz="2800" dirty="0"/>
          </a:p>
          <a:p>
            <a:pPr algn="ctr">
              <a:defRPr sz="4400" b="1">
                <a:solidFill>
                  <a:srgbClr val="FFFFFF"/>
                </a:solidFill>
              </a:defRPr>
            </a:pPr>
            <a:r>
              <a:rPr sz="9600" dirty="0" err="1">
                <a:solidFill>
                  <a:srgbClr val="FFFF00"/>
                </a:solidFill>
              </a:rPr>
              <a:t>আজকের</a:t>
            </a:r>
            <a:r>
              <a:rPr sz="9600" dirty="0">
                <a:solidFill>
                  <a:srgbClr val="FFFF00"/>
                </a:solidFill>
              </a:rPr>
              <a:t> </a:t>
            </a:r>
            <a:r>
              <a:rPr sz="9600" dirty="0" err="1">
                <a:solidFill>
                  <a:srgbClr val="FFFF00"/>
                </a:solidFill>
              </a:rPr>
              <a:t>বাংলা</a:t>
            </a:r>
            <a:r>
              <a:rPr sz="9600" dirty="0">
                <a:solidFill>
                  <a:srgbClr val="FFFF00"/>
                </a:solidFill>
              </a:rPr>
              <a:t> </a:t>
            </a:r>
            <a:r>
              <a:rPr sz="9600" dirty="0" err="1">
                <a:solidFill>
                  <a:srgbClr val="FFFF00"/>
                </a:solidFill>
              </a:rPr>
              <a:t>ক্লাসে</a:t>
            </a:r>
            <a:r>
              <a:rPr sz="9600" dirty="0">
                <a:solidFill>
                  <a:srgbClr val="FFFF00"/>
                </a:solidFill>
              </a:rPr>
              <a:t> </a:t>
            </a:r>
            <a:endParaRPr lang="en-US" sz="9600" dirty="0" smtClean="0">
              <a:solidFill>
                <a:srgbClr val="FFFF00"/>
              </a:solidFill>
            </a:endParaRPr>
          </a:p>
          <a:p>
            <a:pPr algn="ctr">
              <a:defRPr sz="4400" b="1">
                <a:solidFill>
                  <a:srgbClr val="FFFFFF"/>
                </a:solidFill>
              </a:defRPr>
            </a:pPr>
            <a:r>
              <a:rPr sz="7200" dirty="0" err="1" smtClean="0">
                <a:solidFill>
                  <a:srgbClr val="92D050"/>
                </a:solidFill>
              </a:rPr>
              <a:t>সবাইকে</a:t>
            </a:r>
            <a:r>
              <a:rPr sz="7200" dirty="0" smtClean="0">
                <a:solidFill>
                  <a:srgbClr val="92D050"/>
                </a:solidFill>
              </a:rPr>
              <a:t> </a:t>
            </a:r>
            <a:r>
              <a:rPr sz="7200" dirty="0" err="1">
                <a:solidFill>
                  <a:srgbClr val="92D050"/>
                </a:solidFill>
              </a:rPr>
              <a:t>স্বাগতম</a:t>
            </a:r>
            <a:r>
              <a:rPr sz="7200" dirty="0">
                <a:solidFill>
                  <a:srgbClr val="92D050"/>
                </a:solidFill>
              </a:rPr>
              <a:t>!</a:t>
            </a:r>
          </a:p>
          <a:p>
            <a:pPr algn="ctr">
              <a:defRPr sz="2000">
                <a:solidFill>
                  <a:srgbClr val="EBF5FB"/>
                </a:solidFill>
              </a:defRPr>
            </a:pPr>
            <a:r>
              <a:rPr sz="4000" dirty="0" err="1">
                <a:solidFill>
                  <a:srgbClr val="FFC000"/>
                </a:solidFill>
              </a:rPr>
              <a:t>শ্রেণি</a:t>
            </a:r>
            <a:r>
              <a:rPr sz="4000" dirty="0">
                <a:solidFill>
                  <a:srgbClr val="FFC000"/>
                </a:solidFill>
              </a:rPr>
              <a:t>: </a:t>
            </a:r>
            <a:r>
              <a:rPr sz="4000" dirty="0" err="1">
                <a:solidFill>
                  <a:srgbClr val="FFC000"/>
                </a:solidFill>
              </a:rPr>
              <a:t>অষ্টম</a:t>
            </a:r>
            <a:r>
              <a:rPr sz="4000" dirty="0">
                <a:solidFill>
                  <a:srgbClr val="FFC000"/>
                </a:solidFill>
              </a:rPr>
              <a:t> | </a:t>
            </a:r>
            <a:r>
              <a:rPr sz="4000" dirty="0" err="1">
                <a:solidFill>
                  <a:srgbClr val="FFC000"/>
                </a:solidFill>
              </a:rPr>
              <a:t>বিষয়</a:t>
            </a:r>
            <a:r>
              <a:rPr sz="4000" dirty="0">
                <a:solidFill>
                  <a:srgbClr val="FFC000"/>
                </a:solidFill>
              </a:rPr>
              <a:t>: </a:t>
            </a:r>
            <a:r>
              <a:rPr sz="4000" dirty="0" err="1">
                <a:solidFill>
                  <a:srgbClr val="FFC000"/>
                </a:solidFill>
              </a:rPr>
              <a:t>বাংলা</a:t>
            </a:r>
            <a:r>
              <a:rPr sz="4000" dirty="0">
                <a:solidFill>
                  <a:srgbClr val="FFC000"/>
                </a:solidFill>
              </a:rPr>
              <a:t> | </a:t>
            </a:r>
            <a:r>
              <a:rPr sz="4000" dirty="0" err="1">
                <a:solidFill>
                  <a:srgbClr val="FFC000"/>
                </a:solidFill>
              </a:rPr>
              <a:t>অধ্যায়</a:t>
            </a:r>
            <a:r>
              <a:rPr sz="4000" dirty="0">
                <a:solidFill>
                  <a:srgbClr val="FFC000"/>
                </a:solidFill>
              </a:rPr>
              <a:t>: ১ম </a:t>
            </a:r>
            <a:endParaRPr lang="en-US" sz="4000" dirty="0" smtClean="0">
              <a:solidFill>
                <a:srgbClr val="FFC000"/>
              </a:solidFill>
            </a:endParaRPr>
          </a:p>
          <a:p>
            <a:pPr algn="ctr">
              <a:defRPr sz="2000">
                <a:solidFill>
                  <a:srgbClr val="EBF5FB"/>
                </a:solidFill>
              </a:defRPr>
            </a:pPr>
            <a:r>
              <a:rPr lang="en-US" sz="4000" dirty="0" err="1" smtClean="0">
                <a:solidFill>
                  <a:srgbClr val="FFFF00"/>
                </a:solidFill>
              </a:rPr>
              <a:t>বিষয়</a:t>
            </a:r>
            <a:r>
              <a:rPr lang="en-US" sz="4000" dirty="0" smtClean="0">
                <a:solidFill>
                  <a:srgbClr val="FFFF00"/>
                </a:solidFill>
              </a:rPr>
              <a:t>: </a:t>
            </a:r>
            <a:r>
              <a:rPr sz="4000" dirty="0" err="1" smtClean="0">
                <a:solidFill>
                  <a:srgbClr val="FFFF00"/>
                </a:solidFill>
              </a:rPr>
              <a:t>প্রয়োজন</a:t>
            </a:r>
            <a:r>
              <a:rPr sz="4000" dirty="0" smtClean="0">
                <a:solidFill>
                  <a:srgbClr val="FFFF00"/>
                </a:solidFill>
              </a:rPr>
              <a:t> </a:t>
            </a:r>
            <a:r>
              <a:rPr sz="4000" dirty="0" err="1">
                <a:solidFill>
                  <a:srgbClr val="FFFF00"/>
                </a:solidFill>
              </a:rPr>
              <a:t>বুঝে</a:t>
            </a:r>
            <a:r>
              <a:rPr sz="4000" dirty="0">
                <a:solidFill>
                  <a:srgbClr val="FFFF00"/>
                </a:solidFill>
              </a:rPr>
              <a:t> </a:t>
            </a:r>
            <a:r>
              <a:rPr sz="4000" dirty="0" err="1">
                <a:solidFill>
                  <a:srgbClr val="FFFF00"/>
                </a:solidFill>
              </a:rPr>
              <a:t>যোগাযোগ</a:t>
            </a:r>
            <a:r>
              <a:rPr sz="4000" dirty="0">
                <a:solidFill>
                  <a:srgbClr val="FFFF00"/>
                </a:solidFill>
              </a:rPr>
              <a:t> </a:t>
            </a:r>
            <a:r>
              <a:rPr sz="4000" dirty="0" err="1" smtClean="0">
                <a:solidFill>
                  <a:srgbClr val="FFFF00"/>
                </a:solidFill>
              </a:rPr>
              <a:t>করি</a:t>
            </a:r>
            <a:r>
              <a:rPr lang="en-US" sz="4000" dirty="0" smtClean="0">
                <a:solidFill>
                  <a:srgbClr val="FFFF00"/>
                </a:solidFill>
              </a:rPr>
              <a:t>।</a:t>
            </a:r>
            <a:endParaRPr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389120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66137" y="496053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/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93716" y="170078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2788" y="159523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35537" y="136316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সহকারী শিক্ষক (ইসলাম </a:t>
            </a:r>
            <a:r>
              <a:rPr lang="en-US" sz="2667" dirty="0" err="1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</a:t>
            </a:r>
            <a:r>
              <a:rPr lang="en-US" sz="2667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79" y="2145082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B05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836093" y="4140221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মোবাইল</a:t>
            </a:r>
            <a:r>
              <a:rPr lang="en-US" sz="2667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815840" y="5401056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/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hlinkClick r:id="rId9"/>
              </a:rPr>
              <a:t>https://www.youtube.com/@alauddinstudio7264</a:t>
            </a:r>
            <a:endParaRPr lang="en-US" sz="2133" dirty="0"/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499487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hlinkClick r:id="rId10"/>
              </a:rPr>
              <a:t>https://www.facebook.com/alauddin336531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00170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-22090" y="-9735"/>
            <a:ext cx="1218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961325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0">
        <p15:prstTrans prst="curtains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  <p:bldP spid="23" grpId="0" animBg="1"/>
      <p:bldP spid="26" grpId="0" animBg="1"/>
      <p:bldP spid="27" grpId="0" animBg="1"/>
      <p:bldP spid="29" grpId="0" animBg="1"/>
      <p:bldP spid="30" grpId="0"/>
      <p:bldP spid="31" grpId="0" animBg="1"/>
      <p:bldP spid="32" grpId="0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65782"/>
            <a:ext cx="12192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>
                <a:solidFill>
                  <a:srgbClr val="1B4F72"/>
                </a:solidFill>
              </a:defRPr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dirty="0" err="1" smtClean="0"/>
              <a:t>আমরা</a:t>
            </a:r>
            <a:r>
              <a:rPr dirty="0" smtClean="0"/>
              <a:t> </a:t>
            </a:r>
            <a:r>
              <a:rPr dirty="0" err="1"/>
              <a:t>তথ্য</a:t>
            </a:r>
            <a:r>
              <a:rPr dirty="0"/>
              <a:t> ও </a:t>
            </a:r>
            <a:r>
              <a:rPr dirty="0" err="1"/>
              <a:t>খবর</a:t>
            </a:r>
            <a:r>
              <a:rPr dirty="0"/>
              <a:t> </a:t>
            </a:r>
            <a:r>
              <a:rPr dirty="0" err="1"/>
              <a:t>কোথা</a:t>
            </a:r>
            <a:r>
              <a:rPr dirty="0"/>
              <a:t> </a:t>
            </a:r>
            <a:r>
              <a:rPr dirty="0" err="1"/>
              <a:t>থেকে</a:t>
            </a:r>
            <a:r>
              <a:rPr dirty="0"/>
              <a:t> </a:t>
            </a:r>
            <a:r>
              <a:rPr dirty="0" err="1"/>
              <a:t>পাই</a:t>
            </a:r>
            <a:r>
              <a:rPr dirty="0"/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366393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r>
              <a:rPr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• </a:t>
            </a:r>
            <a:r>
              <a:rPr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প্রতিদিন</a:t>
            </a:r>
            <a:r>
              <a:rPr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সকালে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আপনাদের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চারপাশে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উপায়ে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খবর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আসে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pPr>
              <a:defRPr sz="2400"/>
            </a:pP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•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কিছু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শুনি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তার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সবই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সত্য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সংবাদ</a:t>
            </a:r>
            <a:r>
              <a:rPr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0"/>
            <a:ext cx="12091916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60310" y="1509919"/>
            <a:ext cx="7710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সংবাদের মূল উপাদান ও বৈশিষ্ট্য</a:t>
            </a:r>
            <a:endParaRPr lang="en-US" sz="4800" dirty="0">
              <a:solidFill>
                <a:srgbClr val="7030A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79176" y="2156346"/>
            <a:ext cx="5595582" cy="2852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00250" y="2629386"/>
            <a:ext cx="11163869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সত্যতা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r>
              <a:rPr kumimoji="0" lang="bn-IN" sz="36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সংবাদটি অবশ্যই বাস্তব ও সত্য ঘটনার ওপর ভিত্তি করে হতে হবে</a:t>
            </a:r>
            <a:r>
              <a:rPr kumimoji="0" lang="bn-IN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প্রমাণ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r>
              <a:rPr kumimoji="0" lang="bn-IN" sz="3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নির্ভরযোগ্য সূত্রের তথ্য বা প্রত্যক্ষ প্রমাণ থাকতে হবে।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উদ্দেশ্যহীনতা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r>
              <a:rPr kumimoji="0" lang="bn-IN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কোনো নিজস্ব কাল্পনিক কথা সংবাদে যোগ করা যাবে না।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54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497541" y="764274"/>
            <a:ext cx="6537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এসো নিজে করি (দলগত কাজ)</a:t>
            </a:r>
            <a:endParaRPr lang="en-US" sz="3600" dirty="0">
              <a:solidFill>
                <a:srgbClr val="7030A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5344" y="1937982"/>
            <a:ext cx="1068619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প্রশ্ন:</a:t>
            </a:r>
            <a:r>
              <a:rPr lang="bn-BD" sz="40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কোনো তথ্য পাওয়ার পর তা সঠিক কিনা নিশ্চিত হতে আমরা কী কী করতে </a:t>
            </a:r>
            <a:r>
              <a:rPr lang="bn-BD" sz="4000" dirty="0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পারি?</a:t>
            </a:r>
            <a:r>
              <a:rPr lang="en-US" sz="4000" dirty="0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4000" dirty="0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দলে </a:t>
            </a:r>
            <a:r>
              <a:rPr lang="bn-BD" sz="4000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আলোচনা করে উপস্থাপন করো</a:t>
            </a:r>
            <a:r>
              <a:rPr lang="bn-BD" sz="4000" dirty="0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bn-BD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38484" y="4640239"/>
            <a:ext cx="55409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ধন্যবাদ!</a:t>
            </a:r>
            <a:endParaRPr lang="bn-BD" sz="44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88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179</Words>
  <Application>Microsoft Office PowerPoint</Application>
  <PresentationFormat>Widescreen</PresentationFormat>
  <Paragraphs>36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Cambria</vt:lpstr>
      <vt:lpstr>Nikosh</vt:lpstr>
      <vt:lpstr>Vrinda</vt:lpstr>
      <vt:lpstr>Office Theme</vt:lpstr>
      <vt:lpstr>PowerPoint Presentation</vt:lpstr>
      <vt:lpstr>PowerPoint Presentation</vt:lpstr>
      <vt:lpstr>   আমরা তথ্য ও খবর কোথা থেকে পাই?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Microsoft account</cp:lastModifiedBy>
  <cp:revision>12</cp:revision>
  <dcterms:created xsi:type="dcterms:W3CDTF">2013-01-27T09:14:16Z</dcterms:created>
  <dcterms:modified xsi:type="dcterms:W3CDTF">2026-07-18T06:00:39Z</dcterms:modified>
  <cp:category/>
</cp:coreProperties>
</file>