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310" r:id="rId3"/>
    <p:sldId id="263" r:id="rId4"/>
    <p:sldId id="304" r:id="rId5"/>
    <p:sldId id="299" r:id="rId6"/>
    <p:sldId id="29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D02DE-77A3-56D7-C0C8-EA4AD1290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4DD0D-5080-9CEC-49B9-6DB2176B1C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29BC1-8D6E-792B-4FB3-09CAE8397F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91282-EDC7-7267-E739-20BFC35F0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3236A-A4E8-0285-3EEF-1DF13EC71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88977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C720E-D2D1-AFE3-943D-F4CF6BD53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82C32B-139D-2416-EEDD-D72EF4416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EC1C7-CB5B-F174-0918-9891B06654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BEA6E-E067-68F3-EB94-F5144409E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C76F9-565D-5CCE-DFFD-622BDE048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71236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B7F137-BD11-1E22-64F2-9F7E70DA0C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677E7A-F55B-6871-4F82-8F9810C23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7B55D-FD8A-D082-71FC-F09DC3D298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E078F-996A-68F6-669A-8E6414942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FFD90-C366-96F3-215F-3AACAC294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255318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B8F95-E6B9-FAAB-B531-95CBD8823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1C0F5-1524-62A2-E650-602B85A2E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93C36-7584-603D-F1B9-7EFCACB56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02584-8137-3FAC-6428-2DAF32086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00307-6BCA-86A9-B8A7-E95C20851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119914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CDAD8-4914-0A59-5997-3D516EE5C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A8E64-FC4C-4176-ED33-B528C374B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F7E0B-ABAD-64A7-D73A-93502DBD5A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9C03F-1811-326A-68CE-8DCB0F8B6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F2456-3A2B-2BBD-4A5C-54565C2A5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745287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A86EE-6C69-E26A-7CCA-6A07F5D4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08321-3450-BFE9-5035-5CC2E63F0E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6F2730-3F48-6AD0-26A3-F7C43A303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439EA-3BA3-F86B-983F-EF9A01C72C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5C0915-8D1F-D056-D2CA-F6031DB25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4E761D-5DBD-4982-8848-0A848C3C4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17152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506E-F9E1-9A42-6A67-5299C329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6E4AD4-09F1-7D00-5FBD-5230CB97A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6E9F97-A1A3-5140-FB59-30103B7AE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CF82D8-4163-A845-B261-A58607BE59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CFED06-AB89-F059-C107-ECBBCA9A8B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FE3B98-6C87-FCB7-103E-DE01C92341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E40B96-D154-C294-AE0E-0A71E6D7E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0E773B-CC3C-C141-47B5-B40399330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416467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99D73-8CFC-6E4C-01D1-BBB18E21E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D4A4B2-32C3-830F-7710-C3C15B98A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50BA5A-CA88-DAA4-8413-13AFCC44A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630FE5-D3AE-B376-88B5-27A60C38E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115679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A9BCA7-09A3-AFF9-7B88-740E141658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CB47CF-DC1A-06EE-AD1C-1BDD9A4AC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FA308-E2A9-2AD6-ED8B-E5852A43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1833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CA1DB-1196-BD1A-E4A9-FC9CBC079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C4F7A-2758-BBFC-EB54-5D32AB158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55DAE-4190-606A-DF9F-ACB3F97AE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571697-576D-4E0F-462E-F2E358FE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4C3E14-56F0-A938-E0C5-1592AB485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4F9F8-67D5-CEF1-65AB-93C26A0BC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06130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B8BC7-1CD8-3382-9FEC-FE8DDCEE5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20AB21-936A-C17A-EB22-1A70B2E414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984E6-7AB0-3CF2-DB04-917B98A95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759ACD-F76F-61D0-3A18-35EFBD5169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20D5E3-5B25-550D-96C1-4EE7F57C4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EF6FD-88F0-45FD-5E49-1552CE34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054953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192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439455" y="2061447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পূর্ণসংখ‌্যা</a:t>
            </a:r>
            <a:endParaRPr lang="en-US" sz="36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৩য় </a:t>
            </a:r>
            <a:r>
              <a:rPr lang="en-US" sz="4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অ‌ধ্যায়</a:t>
            </a:r>
            <a:endParaRPr lang="en-US" sz="4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19619"/>
              <a:gd name="adj2" fmla="val 109243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Six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791022" y="5504969"/>
            <a:ext cx="1212103" cy="121210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03</a:t>
            </a:r>
            <a:endParaRPr lang="en-US" sz="39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63923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15"/>
          <a:stretch/>
        </p:blipFill>
        <p:spPr>
          <a:xfrm>
            <a:off x="1" y="0"/>
            <a:ext cx="12192000" cy="568234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10339" y="1387922"/>
            <a:ext cx="734785" cy="7347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110339" y="3412673"/>
            <a:ext cx="734785" cy="7347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9259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1398585" y="2205379"/>
            <a:ext cx="9725891" cy="868096"/>
            <a:chOff x="1381991" y="2265219"/>
            <a:chExt cx="9725891" cy="868096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76F49CA-8A1E-9C66-107F-0EDEAFE0509F}"/>
                </a:ext>
              </a:extLst>
            </p:cNvPr>
            <p:cNvCxnSpPr/>
            <p:nvPr/>
          </p:nvCxnSpPr>
          <p:spPr>
            <a:xfrm>
              <a:off x="1381991" y="2473038"/>
              <a:ext cx="9725891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B88EF20-33BF-6C4E-1A31-480AE886523C}"/>
                </a:ext>
              </a:extLst>
            </p:cNvPr>
            <p:cNvCxnSpPr>
              <a:cxnSpLocks/>
            </p:cNvCxnSpPr>
            <p:nvPr/>
          </p:nvCxnSpPr>
          <p:spPr>
            <a:xfrm>
              <a:off x="5746173" y="226521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F1E74E1-5EC7-B10A-1763-EAE8CBE601B5}"/>
                </a:ext>
              </a:extLst>
            </p:cNvPr>
            <p:cNvCxnSpPr>
              <a:cxnSpLocks/>
            </p:cNvCxnSpPr>
            <p:nvPr/>
          </p:nvCxnSpPr>
          <p:spPr>
            <a:xfrm>
              <a:off x="6508173" y="2291197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A3443F2-F3A9-B47B-A638-EE83CD436E58}"/>
                </a:ext>
              </a:extLst>
            </p:cNvPr>
            <p:cNvCxnSpPr>
              <a:cxnSpLocks/>
            </p:cNvCxnSpPr>
            <p:nvPr/>
          </p:nvCxnSpPr>
          <p:spPr>
            <a:xfrm>
              <a:off x="4111337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FE0613E-BC9C-2C17-B7E2-367FB2774853}"/>
                </a:ext>
              </a:extLst>
            </p:cNvPr>
            <p:cNvCxnSpPr>
              <a:cxnSpLocks/>
            </p:cNvCxnSpPr>
            <p:nvPr/>
          </p:nvCxnSpPr>
          <p:spPr>
            <a:xfrm>
              <a:off x="7197437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69E4F5F-39C1-1CEC-4D06-D0DCA6D32FC9}"/>
                </a:ext>
              </a:extLst>
            </p:cNvPr>
            <p:cNvCxnSpPr>
              <a:cxnSpLocks/>
            </p:cNvCxnSpPr>
            <p:nvPr/>
          </p:nvCxnSpPr>
          <p:spPr>
            <a:xfrm>
              <a:off x="3276600" y="2286002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3620902-8509-5A5F-BF89-8A462A6980ED}"/>
                </a:ext>
              </a:extLst>
            </p:cNvPr>
            <p:cNvCxnSpPr>
              <a:cxnSpLocks/>
            </p:cNvCxnSpPr>
            <p:nvPr/>
          </p:nvCxnSpPr>
          <p:spPr>
            <a:xfrm>
              <a:off x="7959437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39F0208-F085-2F22-2FF5-62C9BB98909F}"/>
                </a:ext>
              </a:extLst>
            </p:cNvPr>
            <p:cNvCxnSpPr>
              <a:cxnSpLocks/>
            </p:cNvCxnSpPr>
            <p:nvPr/>
          </p:nvCxnSpPr>
          <p:spPr>
            <a:xfrm>
              <a:off x="2490355" y="2332761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8E9F849-5C68-4A72-ACF8-8DD754F40AC2}"/>
                </a:ext>
              </a:extLst>
            </p:cNvPr>
            <p:cNvSpPr txBox="1"/>
            <p:nvPr/>
          </p:nvSpPr>
          <p:spPr>
            <a:xfrm>
              <a:off x="4889789" y="276398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0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72A4963-D7F0-6AD0-4556-459E2C4E0E41}"/>
                </a:ext>
              </a:extLst>
            </p:cNvPr>
            <p:cNvSpPr txBox="1"/>
            <p:nvPr/>
          </p:nvSpPr>
          <p:spPr>
            <a:xfrm>
              <a:off x="3152779" y="276398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54796C-590B-180C-03D2-E86E8768FA3B}"/>
                </a:ext>
              </a:extLst>
            </p:cNvPr>
            <p:cNvSpPr txBox="1"/>
            <p:nvPr/>
          </p:nvSpPr>
          <p:spPr>
            <a:xfrm>
              <a:off x="2320638" y="276398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A3E4F1-6893-7D0C-9971-967D6F5CA873}"/>
                </a:ext>
              </a:extLst>
            </p:cNvPr>
            <p:cNvSpPr txBox="1"/>
            <p:nvPr/>
          </p:nvSpPr>
          <p:spPr>
            <a:xfrm>
              <a:off x="7034632" y="269945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6947B1C-7A77-1FDD-F889-25F18B1036E1}"/>
                </a:ext>
              </a:extLst>
            </p:cNvPr>
            <p:cNvSpPr txBox="1"/>
            <p:nvPr/>
          </p:nvSpPr>
          <p:spPr>
            <a:xfrm>
              <a:off x="6379147" y="273171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5EF6C6-AAF4-FE19-1D19-F3114F2955B3}"/>
                </a:ext>
              </a:extLst>
            </p:cNvPr>
            <p:cNvSpPr txBox="1"/>
            <p:nvPr/>
          </p:nvSpPr>
          <p:spPr>
            <a:xfrm>
              <a:off x="5595500" y="2680858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1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3731599-EBBC-2A38-FC28-3DD49AD9BC39}"/>
                </a:ext>
              </a:extLst>
            </p:cNvPr>
            <p:cNvSpPr txBox="1"/>
            <p:nvPr/>
          </p:nvSpPr>
          <p:spPr>
            <a:xfrm>
              <a:off x="3984920" y="2714400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8A0CE58-CE97-EB55-AD31-01D072D0B0EE}"/>
                </a:ext>
              </a:extLst>
            </p:cNvPr>
            <p:cNvSpPr txBox="1"/>
            <p:nvPr/>
          </p:nvSpPr>
          <p:spPr>
            <a:xfrm>
              <a:off x="7782777" y="2688422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4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F137AA5-7BBB-528F-78DD-31F2A9E399FD}"/>
                </a:ext>
              </a:extLst>
            </p:cNvPr>
            <p:cNvCxnSpPr>
              <a:cxnSpLocks/>
            </p:cNvCxnSpPr>
            <p:nvPr/>
          </p:nvCxnSpPr>
          <p:spPr>
            <a:xfrm>
              <a:off x="10643755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671C8AA-57EC-C1EE-1409-BA314E373878}"/>
                </a:ext>
              </a:extLst>
            </p:cNvPr>
            <p:cNvCxnSpPr>
              <a:cxnSpLocks/>
            </p:cNvCxnSpPr>
            <p:nvPr/>
          </p:nvCxnSpPr>
          <p:spPr>
            <a:xfrm>
              <a:off x="9944100" y="231717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47E1066-73C6-82B8-44B2-209E2E4E90E4}"/>
                </a:ext>
              </a:extLst>
            </p:cNvPr>
            <p:cNvCxnSpPr>
              <a:cxnSpLocks/>
            </p:cNvCxnSpPr>
            <p:nvPr/>
          </p:nvCxnSpPr>
          <p:spPr>
            <a:xfrm>
              <a:off x="9296401" y="231717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94277DF-1300-6188-2906-55C63FD79F8F}"/>
                </a:ext>
              </a:extLst>
            </p:cNvPr>
            <p:cNvCxnSpPr>
              <a:cxnSpLocks/>
            </p:cNvCxnSpPr>
            <p:nvPr/>
          </p:nvCxnSpPr>
          <p:spPr>
            <a:xfrm>
              <a:off x="8669482" y="231717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89D1FD6-88B7-24AD-5CFC-DA891591ADB1}"/>
                </a:ext>
              </a:extLst>
            </p:cNvPr>
            <p:cNvSpPr txBox="1"/>
            <p:nvPr/>
          </p:nvSpPr>
          <p:spPr>
            <a:xfrm>
              <a:off x="8493693" y="269644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5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32C731B-FCA5-A61F-5020-A07BC840F9ED}"/>
                </a:ext>
              </a:extLst>
            </p:cNvPr>
            <p:cNvSpPr txBox="1"/>
            <p:nvPr/>
          </p:nvSpPr>
          <p:spPr>
            <a:xfrm>
              <a:off x="9199404" y="270401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6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23E8D0-188A-1040-DEC4-0AC5952829CB}"/>
                </a:ext>
              </a:extLst>
            </p:cNvPr>
            <p:cNvSpPr txBox="1"/>
            <p:nvPr/>
          </p:nvSpPr>
          <p:spPr>
            <a:xfrm>
              <a:off x="9782175" y="269644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7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7C53D77-4653-C980-AAFC-490231649BEA}"/>
                </a:ext>
              </a:extLst>
            </p:cNvPr>
            <p:cNvSpPr txBox="1"/>
            <p:nvPr/>
          </p:nvSpPr>
          <p:spPr>
            <a:xfrm>
              <a:off x="10487886" y="2688422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8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D31DDC4-4BEF-8545-9EEB-6E5AB9D6EBF3}"/>
                </a:ext>
              </a:extLst>
            </p:cNvPr>
            <p:cNvCxnSpPr>
              <a:cxnSpLocks/>
            </p:cNvCxnSpPr>
            <p:nvPr/>
          </p:nvCxnSpPr>
          <p:spPr>
            <a:xfrm>
              <a:off x="1894610" y="234032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FDE82FD-07BC-A386-5016-A4937D14F03E}"/>
                </a:ext>
              </a:extLst>
            </p:cNvPr>
            <p:cNvSpPr txBox="1"/>
            <p:nvPr/>
          </p:nvSpPr>
          <p:spPr>
            <a:xfrm>
              <a:off x="1652141" y="274101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-4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B88EF20-33BF-6C4E-1A31-480AE886523C}"/>
                </a:ext>
              </a:extLst>
            </p:cNvPr>
            <p:cNvCxnSpPr>
              <a:cxnSpLocks/>
            </p:cNvCxnSpPr>
            <p:nvPr/>
          </p:nvCxnSpPr>
          <p:spPr>
            <a:xfrm>
              <a:off x="5034973" y="2282150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69BE625-4D5E-C8F5-A07A-2D029B13FAB5}"/>
              </a:ext>
            </a:extLst>
          </p:cNvPr>
          <p:cNvSpPr txBox="1"/>
          <p:nvPr/>
        </p:nvSpPr>
        <p:spPr>
          <a:xfrm>
            <a:off x="2399071" y="452284"/>
            <a:ext cx="6677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প্রশ্নঃ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+5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-3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কার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ডানে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অবস্থিত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?</a:t>
            </a:r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053AFFA4-5459-E587-0305-BFF73CF79310}"/>
              </a:ext>
            </a:extLst>
          </p:cNvPr>
          <p:cNvSpPr/>
          <p:nvPr/>
        </p:nvSpPr>
        <p:spPr>
          <a:xfrm>
            <a:off x="4962705" y="2327570"/>
            <a:ext cx="182880" cy="182880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4DDCAB8-EB13-FB59-8FA6-403DAA57E6A7}"/>
              </a:ext>
            </a:extLst>
          </p:cNvPr>
          <p:cNvCxnSpPr/>
          <p:nvPr/>
        </p:nvCxnSpPr>
        <p:spPr>
          <a:xfrm>
            <a:off x="5041217" y="1868134"/>
            <a:ext cx="6223819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45C88F2-CC75-E62C-DE5E-3A22070C8136}"/>
              </a:ext>
            </a:extLst>
          </p:cNvPr>
          <p:cNvCxnSpPr/>
          <p:nvPr/>
        </p:nvCxnSpPr>
        <p:spPr>
          <a:xfrm flipH="1">
            <a:off x="852675" y="2143437"/>
            <a:ext cx="4054047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4C59EAC1-91F5-D65C-6A14-14873E16C970}"/>
              </a:ext>
            </a:extLst>
          </p:cNvPr>
          <p:cNvSpPr txBox="1"/>
          <p:nvPr/>
        </p:nvSpPr>
        <p:spPr>
          <a:xfrm>
            <a:off x="6894840" y="1356857"/>
            <a:ext cx="252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ডানে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83048B6-D07C-0BB7-77AF-BC73ACAFCD7C}"/>
              </a:ext>
            </a:extLst>
          </p:cNvPr>
          <p:cNvSpPr txBox="1"/>
          <p:nvPr/>
        </p:nvSpPr>
        <p:spPr>
          <a:xfrm>
            <a:off x="2514569" y="1381678"/>
            <a:ext cx="252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68088E55-7B4B-678E-A5B0-F41DB8691F08}"/>
              </a:ext>
            </a:extLst>
          </p:cNvPr>
          <p:cNvSpPr/>
          <p:nvPr/>
        </p:nvSpPr>
        <p:spPr>
          <a:xfrm>
            <a:off x="8600448" y="2309919"/>
            <a:ext cx="182880" cy="182880"/>
          </a:xfrm>
          <a:prstGeom prst="flowChartConnector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5224697D-D2BD-E0BB-94CA-B41D044482E3}"/>
              </a:ext>
            </a:extLst>
          </p:cNvPr>
          <p:cNvSpPr/>
          <p:nvPr/>
        </p:nvSpPr>
        <p:spPr>
          <a:xfrm>
            <a:off x="2438224" y="2308353"/>
            <a:ext cx="182880" cy="182880"/>
          </a:xfrm>
          <a:prstGeom prst="flowChartConnector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6DFF869-A674-7ACE-4814-9C234347CD5E}"/>
              </a:ext>
            </a:extLst>
          </p:cNvPr>
          <p:cNvSpPr txBox="1"/>
          <p:nvPr/>
        </p:nvSpPr>
        <p:spPr>
          <a:xfrm>
            <a:off x="83548" y="3582769"/>
            <a:ext cx="9887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০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মূলবিন্দুতে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করি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2084D10A-8227-F6BE-F004-787CF49EE45F}"/>
              </a:ext>
            </a:extLst>
          </p:cNvPr>
          <p:cNvSpPr/>
          <p:nvPr/>
        </p:nvSpPr>
        <p:spPr>
          <a:xfrm>
            <a:off x="5097709" y="1947830"/>
            <a:ext cx="3468607" cy="29255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1" name="Arrow: Left 40">
            <a:extLst>
              <a:ext uri="{FF2B5EF4-FFF2-40B4-BE49-F238E27FC236}">
                <a16:creationId xmlns:a16="http://schemas.microsoft.com/office/drawing/2014/main" id="{F53AF61B-5B30-9103-C0EF-3ABD45C74F89}"/>
              </a:ext>
            </a:extLst>
          </p:cNvPr>
          <p:cNvSpPr/>
          <p:nvPr/>
        </p:nvSpPr>
        <p:spPr>
          <a:xfrm>
            <a:off x="2636840" y="2930018"/>
            <a:ext cx="2269882" cy="39507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6DFF869-A674-7ACE-4814-9C234347CD5E}"/>
              </a:ext>
            </a:extLst>
          </p:cNvPr>
          <p:cNvSpPr txBox="1"/>
          <p:nvPr/>
        </p:nvSpPr>
        <p:spPr>
          <a:xfrm>
            <a:off x="0" y="4231035"/>
            <a:ext cx="5405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আবার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০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মূলবিন্দুতে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করি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DFF869-A674-7ACE-4814-9C234347CD5E}"/>
              </a:ext>
            </a:extLst>
          </p:cNvPr>
          <p:cNvSpPr txBox="1"/>
          <p:nvPr/>
        </p:nvSpPr>
        <p:spPr>
          <a:xfrm>
            <a:off x="4826678" y="3578209"/>
            <a:ext cx="4888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যেহেতু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+5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অর্থা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ৎ 5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ডানে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যাই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6DFF869-A674-7ACE-4814-9C234347CD5E}"/>
              </a:ext>
            </a:extLst>
          </p:cNvPr>
          <p:cNvSpPr txBox="1"/>
          <p:nvPr/>
        </p:nvSpPr>
        <p:spPr>
          <a:xfrm>
            <a:off x="9557976" y="3562620"/>
            <a:ext cx="25393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নতুন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+5 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6DFF869-A674-7ACE-4814-9C234347CD5E}"/>
              </a:ext>
            </a:extLst>
          </p:cNvPr>
          <p:cNvSpPr txBox="1"/>
          <p:nvPr/>
        </p:nvSpPr>
        <p:spPr>
          <a:xfrm>
            <a:off x="1821480" y="5262567"/>
            <a:ext cx="8149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সংখ্যারেখা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হতে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স্পষ্ট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যায়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-3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ডানে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+5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অবস্থিত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053AFFA4-5459-E587-0305-BFF73CF79310}"/>
              </a:ext>
            </a:extLst>
          </p:cNvPr>
          <p:cNvSpPr/>
          <p:nvPr/>
        </p:nvSpPr>
        <p:spPr>
          <a:xfrm>
            <a:off x="4962705" y="2330040"/>
            <a:ext cx="182880" cy="18288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6DFF869-A674-7ACE-4814-9C234347CD5E}"/>
              </a:ext>
            </a:extLst>
          </p:cNvPr>
          <p:cNvSpPr txBox="1"/>
          <p:nvPr/>
        </p:nvSpPr>
        <p:spPr>
          <a:xfrm>
            <a:off x="4826769" y="4208740"/>
            <a:ext cx="4782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যেহেতু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-3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অর্থা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ৎ 3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যাই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6DFF869-A674-7ACE-4814-9C234347CD5E}"/>
              </a:ext>
            </a:extLst>
          </p:cNvPr>
          <p:cNvSpPr txBox="1"/>
          <p:nvPr/>
        </p:nvSpPr>
        <p:spPr>
          <a:xfrm>
            <a:off x="9402600" y="4186445"/>
            <a:ext cx="2297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নতুন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-3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866011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animBg="1"/>
      <p:bldP spid="35" grpId="0"/>
      <p:bldP spid="36" grpId="0"/>
      <p:bldP spid="37" grpId="0" animBg="1"/>
      <p:bldP spid="38" grpId="0" animBg="1"/>
      <p:bldP spid="40" grpId="0" animBg="1"/>
      <p:bldP spid="41" grpId="0" animBg="1"/>
      <p:bldP spid="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1398585" y="1509331"/>
            <a:ext cx="9725891" cy="868096"/>
            <a:chOff x="1381991" y="2265219"/>
            <a:chExt cx="9725891" cy="868096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76F49CA-8A1E-9C66-107F-0EDEAFE0509F}"/>
                </a:ext>
              </a:extLst>
            </p:cNvPr>
            <p:cNvCxnSpPr/>
            <p:nvPr/>
          </p:nvCxnSpPr>
          <p:spPr>
            <a:xfrm>
              <a:off x="1381991" y="2473038"/>
              <a:ext cx="9725891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B88EF20-33BF-6C4E-1A31-480AE886523C}"/>
                </a:ext>
              </a:extLst>
            </p:cNvPr>
            <p:cNvCxnSpPr>
              <a:cxnSpLocks/>
            </p:cNvCxnSpPr>
            <p:nvPr/>
          </p:nvCxnSpPr>
          <p:spPr>
            <a:xfrm>
              <a:off x="5746173" y="226521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F1E74E1-5EC7-B10A-1763-EAE8CBE601B5}"/>
                </a:ext>
              </a:extLst>
            </p:cNvPr>
            <p:cNvCxnSpPr>
              <a:cxnSpLocks/>
            </p:cNvCxnSpPr>
            <p:nvPr/>
          </p:nvCxnSpPr>
          <p:spPr>
            <a:xfrm>
              <a:off x="6508173" y="2291197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A3443F2-F3A9-B47B-A638-EE83CD436E58}"/>
                </a:ext>
              </a:extLst>
            </p:cNvPr>
            <p:cNvCxnSpPr>
              <a:cxnSpLocks/>
            </p:cNvCxnSpPr>
            <p:nvPr/>
          </p:nvCxnSpPr>
          <p:spPr>
            <a:xfrm>
              <a:off x="4111337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FE0613E-BC9C-2C17-B7E2-367FB2774853}"/>
                </a:ext>
              </a:extLst>
            </p:cNvPr>
            <p:cNvCxnSpPr>
              <a:cxnSpLocks/>
            </p:cNvCxnSpPr>
            <p:nvPr/>
          </p:nvCxnSpPr>
          <p:spPr>
            <a:xfrm>
              <a:off x="7197437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69E4F5F-39C1-1CEC-4D06-D0DCA6D32FC9}"/>
                </a:ext>
              </a:extLst>
            </p:cNvPr>
            <p:cNvCxnSpPr>
              <a:cxnSpLocks/>
            </p:cNvCxnSpPr>
            <p:nvPr/>
          </p:nvCxnSpPr>
          <p:spPr>
            <a:xfrm>
              <a:off x="3276600" y="2286002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3620902-8509-5A5F-BF89-8A462A6980ED}"/>
                </a:ext>
              </a:extLst>
            </p:cNvPr>
            <p:cNvCxnSpPr>
              <a:cxnSpLocks/>
            </p:cNvCxnSpPr>
            <p:nvPr/>
          </p:nvCxnSpPr>
          <p:spPr>
            <a:xfrm>
              <a:off x="7959437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39F0208-F085-2F22-2FF5-62C9BB98909F}"/>
                </a:ext>
              </a:extLst>
            </p:cNvPr>
            <p:cNvCxnSpPr>
              <a:cxnSpLocks/>
            </p:cNvCxnSpPr>
            <p:nvPr/>
          </p:nvCxnSpPr>
          <p:spPr>
            <a:xfrm>
              <a:off x="2490355" y="2332761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8E9F849-5C68-4A72-ACF8-8DD754F40AC2}"/>
                </a:ext>
              </a:extLst>
            </p:cNvPr>
            <p:cNvSpPr txBox="1"/>
            <p:nvPr/>
          </p:nvSpPr>
          <p:spPr>
            <a:xfrm>
              <a:off x="4889789" y="276398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0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72A4963-D7F0-6AD0-4556-459E2C4E0E41}"/>
                </a:ext>
              </a:extLst>
            </p:cNvPr>
            <p:cNvSpPr txBox="1"/>
            <p:nvPr/>
          </p:nvSpPr>
          <p:spPr>
            <a:xfrm>
              <a:off x="3152779" y="276398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54796C-590B-180C-03D2-E86E8768FA3B}"/>
                </a:ext>
              </a:extLst>
            </p:cNvPr>
            <p:cNvSpPr txBox="1"/>
            <p:nvPr/>
          </p:nvSpPr>
          <p:spPr>
            <a:xfrm>
              <a:off x="2320638" y="276398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A3E4F1-6893-7D0C-9971-967D6F5CA873}"/>
                </a:ext>
              </a:extLst>
            </p:cNvPr>
            <p:cNvSpPr txBox="1"/>
            <p:nvPr/>
          </p:nvSpPr>
          <p:spPr>
            <a:xfrm>
              <a:off x="7034632" y="269945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6947B1C-7A77-1FDD-F889-25F18B1036E1}"/>
                </a:ext>
              </a:extLst>
            </p:cNvPr>
            <p:cNvSpPr txBox="1"/>
            <p:nvPr/>
          </p:nvSpPr>
          <p:spPr>
            <a:xfrm>
              <a:off x="6379147" y="273171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5EF6C6-AAF4-FE19-1D19-F3114F2955B3}"/>
                </a:ext>
              </a:extLst>
            </p:cNvPr>
            <p:cNvSpPr txBox="1"/>
            <p:nvPr/>
          </p:nvSpPr>
          <p:spPr>
            <a:xfrm>
              <a:off x="5595500" y="2680858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1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3731599-EBBC-2A38-FC28-3DD49AD9BC39}"/>
                </a:ext>
              </a:extLst>
            </p:cNvPr>
            <p:cNvSpPr txBox="1"/>
            <p:nvPr/>
          </p:nvSpPr>
          <p:spPr>
            <a:xfrm>
              <a:off x="3984920" y="2714400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8A0CE58-CE97-EB55-AD31-01D072D0B0EE}"/>
                </a:ext>
              </a:extLst>
            </p:cNvPr>
            <p:cNvSpPr txBox="1"/>
            <p:nvPr/>
          </p:nvSpPr>
          <p:spPr>
            <a:xfrm>
              <a:off x="7782777" y="2688422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4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F137AA5-7BBB-528F-78DD-31F2A9E399FD}"/>
                </a:ext>
              </a:extLst>
            </p:cNvPr>
            <p:cNvCxnSpPr>
              <a:cxnSpLocks/>
            </p:cNvCxnSpPr>
            <p:nvPr/>
          </p:nvCxnSpPr>
          <p:spPr>
            <a:xfrm>
              <a:off x="10643755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671C8AA-57EC-C1EE-1409-BA314E373878}"/>
                </a:ext>
              </a:extLst>
            </p:cNvPr>
            <p:cNvCxnSpPr>
              <a:cxnSpLocks/>
            </p:cNvCxnSpPr>
            <p:nvPr/>
          </p:nvCxnSpPr>
          <p:spPr>
            <a:xfrm>
              <a:off x="9944100" y="231717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47E1066-73C6-82B8-44B2-209E2E4E90E4}"/>
                </a:ext>
              </a:extLst>
            </p:cNvPr>
            <p:cNvCxnSpPr>
              <a:cxnSpLocks/>
            </p:cNvCxnSpPr>
            <p:nvPr/>
          </p:nvCxnSpPr>
          <p:spPr>
            <a:xfrm>
              <a:off x="9296401" y="231717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94277DF-1300-6188-2906-55C63FD79F8F}"/>
                </a:ext>
              </a:extLst>
            </p:cNvPr>
            <p:cNvCxnSpPr>
              <a:cxnSpLocks/>
            </p:cNvCxnSpPr>
            <p:nvPr/>
          </p:nvCxnSpPr>
          <p:spPr>
            <a:xfrm>
              <a:off x="8669482" y="231717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89D1FD6-88B7-24AD-5CFC-DA891591ADB1}"/>
                </a:ext>
              </a:extLst>
            </p:cNvPr>
            <p:cNvSpPr txBox="1"/>
            <p:nvPr/>
          </p:nvSpPr>
          <p:spPr>
            <a:xfrm>
              <a:off x="8493693" y="269644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5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32C731B-FCA5-A61F-5020-A07BC840F9ED}"/>
                </a:ext>
              </a:extLst>
            </p:cNvPr>
            <p:cNvSpPr txBox="1"/>
            <p:nvPr/>
          </p:nvSpPr>
          <p:spPr>
            <a:xfrm>
              <a:off x="9199404" y="270401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6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23E8D0-188A-1040-DEC4-0AC5952829CB}"/>
                </a:ext>
              </a:extLst>
            </p:cNvPr>
            <p:cNvSpPr txBox="1"/>
            <p:nvPr/>
          </p:nvSpPr>
          <p:spPr>
            <a:xfrm>
              <a:off x="9782175" y="269644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7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7C53D77-4653-C980-AAFC-490231649BEA}"/>
                </a:ext>
              </a:extLst>
            </p:cNvPr>
            <p:cNvSpPr txBox="1"/>
            <p:nvPr/>
          </p:nvSpPr>
          <p:spPr>
            <a:xfrm>
              <a:off x="10487886" y="2688422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8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D31DDC4-4BEF-8545-9EEB-6E5AB9D6EBF3}"/>
                </a:ext>
              </a:extLst>
            </p:cNvPr>
            <p:cNvCxnSpPr>
              <a:cxnSpLocks/>
            </p:cNvCxnSpPr>
            <p:nvPr/>
          </p:nvCxnSpPr>
          <p:spPr>
            <a:xfrm>
              <a:off x="1894610" y="234032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FDE82FD-07BC-A386-5016-A4937D14F03E}"/>
                </a:ext>
              </a:extLst>
            </p:cNvPr>
            <p:cNvSpPr txBox="1"/>
            <p:nvPr/>
          </p:nvSpPr>
          <p:spPr>
            <a:xfrm>
              <a:off x="1652141" y="274101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-4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B88EF20-33BF-6C4E-1A31-480AE886523C}"/>
                </a:ext>
              </a:extLst>
            </p:cNvPr>
            <p:cNvCxnSpPr>
              <a:cxnSpLocks/>
            </p:cNvCxnSpPr>
            <p:nvPr/>
          </p:nvCxnSpPr>
          <p:spPr>
            <a:xfrm>
              <a:off x="5034973" y="2282150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053AFFA4-5459-E587-0305-BFF73CF79310}"/>
              </a:ext>
            </a:extLst>
          </p:cNvPr>
          <p:cNvSpPr/>
          <p:nvPr/>
        </p:nvSpPr>
        <p:spPr>
          <a:xfrm>
            <a:off x="4962705" y="1631522"/>
            <a:ext cx="182880" cy="182880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4DDCAB8-EB13-FB59-8FA6-403DAA57E6A7}"/>
              </a:ext>
            </a:extLst>
          </p:cNvPr>
          <p:cNvCxnSpPr/>
          <p:nvPr/>
        </p:nvCxnSpPr>
        <p:spPr>
          <a:xfrm>
            <a:off x="5041217" y="1172086"/>
            <a:ext cx="6223819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45C88F2-CC75-E62C-DE5E-3A22070C8136}"/>
              </a:ext>
            </a:extLst>
          </p:cNvPr>
          <p:cNvCxnSpPr/>
          <p:nvPr/>
        </p:nvCxnSpPr>
        <p:spPr>
          <a:xfrm flipH="1">
            <a:off x="852675" y="1447389"/>
            <a:ext cx="4054047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4C59EAC1-91F5-D65C-6A14-14873E16C970}"/>
              </a:ext>
            </a:extLst>
          </p:cNvPr>
          <p:cNvSpPr txBox="1"/>
          <p:nvPr/>
        </p:nvSpPr>
        <p:spPr>
          <a:xfrm>
            <a:off x="6894840" y="660809"/>
            <a:ext cx="252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ডানে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83048B6-D07C-0BB7-77AF-BC73ACAFCD7C}"/>
              </a:ext>
            </a:extLst>
          </p:cNvPr>
          <p:cNvSpPr txBox="1"/>
          <p:nvPr/>
        </p:nvSpPr>
        <p:spPr>
          <a:xfrm>
            <a:off x="2514569" y="685630"/>
            <a:ext cx="2521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বামে</a:t>
            </a:r>
            <a:r>
              <a: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68088E55-7B4B-678E-A5B0-F41DB8691F08}"/>
              </a:ext>
            </a:extLst>
          </p:cNvPr>
          <p:cNvSpPr/>
          <p:nvPr/>
        </p:nvSpPr>
        <p:spPr>
          <a:xfrm>
            <a:off x="8600448" y="1613871"/>
            <a:ext cx="182880" cy="182880"/>
          </a:xfrm>
          <a:prstGeom prst="flowChartConnector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5224697D-D2BD-E0BB-94CA-B41D044482E3}"/>
              </a:ext>
            </a:extLst>
          </p:cNvPr>
          <p:cNvSpPr/>
          <p:nvPr/>
        </p:nvSpPr>
        <p:spPr>
          <a:xfrm>
            <a:off x="2438224" y="1612305"/>
            <a:ext cx="182880" cy="182880"/>
          </a:xfrm>
          <a:prstGeom prst="flowChartConnector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6DFF869-A674-7ACE-4814-9C234347CD5E}"/>
              </a:ext>
            </a:extLst>
          </p:cNvPr>
          <p:cNvSpPr txBox="1"/>
          <p:nvPr/>
        </p:nvSpPr>
        <p:spPr>
          <a:xfrm>
            <a:off x="83548" y="2886721"/>
            <a:ext cx="9887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০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মূলবিন্দুতে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করি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6DFF869-A674-7ACE-4814-9C234347CD5E}"/>
              </a:ext>
            </a:extLst>
          </p:cNvPr>
          <p:cNvSpPr txBox="1"/>
          <p:nvPr/>
        </p:nvSpPr>
        <p:spPr>
          <a:xfrm>
            <a:off x="0" y="3534987"/>
            <a:ext cx="5145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আবার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০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মূলবিন্দুতে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করি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DFF869-A674-7ACE-4814-9C234347CD5E}"/>
              </a:ext>
            </a:extLst>
          </p:cNvPr>
          <p:cNvSpPr txBox="1"/>
          <p:nvPr/>
        </p:nvSpPr>
        <p:spPr>
          <a:xfrm>
            <a:off x="4826678" y="2882161"/>
            <a:ext cx="4587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যেহেতু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+5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অর্থা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ৎ 5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ডানে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যাই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6DFF869-A674-7ACE-4814-9C234347CD5E}"/>
              </a:ext>
            </a:extLst>
          </p:cNvPr>
          <p:cNvSpPr txBox="1"/>
          <p:nvPr/>
        </p:nvSpPr>
        <p:spPr>
          <a:xfrm>
            <a:off x="9557976" y="2866572"/>
            <a:ext cx="25393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নতুন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+5 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053AFFA4-5459-E587-0305-BFF73CF79310}"/>
              </a:ext>
            </a:extLst>
          </p:cNvPr>
          <p:cNvSpPr/>
          <p:nvPr/>
        </p:nvSpPr>
        <p:spPr>
          <a:xfrm>
            <a:off x="4962705" y="1633992"/>
            <a:ext cx="182880" cy="18288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6DFF869-A674-7ACE-4814-9C234347CD5E}"/>
              </a:ext>
            </a:extLst>
          </p:cNvPr>
          <p:cNvSpPr txBox="1"/>
          <p:nvPr/>
        </p:nvSpPr>
        <p:spPr>
          <a:xfrm>
            <a:off x="4775970" y="3512692"/>
            <a:ext cx="464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যেহেতু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-3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অর্থা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ৎ 3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যাই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6DFF869-A674-7ACE-4814-9C234347CD5E}"/>
              </a:ext>
            </a:extLst>
          </p:cNvPr>
          <p:cNvSpPr txBox="1"/>
          <p:nvPr/>
        </p:nvSpPr>
        <p:spPr>
          <a:xfrm>
            <a:off x="9199404" y="3490397"/>
            <a:ext cx="2297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নতুন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-3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D0D3DB4-4CC9-80A7-5840-4FE80D000A0B}"/>
              </a:ext>
            </a:extLst>
          </p:cNvPr>
          <p:cNvSpPr txBox="1"/>
          <p:nvPr/>
        </p:nvSpPr>
        <p:spPr>
          <a:xfrm>
            <a:off x="261257" y="18934"/>
            <a:ext cx="10863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প্রশ্নঃ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+5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-3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মধ্যে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পূর্নসংখ্যাগুলোকে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মানের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উর্ধক্রমে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সাজিয়ে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লিখ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?</a:t>
            </a:r>
          </a:p>
        </p:txBody>
      </p:sp>
      <p:sp>
        <p:nvSpPr>
          <p:cNvPr id="51" name="Arrow: Curved Down 39">
            <a:extLst>
              <a:ext uri="{FF2B5EF4-FFF2-40B4-BE49-F238E27FC236}">
                <a16:creationId xmlns:a16="http://schemas.microsoft.com/office/drawing/2014/main" id="{017B952C-4E47-05A0-A232-BC697BFFBE3C}"/>
              </a:ext>
            </a:extLst>
          </p:cNvPr>
          <p:cNvSpPr/>
          <p:nvPr/>
        </p:nvSpPr>
        <p:spPr>
          <a:xfrm>
            <a:off x="5041524" y="1322729"/>
            <a:ext cx="773199" cy="286497"/>
          </a:xfrm>
          <a:prstGeom prst="curvedDownArrow">
            <a:avLst>
              <a:gd name="adj1" fmla="val 25000"/>
              <a:gd name="adj2" fmla="val 74773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2" name="Arrow: Curved Down 39">
            <a:extLst>
              <a:ext uri="{FF2B5EF4-FFF2-40B4-BE49-F238E27FC236}">
                <a16:creationId xmlns:a16="http://schemas.microsoft.com/office/drawing/2014/main" id="{017B952C-4E47-05A0-A232-BC697BFFBE3C}"/>
              </a:ext>
            </a:extLst>
          </p:cNvPr>
          <p:cNvSpPr/>
          <p:nvPr/>
        </p:nvSpPr>
        <p:spPr>
          <a:xfrm>
            <a:off x="5837070" y="1289210"/>
            <a:ext cx="675177" cy="296212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3" name="Arrow: Curved Down 40">
            <a:extLst>
              <a:ext uri="{FF2B5EF4-FFF2-40B4-BE49-F238E27FC236}">
                <a16:creationId xmlns:a16="http://schemas.microsoft.com/office/drawing/2014/main" id="{ADF64900-0E6E-4A9C-9C71-C4D040F45B0F}"/>
              </a:ext>
            </a:extLst>
          </p:cNvPr>
          <p:cNvSpPr/>
          <p:nvPr/>
        </p:nvSpPr>
        <p:spPr>
          <a:xfrm>
            <a:off x="6539901" y="1283569"/>
            <a:ext cx="675177" cy="296212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4" name="Arrow: Curved Down 41">
            <a:extLst>
              <a:ext uri="{FF2B5EF4-FFF2-40B4-BE49-F238E27FC236}">
                <a16:creationId xmlns:a16="http://schemas.microsoft.com/office/drawing/2014/main" id="{1D8E4E1C-F907-8F39-70A6-27DB95E36A4B}"/>
              </a:ext>
            </a:extLst>
          </p:cNvPr>
          <p:cNvSpPr/>
          <p:nvPr/>
        </p:nvSpPr>
        <p:spPr>
          <a:xfrm>
            <a:off x="7248737" y="1268455"/>
            <a:ext cx="675177" cy="296212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5" name="Arrow: Curved Down 42">
            <a:extLst>
              <a:ext uri="{FF2B5EF4-FFF2-40B4-BE49-F238E27FC236}">
                <a16:creationId xmlns:a16="http://schemas.microsoft.com/office/drawing/2014/main" id="{52E84A6C-1856-6B9E-2D80-7C36872A90CE}"/>
              </a:ext>
            </a:extLst>
          </p:cNvPr>
          <p:cNvSpPr/>
          <p:nvPr/>
        </p:nvSpPr>
        <p:spPr>
          <a:xfrm>
            <a:off x="7979108" y="1303195"/>
            <a:ext cx="675177" cy="296212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6" name="Arrow: Curved Down 43">
            <a:extLst>
              <a:ext uri="{FF2B5EF4-FFF2-40B4-BE49-F238E27FC236}">
                <a16:creationId xmlns:a16="http://schemas.microsoft.com/office/drawing/2014/main" id="{4754A0DA-E6E2-D15D-0EFC-5A76AE7212C5}"/>
              </a:ext>
            </a:extLst>
          </p:cNvPr>
          <p:cNvSpPr/>
          <p:nvPr/>
        </p:nvSpPr>
        <p:spPr>
          <a:xfrm rot="10800000">
            <a:off x="4220572" y="2296731"/>
            <a:ext cx="787325" cy="292710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7" name="Arrow: Curved Down 44">
            <a:extLst>
              <a:ext uri="{FF2B5EF4-FFF2-40B4-BE49-F238E27FC236}">
                <a16:creationId xmlns:a16="http://schemas.microsoft.com/office/drawing/2014/main" id="{956F9922-8580-E66B-AA68-26E5C18E858F}"/>
              </a:ext>
            </a:extLst>
          </p:cNvPr>
          <p:cNvSpPr/>
          <p:nvPr/>
        </p:nvSpPr>
        <p:spPr>
          <a:xfrm rot="10800000">
            <a:off x="2577201" y="2297526"/>
            <a:ext cx="787325" cy="292710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8" name="Arrow: Curved Down 45">
            <a:extLst>
              <a:ext uri="{FF2B5EF4-FFF2-40B4-BE49-F238E27FC236}">
                <a16:creationId xmlns:a16="http://schemas.microsoft.com/office/drawing/2014/main" id="{9C7D928D-F211-D7F4-AECF-0C967F257F9C}"/>
              </a:ext>
            </a:extLst>
          </p:cNvPr>
          <p:cNvSpPr/>
          <p:nvPr/>
        </p:nvSpPr>
        <p:spPr>
          <a:xfrm rot="10800000">
            <a:off x="3382145" y="2304837"/>
            <a:ext cx="787325" cy="292710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1D8769-E6F2-14B2-4200-3889ACE655BE}"/>
              </a:ext>
            </a:extLst>
          </p:cNvPr>
          <p:cNvSpPr txBox="1"/>
          <p:nvPr/>
        </p:nvSpPr>
        <p:spPr>
          <a:xfrm>
            <a:off x="643467" y="4508836"/>
            <a:ext cx="11211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-3 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+5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মধ্যে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পূর্নসংখ্যা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গুলোকে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মানের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উর্ধক্রম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অনুসারে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সাজিয়ে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পাই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---</a:t>
            </a:r>
            <a:endParaRPr lang="en-US" sz="24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21D8769-E6F2-14B2-4200-3889ACE655BE}"/>
              </a:ext>
            </a:extLst>
          </p:cNvPr>
          <p:cNvSpPr txBox="1"/>
          <p:nvPr/>
        </p:nvSpPr>
        <p:spPr>
          <a:xfrm>
            <a:off x="982133" y="5220794"/>
            <a:ext cx="3856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3&lt;-2&lt;-1&lt;0&lt;1&lt;2&lt;3&lt;4&lt;5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21D8769-E6F2-14B2-4200-3889ACE655BE}"/>
              </a:ext>
            </a:extLst>
          </p:cNvPr>
          <p:cNvSpPr txBox="1"/>
          <p:nvPr/>
        </p:nvSpPr>
        <p:spPr>
          <a:xfrm>
            <a:off x="5039920" y="5220794"/>
            <a:ext cx="3596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অথবা</a:t>
            </a:r>
            <a:r>
              <a:rPr lang="en-US" sz="24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4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-3,-2,-1,0,1,2,3,4,5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25289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5" grpId="0"/>
      <p:bldP spid="36" grpId="0"/>
      <p:bldP spid="37" grpId="0" animBg="1"/>
      <p:bldP spid="38" grpId="0" animBg="1"/>
      <p:bldP spid="47" grpId="0" animBg="1"/>
      <p:bldP spid="50" grpId="0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/>
      <p:bldP spid="60" grpId="0"/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837"/>
          <a:stretch/>
        </p:blipFill>
        <p:spPr>
          <a:xfrm>
            <a:off x="0" y="1649186"/>
            <a:ext cx="12377057" cy="4865914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75662" y="2988125"/>
            <a:ext cx="506185" cy="5061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75661" y="4837958"/>
            <a:ext cx="506185" cy="5061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D73564-5822-FCDC-CD3B-CBE9032E401B}"/>
              </a:ext>
            </a:extLst>
          </p:cNvPr>
          <p:cNvSpPr txBox="1"/>
          <p:nvPr/>
        </p:nvSpPr>
        <p:spPr>
          <a:xfrm>
            <a:off x="73587" y="196177"/>
            <a:ext cx="120268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শিক্ষার্থীরা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একই্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নিয়মে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তোমাদের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পাঠ‌্য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বইয়ের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৫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নং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ও ৬নং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বাকী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অংকগুলো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বাড়ির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কাজ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রইল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just"/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just"/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অংকগুলো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পেরেছ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কিনা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অবশ‌্যই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কমেন্টে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জানাবে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4932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06"/>
          <a:stretch/>
        </p:blipFill>
        <p:spPr>
          <a:xfrm>
            <a:off x="0" y="783770"/>
            <a:ext cx="12192000" cy="450306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061354" y="1306281"/>
            <a:ext cx="734785" cy="7347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32808" y="4555671"/>
            <a:ext cx="8997042" cy="153488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44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54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98072" y="0"/>
            <a:ext cx="9144000" cy="9144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থাকবে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!!!</a:t>
            </a:r>
          </a:p>
        </p:txBody>
      </p:sp>
      <p:sp>
        <p:nvSpPr>
          <p:cNvPr id="7" name="Oval 6"/>
          <p:cNvSpPr/>
          <p:nvPr/>
        </p:nvSpPr>
        <p:spPr>
          <a:xfrm>
            <a:off x="1061353" y="2169892"/>
            <a:ext cx="734785" cy="7347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2428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3.6|3.5|1.6|1.7|1.5|1.3|2.2|4.3|3|1.1|4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3.6|3.5|1.6|1.7|1.5|1.3|2.2|4.3|3|1.1|4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>
            <a:latin typeface="Nirmala UI" panose="020B0502040204020203" pitchFamily="34" charset="0"/>
            <a:ea typeface="Nirmala UI" panose="020B0502040204020203" pitchFamily="34" charset="0"/>
            <a:cs typeface="Nirmala UI" panose="020B0502040204020203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253</Words>
  <Application>Microsoft Office PowerPoint</Application>
  <PresentationFormat>Widescreen</PresentationFormat>
  <Paragraphs>66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Nirmala UI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ICT_LAB</cp:lastModifiedBy>
  <cp:revision>87</cp:revision>
  <dcterms:created xsi:type="dcterms:W3CDTF">2026-03-25T19:20:07Z</dcterms:created>
  <dcterms:modified xsi:type="dcterms:W3CDTF">2026-07-17T18:31:19Z</dcterms:modified>
</cp:coreProperties>
</file>