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12" autoAdjust="0"/>
    <p:restoredTop sz="94660"/>
  </p:normalViewPr>
  <p:slideViewPr>
    <p:cSldViewPr>
      <p:cViewPr varScale="1">
        <p:scale>
          <a:sx n="79" d="100"/>
          <a:sy n="79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30480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722316"/>
            <a:ext cx="2698861" cy="24964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67853"/>
            <a:ext cx="554519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5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5474" y="9906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47" y="2743200"/>
            <a:ext cx="5130800" cy="304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9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8099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11" y="1447800"/>
            <a:ext cx="4081282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800" y="1981200"/>
            <a:ext cx="373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শাহানাজ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আক্তের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পুরানপাড়া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রাঙ্গামা্টি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উপজেলা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591234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05000"/>
            <a:ext cx="2514600" cy="3191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17657" y="2065556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পাঠঃ১৩</a:t>
            </a: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পাঠ্যাংশঃবর্ণ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শিখি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ঋ</a:t>
            </a:r>
          </a:p>
          <a:p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46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826168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057400"/>
            <a:ext cx="7543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৪.১.১-ছড়া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আনন্দের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সঙ্গে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৮.১.৪-পাঠের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শব্দে,বাক্য,চরণ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9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4572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13515" b="11831"/>
          <a:stretch/>
        </p:blipFill>
        <p:spPr>
          <a:xfrm>
            <a:off x="685800" y="1143000"/>
            <a:ext cx="7848600" cy="554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838200"/>
            <a:ext cx="5638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যায়</a:t>
            </a:r>
            <a:endParaRPr lang="en-US" sz="5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ফোটে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পাখি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গায়</a:t>
            </a:r>
            <a:endParaRPr lang="en-US" sz="5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533400" y="3934327"/>
            <a:ext cx="1143000" cy="6858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92968" y="3952375"/>
            <a:ext cx="48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33400" y="5105400"/>
            <a:ext cx="1143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05000" y="49530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7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5334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ঋ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1981200"/>
            <a:ext cx="2743200" cy="2590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ঋ</a:t>
            </a:r>
          </a:p>
        </p:txBody>
      </p:sp>
      <p:sp>
        <p:nvSpPr>
          <p:cNvPr id="5" name="Rectangle 4"/>
          <p:cNvSpPr/>
          <p:nvPr/>
        </p:nvSpPr>
        <p:spPr>
          <a:xfrm>
            <a:off x="3962400" y="1981200"/>
            <a:ext cx="2743200" cy="2590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ঋ</a:t>
            </a:r>
          </a:p>
        </p:txBody>
      </p:sp>
    </p:spTree>
    <p:extLst>
      <p:ext uri="{BB962C8B-B14F-4D97-AF65-F5344CB8AC3E}">
        <p14:creationId xmlns:p14="http://schemas.microsoft.com/office/powerpoint/2010/main" val="209025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0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ঋ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নিই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001155"/>
            <a:ext cx="5029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ঋ-</a:t>
            </a: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ঋতু</a:t>
            </a:r>
            <a:endParaRPr lang="en-US" sz="66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6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ঋ-</a:t>
            </a: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ঋষি</a:t>
            </a:r>
            <a:endParaRPr lang="en-US" sz="6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ঋ-</a:t>
            </a:r>
            <a:r>
              <a:rPr lang="en-US" sz="6600" b="1" dirty="0" err="1" smtClean="0">
                <a:latin typeface="NikoshBAN" pitchFamily="2" charset="0"/>
                <a:cs typeface="NikoshBAN" pitchFamily="2" charset="0"/>
              </a:rPr>
              <a:t>ঋণ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086726" y="1624754"/>
            <a:ext cx="990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070684" y="3495532"/>
            <a:ext cx="990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928311" y="5398166"/>
            <a:ext cx="990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943717"/>
            <a:ext cx="3025387" cy="1819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8" t="4629" r="3521" b="37006"/>
          <a:stretch/>
        </p:blipFill>
        <p:spPr>
          <a:xfrm>
            <a:off x="5779893" y="2675692"/>
            <a:ext cx="2286000" cy="20706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8209" r="25667"/>
          <a:stretch/>
        </p:blipFill>
        <p:spPr>
          <a:xfrm>
            <a:off x="5929926" y="4746373"/>
            <a:ext cx="1985933" cy="186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405825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ঋ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খুঁজে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গোল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দাগ</a:t>
            </a:r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দিই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1447800"/>
            <a:ext cx="5638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295400"/>
            <a:ext cx="693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latin typeface="NikoshBAN" pitchFamily="2" charset="0"/>
                <a:cs typeface="NikoshBAN" pitchFamily="2" charset="0"/>
              </a:rPr>
              <a:t>ই ঊ অ ঈ আ উ ঋ</a:t>
            </a:r>
          </a:p>
        </p:txBody>
      </p:sp>
      <p:sp>
        <p:nvSpPr>
          <p:cNvPr id="9" name="Donut 8"/>
          <p:cNvSpPr/>
          <p:nvPr/>
        </p:nvSpPr>
        <p:spPr>
          <a:xfrm>
            <a:off x="6019800" y="1295400"/>
            <a:ext cx="1524000" cy="1219200"/>
          </a:xfrm>
          <a:prstGeom prst="donut">
            <a:avLst>
              <a:gd name="adj" fmla="val 730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5400" y="2741950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বর্ণগুলো</a:t>
            </a:r>
            <a:r>
              <a:rPr lang="en-US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সাজিয়ে</a:t>
            </a:r>
            <a:r>
              <a:rPr lang="en-US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লিখি</a:t>
            </a:r>
            <a:endParaRPr lang="en-US" sz="4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9340" y="5038049"/>
            <a:ext cx="8530282" cy="1371600"/>
            <a:chOff x="316126" y="5486400"/>
            <a:chExt cx="7489224" cy="762000"/>
          </a:xfrm>
        </p:grpSpPr>
        <p:sp>
          <p:nvSpPr>
            <p:cNvPr id="17" name="Rectangle 16"/>
            <p:cNvSpPr/>
            <p:nvPr/>
          </p:nvSpPr>
          <p:spPr>
            <a:xfrm>
              <a:off x="4548316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615116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16126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382926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449726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543300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738550" y="5486400"/>
              <a:ext cx="10668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921543" y="3556372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ঊ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00270" y="3453543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371511" y="3472521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ঈ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73718" y="3458365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709707" y="3544590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96200" y="3482805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ঋ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84288" y="3496907"/>
            <a:ext cx="753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</a:t>
            </a:r>
          </a:p>
        </p:txBody>
      </p:sp>
    </p:spTree>
    <p:extLst>
      <p:ext uri="{BB962C8B-B14F-4D97-AF65-F5344CB8AC3E}">
        <p14:creationId xmlns:p14="http://schemas.microsoft.com/office/powerpoint/2010/main" val="426227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188 -0.02893 L -0.27188 0.2210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476 -0.01852 L -0.41476 0.231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167 -0.02431 L 0.23976 0.229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0949 L -0.01094 0.2365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0.04236 L -0.14167 0.2243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711 -0.03287 L 0.50711 0.2171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-0.02222 L 0.00886 0.22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33" grpId="0"/>
      <p:bldP spid="34" grpId="0"/>
      <p:bldP spid="35" grpId="0"/>
      <p:bldP spid="36" grpId="0"/>
      <p:bldP spid="37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110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ShahanajAkter</dc:creator>
  <cp:lastModifiedBy>ShahanajAkter</cp:lastModifiedBy>
  <cp:revision>14</cp:revision>
  <dcterms:created xsi:type="dcterms:W3CDTF">2006-08-16T00:00:00Z</dcterms:created>
  <dcterms:modified xsi:type="dcterms:W3CDTF">2026-07-17T18:42:13Z</dcterms:modified>
</cp:coreProperties>
</file>