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8"/>
  </p:notesMasterIdLst>
  <p:sldIdLst>
    <p:sldId id="316" r:id="rId2"/>
    <p:sldId id="445" r:id="rId3"/>
    <p:sldId id="318" r:id="rId4"/>
    <p:sldId id="261" r:id="rId5"/>
    <p:sldId id="262" r:id="rId6"/>
    <p:sldId id="272" r:id="rId7"/>
    <p:sldId id="273" r:id="rId8"/>
    <p:sldId id="263" r:id="rId9"/>
    <p:sldId id="264" r:id="rId10"/>
    <p:sldId id="265" r:id="rId11"/>
    <p:sldId id="266" r:id="rId12"/>
    <p:sldId id="271" r:id="rId13"/>
    <p:sldId id="267" r:id="rId14"/>
    <p:sldId id="269" r:id="rId15"/>
    <p:sldId id="270" r:id="rId16"/>
    <p:sldId id="26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5A8917"/>
    <a:srgbClr val="000000"/>
    <a:srgbClr val="0099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548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8B5CC8-869B-4A48-8C21-8799E7AA8D13}" type="datetimeFigureOut">
              <a:rPr lang="en-US" smtClean="0"/>
              <a:pPr/>
              <a:t>7/16/2026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47BB57-D3DB-41DF-A3D2-0895808D5F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292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48BA1-8D25-4E90-AF68-720820B10D4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7BB57-D3DB-41DF-A3D2-0895808D5FB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842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05539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66739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>
                <a:lumMod val="10000"/>
                <a:lumOff val="90000"/>
              </a:srgbClr>
            </a:gs>
            <a:gs pos="21000">
              <a:schemeClr val="bg1"/>
            </a:gs>
            <a:gs pos="83000">
              <a:schemeClr val="bg1"/>
            </a:gs>
            <a:gs pos="100000">
              <a:srgbClr val="C00000">
                <a:lumMod val="10000"/>
                <a:lumOff val="90000"/>
              </a:srgb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23AC6B7-D8A3-52F1-1DBA-15CB2833553B}"/>
              </a:ext>
            </a:extLst>
          </p:cNvPr>
          <p:cNvSpPr txBox="1"/>
          <p:nvPr userDrawn="1"/>
        </p:nvSpPr>
        <p:spPr>
          <a:xfrm>
            <a:off x="10757648" y="89645"/>
            <a:ext cx="12192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Slide No: </a:t>
            </a:r>
            <a:fld id="{A1323535-0664-4863-901E-579913B7B30E}" type="slidenum">
              <a:rPr lang="en-US" sz="1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r>
              <a:rPr lang="en-US" sz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/16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ED2DDD3-FE52-A148-38B3-5A1FA717018D}"/>
              </a:ext>
            </a:extLst>
          </p:cNvPr>
          <p:cNvSpPr txBox="1"/>
          <p:nvPr userDrawn="1"/>
        </p:nvSpPr>
        <p:spPr>
          <a:xfrm>
            <a:off x="10753165" y="6500313"/>
            <a:ext cx="12192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Time: </a:t>
            </a:r>
            <a:fld id="{6DB08017-E1D7-4F7E-BF44-E8C16665439A}" type="datetime12">
              <a:rPr lang="en-US" sz="1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1:48 PM</a:t>
            </a:fld>
            <a:endParaRPr lang="en-US" sz="1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7332E0D-71E5-785C-BDD3-B37B002645F2}"/>
              </a:ext>
            </a:extLst>
          </p:cNvPr>
          <p:cNvSpPr txBox="1"/>
          <p:nvPr userDrawn="1"/>
        </p:nvSpPr>
        <p:spPr>
          <a:xfrm>
            <a:off x="5066740" y="6465048"/>
            <a:ext cx="203835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বডি</a:t>
            </a:r>
            <a:r>
              <a:rPr lang="en-US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ডেন্টং</a:t>
            </a:r>
            <a:endParaRPr lang="bn-BD" sz="1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D2110D0-64F4-6483-48EF-1E59B708FFFF}"/>
              </a:ext>
            </a:extLst>
          </p:cNvPr>
          <p:cNvSpPr txBox="1"/>
          <p:nvPr userDrawn="1"/>
        </p:nvSpPr>
        <p:spPr>
          <a:xfrm>
            <a:off x="165847" y="6504801"/>
            <a:ext cx="125281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Date:</a:t>
            </a:r>
            <a:fld id="{B580E933-8AC6-4164-85CE-63982A0683FB}" type="datetime1">
              <a:rPr lang="en-US" sz="1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7/16/2026</a:t>
            </a:fld>
            <a:endParaRPr lang="en-US" sz="1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863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</p:sldLayoutIdLst>
  <p:transition spd="slow">
    <p:cover dir="ru"/>
  </p:transition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4.png"/><Relationship Id="rId4" Type="http://schemas.openxmlformats.org/officeDocument/2006/relationships/image" Target="../media/image39.png"/><Relationship Id="rId9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openxmlformats.org/officeDocument/2006/relationships/hyperlink" Target="https://www.youtube.com/channel/UCrBcGBV0XSrKQOur0Kv5Mzw" TargetMode="External"/><Relationship Id="rId7" Type="http://schemas.openxmlformats.org/officeDocument/2006/relationships/image" Target="../media/image5.png"/><Relationship Id="rId12" Type="http://schemas.openxmlformats.org/officeDocument/2006/relationships/hyperlink" Target="http://123.49.3.254/MembersArea/MembershipNoSearch.aspx" TargetMode="External"/><Relationship Id="rId2" Type="http://schemas.openxmlformats.org/officeDocument/2006/relationships/hyperlink" Target="http://tscmeherpur.gov.bd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hyperlink" Target="https://www.facebook.com/shofiuddintscm/" TargetMode="External"/><Relationship Id="rId10" Type="http://schemas.openxmlformats.org/officeDocument/2006/relationships/image" Target="../media/image8.png"/><Relationship Id="rId4" Type="http://schemas.openxmlformats.org/officeDocument/2006/relationships/hyperlink" Target="https://www.linkedin.com/in/shofiuddintscm/" TargetMode="External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66694C5-3CBB-43D2-8878-0AEBAB1EF8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18" y="457200"/>
            <a:ext cx="465440" cy="58854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38D7060-6A36-4AAE-8F80-F7CDECB925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598442" y="492177"/>
            <a:ext cx="387912" cy="5885409"/>
          </a:xfrm>
          <a:prstGeom prst="rect">
            <a:avLst/>
          </a:prstGeom>
        </p:spPr>
      </p:pic>
      <p:sp>
        <p:nvSpPr>
          <p:cNvPr id="2" name="16-Point Star 1"/>
          <p:cNvSpPr/>
          <p:nvPr/>
        </p:nvSpPr>
        <p:spPr>
          <a:xfrm>
            <a:off x="3848100" y="457200"/>
            <a:ext cx="4495800" cy="1676400"/>
          </a:xfrm>
          <a:prstGeom prst="star16">
            <a:avLst>
              <a:gd name="adj" fmla="val 4022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নির্দেশনা স্লাইড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olded Corner 3"/>
          <p:cNvSpPr/>
          <p:nvPr/>
        </p:nvSpPr>
        <p:spPr>
          <a:xfrm>
            <a:off x="2667000" y="1524000"/>
            <a:ext cx="6934200" cy="4114800"/>
          </a:xfrm>
          <a:prstGeom prst="foldedCorne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57300" y="2362200"/>
            <a:ext cx="9677400" cy="29854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পাঠটি শ্রেণি কক্ষে উপস্থাপনের সময় প্রয়োজনীয় নির্দেশনা প্রতিটি স্লাইডের নিচে 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Slide Note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সংযোজন করা হয়েছে । আশা করি সম্মানিত শিক্ষকগণ পাঠটি উপস্থাপনের পূর্বে উল্লেখিত 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Note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দেখে নিবেন। এছাড়াও শিক্ষক প্রয়োজনবোধে তাঁর নিজস্ব কৌশল প্রয়োগ করতে পারবেন।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E9703BE-32AA-4308-88AF-4BFB75F05E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618" y="-77391"/>
            <a:ext cx="7317582" cy="731758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urve pic prybar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269" y="1335663"/>
            <a:ext cx="2844800" cy="2743200"/>
          </a:xfrm>
          <a:prstGeom prst="rect">
            <a:avLst/>
          </a:prstGeom>
          <a:ln>
            <a:noFill/>
          </a:ln>
        </p:spPr>
      </p:pic>
      <p:pic>
        <p:nvPicPr>
          <p:cNvPr id="12" name="Picture 11" descr="imagesCA75TXE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390" y="4091759"/>
            <a:ext cx="2790825" cy="2286000"/>
          </a:xfrm>
          <a:prstGeom prst="rect">
            <a:avLst/>
          </a:prstGeom>
          <a:ln>
            <a:noFill/>
          </a:ln>
        </p:spPr>
      </p:pic>
      <p:pic>
        <p:nvPicPr>
          <p:cNvPr id="13" name="Picture 12" descr="imagesCAJQ4G3M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755" y="3993285"/>
            <a:ext cx="2590800" cy="2286000"/>
          </a:xfrm>
          <a:prstGeom prst="rect">
            <a:avLst/>
          </a:prstGeom>
          <a:ln>
            <a:noFill/>
          </a:ln>
        </p:spPr>
      </p:pic>
      <p:pic>
        <p:nvPicPr>
          <p:cNvPr id="14" name="Picture 13" descr="imagesCALNELBX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446" y="3965150"/>
            <a:ext cx="2895600" cy="2286000"/>
          </a:xfrm>
          <a:prstGeom prst="rect">
            <a:avLst/>
          </a:prstGeom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3267717" y="129513"/>
            <a:ext cx="5656565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ডেন্টিং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স্পুন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 descr="imagesCAN46B7K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959" y="1363799"/>
            <a:ext cx="2514600" cy="2743200"/>
          </a:xfrm>
          <a:prstGeom prst="rect">
            <a:avLst/>
          </a:prstGeom>
          <a:ln>
            <a:noFill/>
          </a:ln>
        </p:spPr>
      </p:pic>
      <p:pic>
        <p:nvPicPr>
          <p:cNvPr id="9" name="Picture 8" descr="imagesCAG8DQQ4.jpg">
            <a:extLst>
              <a:ext uri="{FF2B5EF4-FFF2-40B4-BE49-F238E27FC236}">
                <a16:creationId xmlns:a16="http://schemas.microsoft.com/office/drawing/2014/main" id="{7BFA58A5-5FC4-4CB5-96D4-E81FADE2549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C7BDB3"/>
              </a:clrFrom>
              <a:clrTo>
                <a:srgbClr val="C7BDB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71" y="1065628"/>
            <a:ext cx="2895260" cy="273066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2964626"/>
      </p:ext>
    </p:extLst>
  </p:cSld>
  <p:clrMapOvr>
    <a:masterClrMapping/>
  </p:clrMapOvr>
  <p:transition spd="slow">
    <p:cover dir="r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magesCA209F7G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3593" y="815714"/>
            <a:ext cx="2963772" cy="1642673"/>
          </a:xfrm>
          <a:prstGeom prst="rect">
            <a:avLst/>
          </a:prstGeom>
          <a:ln>
            <a:noFill/>
          </a:ln>
        </p:spPr>
      </p:pic>
      <p:pic>
        <p:nvPicPr>
          <p:cNvPr id="11" name="Picture 10" descr="AMJ_117530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032" y="3276600"/>
            <a:ext cx="3886200" cy="2362200"/>
          </a:xfrm>
          <a:prstGeom prst="rect">
            <a:avLst/>
          </a:prstGeom>
          <a:ln>
            <a:noFill/>
          </a:ln>
        </p:spPr>
      </p:pic>
      <p:pic>
        <p:nvPicPr>
          <p:cNvPr id="12" name="Picture 11" descr="medium_product_img1_20b_84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432" y="3276600"/>
            <a:ext cx="3657600" cy="2343150"/>
          </a:xfrm>
          <a:prstGeom prst="rect">
            <a:avLst/>
          </a:prstGeom>
          <a:ln>
            <a:noFill/>
          </a:ln>
        </p:spPr>
      </p:pic>
      <p:pic>
        <p:nvPicPr>
          <p:cNvPr id="13" name="Picture 12" descr="10294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032" y="381000"/>
            <a:ext cx="3810000" cy="2590800"/>
          </a:xfrm>
          <a:prstGeom prst="rect">
            <a:avLst/>
          </a:prstGeom>
          <a:ln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3397770" y="149902"/>
            <a:ext cx="5396459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প্রাইবার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8760"/>
      </p:ext>
    </p:extLst>
  </p:cSld>
  <p:clrMapOvr>
    <a:masterClrMapping/>
  </p:clrMapOvr>
  <p:transition spd="slow">
    <p:cover dir="r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237127" y="0"/>
            <a:ext cx="571774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নীচের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ভিডিওটি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bike dent repair in 15 minute  motorcycle बाइक का डेंट रिपेयर 15 मिनट bikemotorcycledentrepair🏍">
            <a:hlinkClick r:id="" action="ppaction://media"/>
            <a:extLst>
              <a:ext uri="{FF2B5EF4-FFF2-40B4-BE49-F238E27FC236}">
                <a16:creationId xmlns:a16="http://schemas.microsoft.com/office/drawing/2014/main" id="{81A3DB1A-5ABF-43DE-9680-30C4C28B7C7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70101" y="965447"/>
            <a:ext cx="8651797" cy="4866635"/>
          </a:xfrm>
          <a:prstGeom prst="roundRect">
            <a:avLst>
              <a:gd name="adj" fmla="val 5299"/>
            </a:avLst>
          </a:prstGeom>
          <a:ln>
            <a:noFill/>
          </a:ln>
          <a:effectLst/>
          <a:scene3d>
            <a:camera prst="orthographicFront"/>
            <a:lightRig rig="balanced" dir="t"/>
          </a:scene3d>
          <a:sp3d prstMaterial="plastic">
            <a:bevelT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938760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89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11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magesCABRNNN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087" y="1065567"/>
            <a:ext cx="7635826" cy="4239172"/>
          </a:xfrm>
          <a:prstGeom prst="rect">
            <a:avLst/>
          </a:prstGeom>
          <a:ln w="38100"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4343400" y="142237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50831" y="5274937"/>
            <a:ext cx="8435415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ডেন্টিং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টুলস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উল্লেখিত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গাড়ি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সমূহের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ডেন্টিং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সম্পাদন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652096423"/>
      </p:ext>
    </p:extLst>
  </p:cSld>
  <p:clrMapOvr>
    <a:masterClrMapping/>
  </p:clrMapOvr>
  <p:transition spd="slow">
    <p:cover dir="r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n Arrow 11"/>
          <p:cNvSpPr/>
          <p:nvPr/>
        </p:nvSpPr>
        <p:spPr>
          <a:xfrm>
            <a:off x="4051090" y="359761"/>
            <a:ext cx="4089819" cy="1600200"/>
          </a:xfrm>
          <a:prstGeom prst="downArrow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80804" y="222104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ডেন্টিং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80804" y="2906840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ডেন্টিং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টুলস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ব্যবহ্নত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80804" y="359264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ডলি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ব্লক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বাম্পিং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হ্যামারের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80804" y="4354640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ডেন্টিং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কালীন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সাবধানতা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অবলম্বন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52577600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580804" y="222104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endParaRPr lang="en-US" sz="2800" dirty="0"/>
          </a:p>
        </p:txBody>
      </p:sp>
      <p:pic>
        <p:nvPicPr>
          <p:cNvPr id="17" name="Picture 16" descr="2_cross_pein_hamme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715" y="1828800"/>
            <a:ext cx="2705701" cy="2208240"/>
          </a:xfrm>
          <a:prstGeom prst="rect">
            <a:avLst/>
          </a:prstGeom>
          <a:ln w="28575">
            <a:noFill/>
          </a:ln>
        </p:spPr>
      </p:pic>
      <p:pic>
        <p:nvPicPr>
          <p:cNvPr id="18" name="Picture 17" descr="6_spoons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148" y="4136630"/>
            <a:ext cx="2276475" cy="2057400"/>
          </a:xfrm>
          <a:prstGeom prst="rect">
            <a:avLst/>
          </a:prstGeom>
          <a:ln w="28575">
            <a:noFill/>
          </a:ln>
        </p:spPr>
      </p:pic>
      <p:pic>
        <p:nvPicPr>
          <p:cNvPr id="19" name="Picture 18" descr="fdd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315" y="4037040"/>
            <a:ext cx="2219325" cy="2066925"/>
          </a:xfrm>
          <a:prstGeom prst="rect">
            <a:avLst/>
          </a:prstGeom>
          <a:ln w="28575">
            <a:noFill/>
          </a:ln>
        </p:spPr>
      </p:pic>
      <p:pic>
        <p:nvPicPr>
          <p:cNvPr id="20" name="Picture 19" descr="imagesCA12XH83.jp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49284" y="2303491"/>
            <a:ext cx="2509825" cy="1653912"/>
          </a:xfrm>
          <a:prstGeom prst="rect">
            <a:avLst/>
          </a:prstGeom>
          <a:ln w="28575">
            <a:noFill/>
          </a:ln>
        </p:spPr>
      </p:pic>
      <p:pic>
        <p:nvPicPr>
          <p:cNvPr id="21" name="Picture 20" descr="imagesCAB9TCJ6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715" y="169890"/>
            <a:ext cx="2143125" cy="1914525"/>
          </a:xfrm>
          <a:prstGeom prst="rect">
            <a:avLst/>
          </a:prstGeom>
          <a:ln w="28575">
            <a:noFill/>
          </a:ln>
        </p:spPr>
      </p:pic>
      <p:pic>
        <p:nvPicPr>
          <p:cNvPr id="22" name="Picture 21" descr="51Rx8HHAbpL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130" y="3797488"/>
            <a:ext cx="2032711" cy="2057400"/>
          </a:xfrm>
          <a:prstGeom prst="rect">
            <a:avLst/>
          </a:prstGeom>
          <a:ln w="28575">
            <a:noFill/>
          </a:ln>
        </p:spPr>
      </p:pic>
      <p:pic>
        <p:nvPicPr>
          <p:cNvPr id="23" name="Picture 22" descr="AMJ_1175300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715" y="169890"/>
            <a:ext cx="2133600" cy="1905000"/>
          </a:xfrm>
          <a:prstGeom prst="rect">
            <a:avLst/>
          </a:prstGeom>
          <a:ln w="28575">
            <a:noFill/>
          </a:ln>
        </p:spPr>
      </p:pic>
      <p:pic>
        <p:nvPicPr>
          <p:cNvPr id="24" name="Picture 23" descr="medium_product_img1_20b_84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233" y="4020517"/>
            <a:ext cx="2130879" cy="2057400"/>
          </a:xfrm>
          <a:prstGeom prst="rect">
            <a:avLst/>
          </a:prstGeom>
          <a:ln w="28575">
            <a:noFill/>
          </a:ln>
        </p:spPr>
      </p:pic>
      <p:sp>
        <p:nvSpPr>
          <p:cNvPr id="25" name="Right Arrow 24"/>
          <p:cNvSpPr/>
          <p:nvPr/>
        </p:nvSpPr>
        <p:spPr>
          <a:xfrm>
            <a:off x="1953715" y="169890"/>
            <a:ext cx="3505200" cy="152400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48918" y="1806345"/>
            <a:ext cx="4276721" cy="280076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উল্লেখিত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ডেন্টিং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টুলস্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সমূহের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প্রস্তুত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করতঃ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224540838"/>
      </p:ext>
    </p:extLst>
  </p:cSld>
  <p:clrMapOvr>
    <a:masterClrMapping/>
  </p:clrMapOvr>
  <p:transition spd="slow">
    <p:cover dir="r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1256713" y="3235570"/>
            <a:ext cx="9453489" cy="2968282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39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39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120851-C162-41EF-B364-CA2C5D706D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05643" y="724948"/>
            <a:ext cx="2780713" cy="2704052"/>
          </a:xfrm>
          <a:prstGeom prst="ellipse">
            <a:avLst/>
          </a:prstGeom>
          <a:ln w="63500" cap="rnd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103015687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B110A79-D9A4-4825-84D6-1C68487A0135}"/>
              </a:ext>
            </a:extLst>
          </p:cNvPr>
          <p:cNvSpPr/>
          <p:nvPr/>
        </p:nvSpPr>
        <p:spPr>
          <a:xfrm rot="5400000">
            <a:off x="-970852" y="2015657"/>
            <a:ext cx="5852499" cy="261966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2B4A0237-1BA3-4BD0-AD54-290ECDCDD3AC}"/>
              </a:ext>
            </a:extLst>
          </p:cNvPr>
          <p:cNvSpPr/>
          <p:nvPr/>
        </p:nvSpPr>
        <p:spPr>
          <a:xfrm rot="5400000">
            <a:off x="3031814" y="425853"/>
            <a:ext cx="50932" cy="45719"/>
          </a:xfrm>
          <a:custGeom>
            <a:avLst/>
            <a:gdLst>
              <a:gd name="connsiteX0" fmla="*/ 0 w 50932"/>
              <a:gd name="connsiteY0" fmla="*/ 16954 h 16954"/>
              <a:gd name="connsiteX1" fmla="*/ 6464 w 50932"/>
              <a:gd name="connsiteY1" fmla="*/ 0 h 16954"/>
              <a:gd name="connsiteX2" fmla="*/ 50932 w 50932"/>
              <a:gd name="connsiteY2" fmla="*/ 16954 h 16954"/>
              <a:gd name="connsiteX3" fmla="*/ 0 w 50932"/>
              <a:gd name="connsiteY3" fmla="*/ 16954 h 16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932" h="16954">
                <a:moveTo>
                  <a:pt x="0" y="16954"/>
                </a:moveTo>
                <a:lnTo>
                  <a:pt x="6464" y="0"/>
                </a:lnTo>
                <a:lnTo>
                  <a:pt x="50932" y="16954"/>
                </a:lnTo>
                <a:lnTo>
                  <a:pt x="0" y="16954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1B18439E-BF35-4A8E-B669-79D9A5844D69}"/>
              </a:ext>
            </a:extLst>
          </p:cNvPr>
          <p:cNvSpPr/>
          <p:nvPr/>
        </p:nvSpPr>
        <p:spPr>
          <a:xfrm rot="5400000">
            <a:off x="691402" y="430848"/>
            <a:ext cx="59755" cy="45719"/>
          </a:xfrm>
          <a:custGeom>
            <a:avLst/>
            <a:gdLst>
              <a:gd name="connsiteX0" fmla="*/ 0 w 59755"/>
              <a:gd name="connsiteY0" fmla="*/ 0 h 19704"/>
              <a:gd name="connsiteX1" fmla="*/ 59755 w 59755"/>
              <a:gd name="connsiteY1" fmla="*/ 0 h 19704"/>
              <a:gd name="connsiteX2" fmla="*/ 7418 w 59755"/>
              <a:gd name="connsiteY2" fmla="*/ 19704 h 19704"/>
              <a:gd name="connsiteX3" fmla="*/ 0 w 59755"/>
              <a:gd name="connsiteY3" fmla="*/ 0 h 19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55" h="19704">
                <a:moveTo>
                  <a:pt x="0" y="0"/>
                </a:moveTo>
                <a:lnTo>
                  <a:pt x="59755" y="0"/>
                </a:lnTo>
                <a:lnTo>
                  <a:pt x="7418" y="1970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D4334739-E2CD-4F29-BEBE-091FCD4F853E}"/>
              </a:ext>
            </a:extLst>
          </p:cNvPr>
          <p:cNvSpPr/>
          <p:nvPr/>
        </p:nvSpPr>
        <p:spPr>
          <a:xfrm rot="5400000">
            <a:off x="-359445" y="2710431"/>
            <a:ext cx="5873899" cy="1334305"/>
          </a:xfrm>
          <a:custGeom>
            <a:avLst/>
            <a:gdLst>
              <a:gd name="connsiteX0" fmla="*/ 0 w 5984581"/>
              <a:gd name="connsiteY0" fmla="*/ 0 h 1144035"/>
              <a:gd name="connsiteX1" fmla="*/ 5984581 w 5984581"/>
              <a:gd name="connsiteY1" fmla="*/ 0 h 1144035"/>
              <a:gd name="connsiteX2" fmla="*/ 5984581 w 5984581"/>
              <a:gd name="connsiteY2" fmla="*/ 69488 h 1144035"/>
              <a:gd name="connsiteX3" fmla="*/ 5968475 w 5984581"/>
              <a:gd name="connsiteY3" fmla="*/ 26706 h 1144035"/>
              <a:gd name="connsiteX4" fmla="*/ 3000668 w 5984581"/>
              <a:gd name="connsiteY4" fmla="*/ 1144035 h 1144035"/>
              <a:gd name="connsiteX5" fmla="*/ 0 w 5984581"/>
              <a:gd name="connsiteY5" fmla="*/ 0 h 1144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84581" h="1144035">
                <a:moveTo>
                  <a:pt x="0" y="0"/>
                </a:moveTo>
                <a:lnTo>
                  <a:pt x="5984581" y="0"/>
                </a:lnTo>
                <a:lnTo>
                  <a:pt x="5984581" y="69488"/>
                </a:lnTo>
                <a:lnTo>
                  <a:pt x="5968475" y="26706"/>
                </a:lnTo>
                <a:lnTo>
                  <a:pt x="3000668" y="114403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C4EF9C8-83F6-4B3E-A17C-C7924985D6C5}"/>
              </a:ext>
            </a:extLst>
          </p:cNvPr>
          <p:cNvGrpSpPr/>
          <p:nvPr/>
        </p:nvGrpSpPr>
        <p:grpSpPr>
          <a:xfrm>
            <a:off x="629588" y="440633"/>
            <a:ext cx="2635646" cy="5814516"/>
            <a:chOff x="898638" y="432787"/>
            <a:chExt cx="2333191" cy="5995640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D0CE6A0-AADC-4CBA-8382-2F442765F9AA}"/>
                </a:ext>
              </a:extLst>
            </p:cNvPr>
            <p:cNvSpPr/>
            <p:nvPr/>
          </p:nvSpPr>
          <p:spPr>
            <a:xfrm rot="5400000">
              <a:off x="566788" y="778781"/>
              <a:ext cx="3011036" cy="2319047"/>
            </a:xfrm>
            <a:custGeom>
              <a:avLst/>
              <a:gdLst>
                <a:gd name="connsiteX0" fmla="*/ 0 w 3011036"/>
                <a:gd name="connsiteY0" fmla="*/ 2319047 h 2319047"/>
                <a:gd name="connsiteX1" fmla="*/ 0 w 3011036"/>
                <a:gd name="connsiteY1" fmla="*/ 0 h 2319047"/>
                <a:gd name="connsiteX2" fmla="*/ 24008 w 3011036"/>
                <a:gd name="connsiteY2" fmla="*/ 0 h 2319047"/>
                <a:gd name="connsiteX3" fmla="*/ 14185 w 3011036"/>
                <a:gd name="connsiteY3" fmla="*/ 25765 h 2319047"/>
                <a:gd name="connsiteX4" fmla="*/ 3011036 w 3011036"/>
                <a:gd name="connsiteY4" fmla="*/ 1168346 h 2319047"/>
                <a:gd name="connsiteX5" fmla="*/ 15900 w 3011036"/>
                <a:gd name="connsiteY5" fmla="*/ 2295964 h 2319047"/>
                <a:gd name="connsiteX6" fmla="*/ 24591 w 3011036"/>
                <a:gd name="connsiteY6" fmla="*/ 2319047 h 2319047"/>
                <a:gd name="connsiteX7" fmla="*/ 0 w 3011036"/>
                <a:gd name="connsiteY7" fmla="*/ 2319047 h 2319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11036" h="2319047">
                  <a:moveTo>
                    <a:pt x="0" y="2319047"/>
                  </a:moveTo>
                  <a:lnTo>
                    <a:pt x="0" y="0"/>
                  </a:lnTo>
                  <a:lnTo>
                    <a:pt x="24008" y="0"/>
                  </a:lnTo>
                  <a:lnTo>
                    <a:pt x="14185" y="25765"/>
                  </a:lnTo>
                  <a:lnTo>
                    <a:pt x="3011036" y="1168346"/>
                  </a:lnTo>
                  <a:lnTo>
                    <a:pt x="15900" y="2295964"/>
                  </a:lnTo>
                  <a:lnTo>
                    <a:pt x="24591" y="2319047"/>
                  </a:lnTo>
                  <a:lnTo>
                    <a:pt x="0" y="2319047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C07082B-9825-459B-8080-74B6CE00D04B}"/>
                </a:ext>
              </a:extLst>
            </p:cNvPr>
            <p:cNvSpPr/>
            <p:nvPr/>
          </p:nvSpPr>
          <p:spPr>
            <a:xfrm rot="5400000">
              <a:off x="-1463176" y="2892945"/>
              <a:ext cx="5944842" cy="1126122"/>
            </a:xfrm>
            <a:custGeom>
              <a:avLst/>
              <a:gdLst>
                <a:gd name="connsiteX0" fmla="*/ 0 w 5944842"/>
                <a:gd name="connsiteY0" fmla="*/ 1126122 h 1126122"/>
                <a:gd name="connsiteX1" fmla="*/ 2991160 w 5944842"/>
                <a:gd name="connsiteY1" fmla="*/ 0 h 1126122"/>
                <a:gd name="connsiteX2" fmla="*/ 5944842 w 5944842"/>
                <a:gd name="connsiteY2" fmla="*/ 1126122 h 1126122"/>
                <a:gd name="connsiteX3" fmla="*/ 0 w 5944842"/>
                <a:gd name="connsiteY3" fmla="*/ 1126122 h 1126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44842" h="1126122">
                  <a:moveTo>
                    <a:pt x="0" y="1126122"/>
                  </a:moveTo>
                  <a:lnTo>
                    <a:pt x="2991160" y="0"/>
                  </a:lnTo>
                  <a:lnTo>
                    <a:pt x="5944842" y="1126122"/>
                  </a:lnTo>
                  <a:lnTo>
                    <a:pt x="0" y="1126122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950E812-1158-4B38-A64F-D47788ED423D}"/>
                </a:ext>
              </a:extLst>
            </p:cNvPr>
            <p:cNvSpPr/>
            <p:nvPr/>
          </p:nvSpPr>
          <p:spPr>
            <a:xfrm rot="5400000">
              <a:off x="563693" y="3811348"/>
              <a:ext cx="2919443" cy="2249553"/>
            </a:xfrm>
            <a:custGeom>
              <a:avLst/>
              <a:gdLst>
                <a:gd name="connsiteX0" fmla="*/ 0 w 2919443"/>
                <a:gd name="connsiteY0" fmla="*/ 1099121 h 2249553"/>
                <a:gd name="connsiteX1" fmla="*/ 2919443 w 2919443"/>
                <a:gd name="connsiteY1" fmla="*/ 0 h 2249553"/>
                <a:gd name="connsiteX2" fmla="*/ 2919443 w 2919443"/>
                <a:gd name="connsiteY2" fmla="*/ 2249553 h 2249553"/>
                <a:gd name="connsiteX3" fmla="*/ 2892522 w 2919443"/>
                <a:gd name="connsiteY3" fmla="*/ 2249553 h 2249553"/>
                <a:gd name="connsiteX4" fmla="*/ 2908377 w 2919443"/>
                <a:gd name="connsiteY4" fmla="*/ 2207970 h 2249553"/>
                <a:gd name="connsiteX5" fmla="*/ 0 w 2919443"/>
                <a:gd name="connsiteY5" fmla="*/ 1099121 h 224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19443" h="2249553">
                  <a:moveTo>
                    <a:pt x="0" y="1099121"/>
                  </a:moveTo>
                  <a:lnTo>
                    <a:pt x="2919443" y="0"/>
                  </a:lnTo>
                  <a:lnTo>
                    <a:pt x="2919443" y="2249553"/>
                  </a:lnTo>
                  <a:lnTo>
                    <a:pt x="2892522" y="2249553"/>
                  </a:lnTo>
                  <a:lnTo>
                    <a:pt x="2908377" y="2207970"/>
                  </a:lnTo>
                  <a:lnTo>
                    <a:pt x="0" y="109912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36D120C-E22B-44D7-B0EB-B2163C748FF7}"/>
              </a:ext>
            </a:extLst>
          </p:cNvPr>
          <p:cNvSpPr/>
          <p:nvPr/>
        </p:nvSpPr>
        <p:spPr>
          <a:xfrm rot="5400000">
            <a:off x="719573" y="6407273"/>
            <a:ext cx="3412" cy="45719"/>
          </a:xfrm>
          <a:custGeom>
            <a:avLst/>
            <a:gdLst>
              <a:gd name="connsiteX0" fmla="*/ 0 w 3412"/>
              <a:gd name="connsiteY0" fmla="*/ 0 h 1136"/>
              <a:gd name="connsiteX1" fmla="*/ 3412 w 3412"/>
              <a:gd name="connsiteY1" fmla="*/ 0 h 1136"/>
              <a:gd name="connsiteX2" fmla="*/ 2979 w 3412"/>
              <a:gd name="connsiteY2" fmla="*/ 1136 h 1136"/>
              <a:gd name="connsiteX3" fmla="*/ 0 w 3412"/>
              <a:gd name="connsiteY3" fmla="*/ 0 h 1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12" h="1136">
                <a:moveTo>
                  <a:pt x="0" y="0"/>
                </a:moveTo>
                <a:lnTo>
                  <a:pt x="3412" y="0"/>
                </a:lnTo>
                <a:lnTo>
                  <a:pt x="2979" y="113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A5A68E13-5003-4830-B07A-77B4300C7B95}"/>
              </a:ext>
            </a:extLst>
          </p:cNvPr>
          <p:cNvSpPr/>
          <p:nvPr/>
        </p:nvSpPr>
        <p:spPr>
          <a:xfrm rot="5400000" flipV="1">
            <a:off x="1133268" y="2485188"/>
            <a:ext cx="5873898" cy="1682081"/>
          </a:xfrm>
          <a:custGeom>
            <a:avLst/>
            <a:gdLst>
              <a:gd name="connsiteX0" fmla="*/ 0 w 5984581"/>
              <a:gd name="connsiteY0" fmla="*/ 0 h 1144035"/>
              <a:gd name="connsiteX1" fmla="*/ 5984581 w 5984581"/>
              <a:gd name="connsiteY1" fmla="*/ 0 h 1144035"/>
              <a:gd name="connsiteX2" fmla="*/ 5984581 w 5984581"/>
              <a:gd name="connsiteY2" fmla="*/ 69488 h 1144035"/>
              <a:gd name="connsiteX3" fmla="*/ 5968475 w 5984581"/>
              <a:gd name="connsiteY3" fmla="*/ 26706 h 1144035"/>
              <a:gd name="connsiteX4" fmla="*/ 3000668 w 5984581"/>
              <a:gd name="connsiteY4" fmla="*/ 1144035 h 1144035"/>
              <a:gd name="connsiteX5" fmla="*/ 0 w 5984581"/>
              <a:gd name="connsiteY5" fmla="*/ 0 h 1144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84581" h="1144035">
                <a:moveTo>
                  <a:pt x="0" y="0"/>
                </a:moveTo>
                <a:lnTo>
                  <a:pt x="5984581" y="0"/>
                </a:lnTo>
                <a:lnTo>
                  <a:pt x="5984581" y="69488"/>
                </a:lnTo>
                <a:lnTo>
                  <a:pt x="5968475" y="26706"/>
                </a:lnTo>
                <a:lnTo>
                  <a:pt x="3000668" y="114403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BB97A36-36FE-445A-84FB-B94DD7BBA374}"/>
              </a:ext>
            </a:extLst>
          </p:cNvPr>
          <p:cNvGrpSpPr/>
          <p:nvPr/>
        </p:nvGrpSpPr>
        <p:grpSpPr>
          <a:xfrm>
            <a:off x="3617738" y="123825"/>
            <a:ext cx="8415818" cy="6474776"/>
            <a:chOff x="1470800" y="125108"/>
            <a:chExt cx="10163278" cy="5113586"/>
          </a:xfrm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5F06603-E6D2-4212-8529-B65A35149A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9978" y="125108"/>
              <a:ext cx="5249433" cy="5113586"/>
            </a:xfrm>
            <a:prstGeom prst="rect">
              <a:avLst/>
            </a:prstGeom>
            <a:ln>
              <a:noFill/>
            </a:ln>
            <a:effectLst/>
            <a:sp3d prstMaterial="softEdge">
              <a:bevelT w="127000" prst="artDeco"/>
            </a:sp3d>
          </p:spPr>
        </p:pic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A3F0B88-BDFA-46DB-B951-0118F12AD355}"/>
                </a:ext>
              </a:extLst>
            </p:cNvPr>
            <p:cNvSpPr/>
            <p:nvPr/>
          </p:nvSpPr>
          <p:spPr>
            <a:xfrm>
              <a:off x="1470800" y="767694"/>
              <a:ext cx="3398621" cy="3550377"/>
            </a:xfrm>
            <a:custGeom>
              <a:avLst/>
              <a:gdLst/>
              <a:ahLst/>
              <a:cxnLst/>
              <a:rect l="l" t="t" r="r" b="b"/>
              <a:pathLst>
                <a:path w="3010746" h="2397612">
                  <a:moveTo>
                    <a:pt x="2363026" y="0"/>
                  </a:moveTo>
                  <a:cubicBezTo>
                    <a:pt x="2454317" y="36368"/>
                    <a:pt x="2513369" y="86392"/>
                    <a:pt x="2540180" y="150073"/>
                  </a:cubicBezTo>
                  <a:cubicBezTo>
                    <a:pt x="2566993" y="213754"/>
                    <a:pt x="2585928" y="267768"/>
                    <a:pt x="2596987" y="312115"/>
                  </a:cubicBezTo>
                  <a:lnTo>
                    <a:pt x="2606338" y="342007"/>
                  </a:lnTo>
                  <a:lnTo>
                    <a:pt x="2858446" y="342007"/>
                  </a:lnTo>
                  <a:lnTo>
                    <a:pt x="3010746" y="580699"/>
                  </a:lnTo>
                  <a:lnTo>
                    <a:pt x="2619531" y="580699"/>
                  </a:lnTo>
                  <a:lnTo>
                    <a:pt x="2619531" y="1297412"/>
                  </a:lnTo>
                  <a:lnTo>
                    <a:pt x="2619531" y="2397612"/>
                  </a:lnTo>
                  <a:lnTo>
                    <a:pt x="2363026" y="2210688"/>
                  </a:lnTo>
                  <a:lnTo>
                    <a:pt x="2363026" y="1297412"/>
                  </a:lnTo>
                  <a:lnTo>
                    <a:pt x="2363026" y="817611"/>
                  </a:lnTo>
                  <a:cubicBezTo>
                    <a:pt x="2363026" y="807294"/>
                    <a:pt x="2357283" y="789602"/>
                    <a:pt x="2345798" y="764534"/>
                  </a:cubicBezTo>
                  <a:cubicBezTo>
                    <a:pt x="2334312" y="739466"/>
                    <a:pt x="2319561" y="713405"/>
                    <a:pt x="2301544" y="686352"/>
                  </a:cubicBezTo>
                  <a:cubicBezTo>
                    <a:pt x="2283527" y="659299"/>
                    <a:pt x="2265927" y="635669"/>
                    <a:pt x="2248745" y="615462"/>
                  </a:cubicBezTo>
                  <a:cubicBezTo>
                    <a:pt x="2231563" y="595256"/>
                    <a:pt x="2219521" y="583668"/>
                    <a:pt x="2212618" y="580699"/>
                  </a:cubicBezTo>
                  <a:lnTo>
                    <a:pt x="2201447" y="580699"/>
                  </a:lnTo>
                  <a:lnTo>
                    <a:pt x="2049018" y="580699"/>
                  </a:lnTo>
                  <a:lnTo>
                    <a:pt x="1901078" y="580699"/>
                  </a:lnTo>
                  <a:cubicBezTo>
                    <a:pt x="1924346" y="587194"/>
                    <a:pt x="1944729" y="617299"/>
                    <a:pt x="1962226" y="671016"/>
                  </a:cubicBezTo>
                  <a:cubicBezTo>
                    <a:pt x="1979724" y="724733"/>
                    <a:pt x="1988472" y="775917"/>
                    <a:pt x="1988472" y="824569"/>
                  </a:cubicBezTo>
                  <a:cubicBezTo>
                    <a:pt x="1988472" y="843346"/>
                    <a:pt x="1987118" y="863349"/>
                    <a:pt x="1984409" y="884576"/>
                  </a:cubicBezTo>
                  <a:cubicBezTo>
                    <a:pt x="1981700" y="905803"/>
                    <a:pt x="1978304" y="911184"/>
                    <a:pt x="1974222" y="900719"/>
                  </a:cubicBezTo>
                  <a:cubicBezTo>
                    <a:pt x="1974222" y="900719"/>
                    <a:pt x="1962662" y="911518"/>
                    <a:pt x="1939543" y="933116"/>
                  </a:cubicBezTo>
                  <a:cubicBezTo>
                    <a:pt x="1960287" y="946624"/>
                    <a:pt x="1970659" y="952079"/>
                    <a:pt x="1970659" y="949481"/>
                  </a:cubicBezTo>
                  <a:lnTo>
                    <a:pt x="1940433" y="1031031"/>
                  </a:lnTo>
                  <a:cubicBezTo>
                    <a:pt x="1937093" y="1044242"/>
                    <a:pt x="1934106" y="1052128"/>
                    <a:pt x="1931471" y="1054689"/>
                  </a:cubicBezTo>
                  <a:cubicBezTo>
                    <a:pt x="1931471" y="1071722"/>
                    <a:pt x="1930284" y="1080239"/>
                    <a:pt x="1927908" y="1080239"/>
                  </a:cubicBezTo>
                  <a:lnTo>
                    <a:pt x="1927908" y="1052184"/>
                  </a:lnTo>
                  <a:lnTo>
                    <a:pt x="1927219" y="1297412"/>
                  </a:lnTo>
                  <a:lnTo>
                    <a:pt x="1924179" y="2379799"/>
                  </a:lnTo>
                  <a:lnTo>
                    <a:pt x="1768205" y="2311720"/>
                  </a:lnTo>
                  <a:lnTo>
                    <a:pt x="1750281" y="2262067"/>
                  </a:lnTo>
                  <a:cubicBezTo>
                    <a:pt x="1749798" y="2260434"/>
                    <a:pt x="1749334" y="2259395"/>
                    <a:pt x="1748889" y="2258950"/>
                  </a:cubicBezTo>
                  <a:cubicBezTo>
                    <a:pt x="1748444" y="2258504"/>
                    <a:pt x="1746607" y="2256667"/>
                    <a:pt x="1743378" y="2253439"/>
                  </a:cubicBezTo>
                  <a:lnTo>
                    <a:pt x="1756064" y="2190772"/>
                  </a:lnTo>
                  <a:lnTo>
                    <a:pt x="1557178" y="2048758"/>
                  </a:lnTo>
                  <a:cubicBezTo>
                    <a:pt x="1552020" y="2048758"/>
                    <a:pt x="1543225" y="2042542"/>
                    <a:pt x="1530793" y="2030110"/>
                  </a:cubicBezTo>
                  <a:lnTo>
                    <a:pt x="1520662" y="2013243"/>
                  </a:lnTo>
                  <a:lnTo>
                    <a:pt x="1466054" y="1968823"/>
                  </a:lnTo>
                  <a:cubicBezTo>
                    <a:pt x="1463865" y="1966596"/>
                    <a:pt x="1456981" y="1962328"/>
                    <a:pt x="1445402" y="1956020"/>
                  </a:cubicBezTo>
                  <a:cubicBezTo>
                    <a:pt x="1433824" y="1949711"/>
                    <a:pt x="1410667" y="1934997"/>
                    <a:pt x="1375932" y="1911877"/>
                  </a:cubicBezTo>
                  <a:cubicBezTo>
                    <a:pt x="1345984" y="1899074"/>
                    <a:pt x="1321111" y="1888284"/>
                    <a:pt x="1301313" y="1879508"/>
                  </a:cubicBezTo>
                  <a:cubicBezTo>
                    <a:pt x="1281515" y="1870731"/>
                    <a:pt x="1262849" y="1863226"/>
                    <a:pt x="1245314" y="1856991"/>
                  </a:cubicBezTo>
                  <a:cubicBezTo>
                    <a:pt x="1227779" y="1850757"/>
                    <a:pt x="1214206" y="1846322"/>
                    <a:pt x="1204595" y="1843687"/>
                  </a:cubicBezTo>
                  <a:cubicBezTo>
                    <a:pt x="1194983" y="1841053"/>
                    <a:pt x="1180473" y="1838362"/>
                    <a:pt x="1161065" y="1835616"/>
                  </a:cubicBezTo>
                  <a:cubicBezTo>
                    <a:pt x="1142584" y="1833686"/>
                    <a:pt x="1128528" y="1833306"/>
                    <a:pt x="1118898" y="1834475"/>
                  </a:cubicBezTo>
                  <a:cubicBezTo>
                    <a:pt x="1114083" y="1835059"/>
                    <a:pt x="1107958" y="1835205"/>
                    <a:pt x="1100522" y="1834913"/>
                  </a:cubicBezTo>
                  <a:lnTo>
                    <a:pt x="1074758" y="1832761"/>
                  </a:lnTo>
                  <a:lnTo>
                    <a:pt x="1071311" y="1835337"/>
                  </a:lnTo>
                  <a:cubicBezTo>
                    <a:pt x="1067225" y="1837082"/>
                    <a:pt x="1060218" y="1839698"/>
                    <a:pt x="1050291" y="1843186"/>
                  </a:cubicBezTo>
                  <a:lnTo>
                    <a:pt x="824346" y="1560964"/>
                  </a:lnTo>
                  <a:lnTo>
                    <a:pt x="1298589" y="1297412"/>
                  </a:lnTo>
                  <a:lnTo>
                    <a:pt x="1390182" y="1246511"/>
                  </a:lnTo>
                  <a:cubicBezTo>
                    <a:pt x="1352516" y="1244062"/>
                    <a:pt x="1309551" y="1224143"/>
                    <a:pt x="1261290" y="1186754"/>
                  </a:cubicBezTo>
                  <a:cubicBezTo>
                    <a:pt x="1213028" y="1149366"/>
                    <a:pt x="1168171" y="1107487"/>
                    <a:pt x="1126719" y="1061118"/>
                  </a:cubicBezTo>
                  <a:cubicBezTo>
                    <a:pt x="1085267" y="1014749"/>
                    <a:pt x="1048816" y="965569"/>
                    <a:pt x="1017365" y="913577"/>
                  </a:cubicBezTo>
                  <a:cubicBezTo>
                    <a:pt x="985914" y="861586"/>
                    <a:pt x="969613" y="819151"/>
                    <a:pt x="968463" y="786271"/>
                  </a:cubicBezTo>
                  <a:cubicBezTo>
                    <a:pt x="957961" y="830655"/>
                    <a:pt x="937522" y="877924"/>
                    <a:pt x="907148" y="928078"/>
                  </a:cubicBezTo>
                  <a:cubicBezTo>
                    <a:pt x="884367" y="965694"/>
                    <a:pt x="851352" y="1002209"/>
                    <a:pt x="808104" y="1037622"/>
                  </a:cubicBezTo>
                  <a:lnTo>
                    <a:pt x="761830" y="1072379"/>
                  </a:lnTo>
                  <a:lnTo>
                    <a:pt x="765976" y="1106374"/>
                  </a:lnTo>
                  <a:cubicBezTo>
                    <a:pt x="766494" y="1142612"/>
                    <a:pt x="754973" y="1176094"/>
                    <a:pt x="731413" y="1206822"/>
                  </a:cubicBezTo>
                  <a:cubicBezTo>
                    <a:pt x="699999" y="1247791"/>
                    <a:pt x="660170" y="1268276"/>
                    <a:pt x="611927" y="1268276"/>
                  </a:cubicBezTo>
                  <a:cubicBezTo>
                    <a:pt x="566913" y="1268276"/>
                    <a:pt x="505635" y="1241863"/>
                    <a:pt x="428093" y="1189037"/>
                  </a:cubicBezTo>
                  <a:cubicBezTo>
                    <a:pt x="350551" y="1136210"/>
                    <a:pt x="273056" y="1029602"/>
                    <a:pt x="195607" y="869212"/>
                  </a:cubicBezTo>
                  <a:lnTo>
                    <a:pt x="380750" y="790446"/>
                  </a:lnTo>
                  <a:cubicBezTo>
                    <a:pt x="406133" y="839765"/>
                    <a:pt x="430301" y="878295"/>
                    <a:pt x="453254" y="906035"/>
                  </a:cubicBezTo>
                  <a:cubicBezTo>
                    <a:pt x="476206" y="933775"/>
                    <a:pt x="490688" y="947644"/>
                    <a:pt x="496700" y="947644"/>
                  </a:cubicBezTo>
                  <a:cubicBezTo>
                    <a:pt x="516740" y="947644"/>
                    <a:pt x="536288" y="933793"/>
                    <a:pt x="555344" y="906090"/>
                  </a:cubicBezTo>
                  <a:cubicBezTo>
                    <a:pt x="574400" y="878388"/>
                    <a:pt x="596304" y="841918"/>
                    <a:pt x="621056" y="796680"/>
                  </a:cubicBezTo>
                  <a:cubicBezTo>
                    <a:pt x="644807" y="759273"/>
                    <a:pt x="671035" y="715753"/>
                    <a:pt x="699739" y="666118"/>
                  </a:cubicBezTo>
                  <a:cubicBezTo>
                    <a:pt x="728444" y="616483"/>
                    <a:pt x="761815" y="588010"/>
                    <a:pt x="799853" y="580699"/>
                  </a:cubicBezTo>
                  <a:lnTo>
                    <a:pt x="131704" y="580699"/>
                  </a:lnTo>
                  <a:lnTo>
                    <a:pt x="0" y="342007"/>
                  </a:lnTo>
                  <a:lnTo>
                    <a:pt x="1898500" y="342007"/>
                  </a:lnTo>
                  <a:lnTo>
                    <a:pt x="2037513" y="342007"/>
                  </a:lnTo>
                  <a:lnTo>
                    <a:pt x="2261270" y="342007"/>
                  </a:lnTo>
                  <a:cubicBezTo>
                    <a:pt x="2301126" y="371315"/>
                    <a:pt x="2332899" y="395399"/>
                    <a:pt x="2356588" y="414259"/>
                  </a:cubicBezTo>
                  <a:lnTo>
                    <a:pt x="2363026" y="419508"/>
                  </a:lnTo>
                  <a:lnTo>
                    <a:pt x="2363026" y="0"/>
                  </a:lnTo>
                  <a:close/>
                  <a:moveTo>
                    <a:pt x="1139968" y="580699"/>
                  </a:moveTo>
                  <a:cubicBezTo>
                    <a:pt x="1148503" y="580699"/>
                    <a:pt x="1152520" y="581636"/>
                    <a:pt x="1152019" y="583510"/>
                  </a:cubicBezTo>
                  <a:cubicBezTo>
                    <a:pt x="1151518" y="585384"/>
                    <a:pt x="1151267" y="591276"/>
                    <a:pt x="1151267" y="601184"/>
                  </a:cubicBezTo>
                  <a:cubicBezTo>
                    <a:pt x="1151267" y="635808"/>
                    <a:pt x="1162855" y="673252"/>
                    <a:pt x="1186030" y="713517"/>
                  </a:cubicBezTo>
                  <a:cubicBezTo>
                    <a:pt x="1209206" y="753781"/>
                    <a:pt x="1239952" y="792635"/>
                    <a:pt x="1278268" y="830080"/>
                  </a:cubicBezTo>
                  <a:cubicBezTo>
                    <a:pt x="1316584" y="867524"/>
                    <a:pt x="1356375" y="897666"/>
                    <a:pt x="1397642" y="920508"/>
                  </a:cubicBezTo>
                  <a:cubicBezTo>
                    <a:pt x="1438908" y="943349"/>
                    <a:pt x="1477354" y="954770"/>
                    <a:pt x="1512980" y="954770"/>
                  </a:cubicBezTo>
                  <a:cubicBezTo>
                    <a:pt x="1535728" y="954770"/>
                    <a:pt x="1559553" y="950762"/>
                    <a:pt x="1584454" y="942746"/>
                  </a:cubicBezTo>
                  <a:cubicBezTo>
                    <a:pt x="1609355" y="934730"/>
                    <a:pt x="1632196" y="923254"/>
                    <a:pt x="1652978" y="908317"/>
                  </a:cubicBezTo>
                  <a:cubicBezTo>
                    <a:pt x="1673760" y="893380"/>
                    <a:pt x="1690932" y="875187"/>
                    <a:pt x="1704496" y="853737"/>
                  </a:cubicBezTo>
                  <a:cubicBezTo>
                    <a:pt x="1718060" y="832288"/>
                    <a:pt x="1724842" y="807702"/>
                    <a:pt x="1724842" y="779981"/>
                  </a:cubicBezTo>
                  <a:lnTo>
                    <a:pt x="1724842" y="748474"/>
                  </a:lnTo>
                  <a:cubicBezTo>
                    <a:pt x="1724842" y="708952"/>
                    <a:pt x="1718487" y="679366"/>
                    <a:pt x="1705776" y="659716"/>
                  </a:cubicBezTo>
                  <a:cubicBezTo>
                    <a:pt x="1696244" y="644979"/>
                    <a:pt x="1681091" y="624965"/>
                    <a:pt x="1660317" y="599676"/>
                  </a:cubicBezTo>
                  <a:lnTo>
                    <a:pt x="1644428" y="580699"/>
                  </a:lnTo>
                  <a:lnTo>
                    <a:pt x="1139968" y="580699"/>
                  </a:lnTo>
                  <a:close/>
                  <a:moveTo>
                    <a:pt x="1669065" y="1346653"/>
                  </a:moveTo>
                  <a:lnTo>
                    <a:pt x="1224467" y="1589409"/>
                  </a:lnTo>
                  <a:lnTo>
                    <a:pt x="1413114" y="1718595"/>
                  </a:lnTo>
                  <a:lnTo>
                    <a:pt x="1430762" y="1680588"/>
                  </a:lnTo>
                  <a:cubicBezTo>
                    <a:pt x="1443046" y="1680588"/>
                    <a:pt x="1458910" y="1706658"/>
                    <a:pt x="1478356" y="1758798"/>
                  </a:cubicBezTo>
                  <a:lnTo>
                    <a:pt x="1474849" y="1758798"/>
                  </a:lnTo>
                  <a:lnTo>
                    <a:pt x="1578832" y="1782790"/>
                  </a:lnTo>
                  <a:lnTo>
                    <a:pt x="1668008" y="1918111"/>
                  </a:lnTo>
                  <a:lnTo>
                    <a:pt x="1669065" y="1346653"/>
                  </a:lnTo>
                  <a:close/>
                </a:path>
              </a:pathLst>
            </a:custGeom>
            <a:gradFill flip="none" rotWithShape="1">
              <a:gsLst>
                <a:gs pos="31000">
                  <a:srgbClr val="FF0000"/>
                </a:gs>
                <a:gs pos="50000">
                  <a:srgbClr val="FFFF00">
                    <a:shade val="67500"/>
                    <a:satMod val="115000"/>
                  </a:srgbClr>
                </a:gs>
                <a:gs pos="68000">
                  <a:srgbClr val="0000CC"/>
                </a:gs>
              </a:gsLst>
              <a:lin ang="5400000" scaled="1"/>
              <a:tileRect/>
            </a:gradFill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D025107-EFB8-45A8-AA82-429CB1D96D86}"/>
                </a:ext>
              </a:extLst>
            </p:cNvPr>
            <p:cNvSpPr/>
            <p:nvPr/>
          </p:nvSpPr>
          <p:spPr>
            <a:xfrm>
              <a:off x="4830872" y="762418"/>
              <a:ext cx="6352659" cy="3555653"/>
            </a:xfrm>
            <a:custGeom>
              <a:avLst/>
              <a:gdLst/>
              <a:ahLst/>
              <a:cxnLst/>
              <a:rect l="l" t="t" r="r" b="b"/>
              <a:pathLst>
                <a:path w="5627648" h="2401175">
                  <a:moveTo>
                    <a:pt x="1164962" y="0"/>
                  </a:moveTo>
                  <a:cubicBezTo>
                    <a:pt x="1265419" y="32435"/>
                    <a:pt x="1327893" y="80854"/>
                    <a:pt x="1352386" y="145259"/>
                  </a:cubicBezTo>
                  <a:cubicBezTo>
                    <a:pt x="1376879" y="209664"/>
                    <a:pt x="1394803" y="265598"/>
                    <a:pt x="1406159" y="313062"/>
                  </a:cubicBezTo>
                  <a:cubicBezTo>
                    <a:pt x="1408960" y="320001"/>
                    <a:pt x="1411062" y="326008"/>
                    <a:pt x="1412463" y="331083"/>
                  </a:cubicBezTo>
                  <a:lnTo>
                    <a:pt x="1413708" y="338445"/>
                  </a:lnTo>
                  <a:lnTo>
                    <a:pt x="1526055" y="338445"/>
                  </a:lnTo>
                  <a:lnTo>
                    <a:pt x="1566085" y="338445"/>
                  </a:lnTo>
                  <a:lnTo>
                    <a:pt x="3584289" y="338445"/>
                  </a:lnTo>
                  <a:lnTo>
                    <a:pt x="3607877" y="338445"/>
                  </a:lnTo>
                  <a:lnTo>
                    <a:pt x="5479077" y="338445"/>
                  </a:lnTo>
                  <a:lnTo>
                    <a:pt x="5627648" y="577137"/>
                  </a:lnTo>
                  <a:lnTo>
                    <a:pt x="5253856" y="577137"/>
                  </a:lnTo>
                  <a:lnTo>
                    <a:pt x="5253856" y="1293850"/>
                  </a:lnTo>
                  <a:lnTo>
                    <a:pt x="5253856" y="2401175"/>
                  </a:lnTo>
                  <a:lnTo>
                    <a:pt x="5070884" y="2261511"/>
                  </a:lnTo>
                  <a:cubicBezTo>
                    <a:pt x="5070884" y="2219057"/>
                    <a:pt x="5060688" y="2164375"/>
                    <a:pt x="5040296" y="2097465"/>
                  </a:cubicBezTo>
                  <a:cubicBezTo>
                    <a:pt x="5019904" y="2030556"/>
                    <a:pt x="4991803" y="1962366"/>
                    <a:pt x="4955991" y="1892896"/>
                  </a:cubicBezTo>
                  <a:cubicBezTo>
                    <a:pt x="4920180" y="1823426"/>
                    <a:pt x="4878162" y="1760153"/>
                    <a:pt x="4829937" y="1703078"/>
                  </a:cubicBezTo>
                  <a:cubicBezTo>
                    <a:pt x="4781713" y="1646002"/>
                    <a:pt x="4743387" y="1608613"/>
                    <a:pt x="4714961" y="1590912"/>
                  </a:cubicBezTo>
                  <a:cubicBezTo>
                    <a:pt x="4709469" y="1618596"/>
                    <a:pt x="4693326" y="1650966"/>
                    <a:pt x="4666533" y="1688020"/>
                  </a:cubicBezTo>
                  <a:cubicBezTo>
                    <a:pt x="4639739" y="1725074"/>
                    <a:pt x="4609884" y="1756906"/>
                    <a:pt x="4576967" y="1783514"/>
                  </a:cubicBezTo>
                  <a:cubicBezTo>
                    <a:pt x="4544050" y="1810122"/>
                    <a:pt x="4508063" y="1831247"/>
                    <a:pt x="4469004" y="1846888"/>
                  </a:cubicBezTo>
                  <a:cubicBezTo>
                    <a:pt x="4429946" y="1862531"/>
                    <a:pt x="4391305" y="1870351"/>
                    <a:pt x="4353081" y="1870351"/>
                  </a:cubicBezTo>
                  <a:cubicBezTo>
                    <a:pt x="4259861" y="1870351"/>
                    <a:pt x="4179462" y="1839058"/>
                    <a:pt x="4111884" y="1776472"/>
                  </a:cubicBezTo>
                  <a:cubicBezTo>
                    <a:pt x="4044307" y="1713886"/>
                    <a:pt x="4010517" y="1638784"/>
                    <a:pt x="4010517" y="1551167"/>
                  </a:cubicBezTo>
                  <a:cubicBezTo>
                    <a:pt x="4010517" y="1516655"/>
                    <a:pt x="4017652" y="1478607"/>
                    <a:pt x="4031921" y="1437026"/>
                  </a:cubicBezTo>
                  <a:cubicBezTo>
                    <a:pt x="4046190" y="1395444"/>
                    <a:pt x="4069337" y="1357313"/>
                    <a:pt x="4101363" y="1322634"/>
                  </a:cubicBezTo>
                  <a:lnTo>
                    <a:pt x="4133832" y="1293850"/>
                  </a:lnTo>
                  <a:lnTo>
                    <a:pt x="4155749" y="1274421"/>
                  </a:lnTo>
                  <a:cubicBezTo>
                    <a:pt x="4175992" y="1259619"/>
                    <a:pt x="4198351" y="1246085"/>
                    <a:pt x="4222825" y="1233820"/>
                  </a:cubicBezTo>
                  <a:cubicBezTo>
                    <a:pt x="4271773" y="1209290"/>
                    <a:pt x="4330444" y="1197025"/>
                    <a:pt x="4398838" y="1197025"/>
                  </a:cubicBezTo>
                  <a:cubicBezTo>
                    <a:pt x="4423220" y="1197025"/>
                    <a:pt x="4448891" y="1198370"/>
                    <a:pt x="4475851" y="1201061"/>
                  </a:cubicBezTo>
                  <a:cubicBezTo>
                    <a:pt x="4496071" y="1203079"/>
                    <a:pt x="4513365" y="1206104"/>
                    <a:pt x="4527729" y="1210136"/>
                  </a:cubicBezTo>
                  <a:lnTo>
                    <a:pt x="4534803" y="1212444"/>
                  </a:lnTo>
                  <a:lnTo>
                    <a:pt x="4534533" y="1207031"/>
                  </a:lnTo>
                  <a:cubicBezTo>
                    <a:pt x="4534757" y="1204628"/>
                    <a:pt x="4535301" y="1201701"/>
                    <a:pt x="4536165" y="1198250"/>
                  </a:cubicBezTo>
                  <a:cubicBezTo>
                    <a:pt x="4539615" y="1184445"/>
                    <a:pt x="4541341" y="1167987"/>
                    <a:pt x="4541341" y="1148875"/>
                  </a:cubicBezTo>
                  <a:cubicBezTo>
                    <a:pt x="4541341" y="1085491"/>
                    <a:pt x="4524149" y="1032460"/>
                    <a:pt x="4489767" y="989784"/>
                  </a:cubicBezTo>
                  <a:cubicBezTo>
                    <a:pt x="4455385" y="947107"/>
                    <a:pt x="4410788" y="911528"/>
                    <a:pt x="4355976" y="883045"/>
                  </a:cubicBezTo>
                  <a:cubicBezTo>
                    <a:pt x="4301165" y="854564"/>
                    <a:pt x="4240999" y="831852"/>
                    <a:pt x="4175482" y="814911"/>
                  </a:cubicBezTo>
                  <a:cubicBezTo>
                    <a:pt x="4109964" y="797971"/>
                    <a:pt x="4048111" y="783692"/>
                    <a:pt x="3989922" y="772077"/>
                  </a:cubicBezTo>
                  <a:cubicBezTo>
                    <a:pt x="3954964" y="765063"/>
                    <a:pt x="3921676" y="758523"/>
                    <a:pt x="3890058" y="752455"/>
                  </a:cubicBezTo>
                  <a:cubicBezTo>
                    <a:pt x="3858441" y="746388"/>
                    <a:pt x="3824207" y="736655"/>
                    <a:pt x="3787357" y="723259"/>
                  </a:cubicBezTo>
                  <a:lnTo>
                    <a:pt x="3734195" y="577137"/>
                  </a:lnTo>
                  <a:lnTo>
                    <a:pt x="3715993" y="577137"/>
                  </a:lnTo>
                  <a:lnTo>
                    <a:pt x="1728929" y="577137"/>
                  </a:lnTo>
                  <a:lnTo>
                    <a:pt x="1891386" y="640317"/>
                  </a:lnTo>
                  <a:cubicBezTo>
                    <a:pt x="1958852" y="869101"/>
                    <a:pt x="2031568" y="1055172"/>
                    <a:pt x="2109537" y="1198528"/>
                  </a:cubicBezTo>
                  <a:lnTo>
                    <a:pt x="2164637" y="1293850"/>
                  </a:lnTo>
                  <a:lnTo>
                    <a:pt x="2168460" y="1300465"/>
                  </a:lnTo>
                  <a:cubicBezTo>
                    <a:pt x="2227831" y="1396822"/>
                    <a:pt x="2288542" y="1476437"/>
                    <a:pt x="2350595" y="1539310"/>
                  </a:cubicBezTo>
                  <a:cubicBezTo>
                    <a:pt x="2433332" y="1623142"/>
                    <a:pt x="2517915" y="1681461"/>
                    <a:pt x="2604346" y="1714266"/>
                  </a:cubicBezTo>
                  <a:cubicBezTo>
                    <a:pt x="2690775" y="1747072"/>
                    <a:pt x="2777333" y="1763474"/>
                    <a:pt x="2864023" y="1763474"/>
                  </a:cubicBezTo>
                  <a:cubicBezTo>
                    <a:pt x="2944293" y="1763474"/>
                    <a:pt x="3012241" y="1747972"/>
                    <a:pt x="3067869" y="1716966"/>
                  </a:cubicBezTo>
                  <a:cubicBezTo>
                    <a:pt x="3123497" y="1685961"/>
                    <a:pt x="3169115" y="1647273"/>
                    <a:pt x="3204722" y="1600904"/>
                  </a:cubicBezTo>
                  <a:cubicBezTo>
                    <a:pt x="3240329" y="1554535"/>
                    <a:pt x="3266853" y="1504659"/>
                    <a:pt x="3284295" y="1451276"/>
                  </a:cubicBezTo>
                  <a:cubicBezTo>
                    <a:pt x="3301737" y="1397893"/>
                    <a:pt x="3310458" y="1349733"/>
                    <a:pt x="3310458" y="1306797"/>
                  </a:cubicBezTo>
                  <a:lnTo>
                    <a:pt x="3309076" y="1293850"/>
                  </a:lnTo>
                  <a:lnTo>
                    <a:pt x="3304697" y="1252823"/>
                  </a:lnTo>
                  <a:cubicBezTo>
                    <a:pt x="3300856" y="1233873"/>
                    <a:pt x="3295095" y="1213966"/>
                    <a:pt x="3287413" y="1193101"/>
                  </a:cubicBezTo>
                  <a:cubicBezTo>
                    <a:pt x="3272049" y="1151370"/>
                    <a:pt x="3251722" y="1113101"/>
                    <a:pt x="3226432" y="1078291"/>
                  </a:cubicBezTo>
                  <a:cubicBezTo>
                    <a:pt x="3201141" y="1043482"/>
                    <a:pt x="3171722" y="1015380"/>
                    <a:pt x="3138175" y="993986"/>
                  </a:cubicBezTo>
                  <a:cubicBezTo>
                    <a:pt x="3113013" y="977941"/>
                    <a:pt x="3086225" y="967912"/>
                    <a:pt x="3057808" y="963901"/>
                  </a:cubicBezTo>
                  <a:lnTo>
                    <a:pt x="3030003" y="961975"/>
                  </a:lnTo>
                  <a:lnTo>
                    <a:pt x="3052366" y="1019230"/>
                  </a:lnTo>
                  <a:cubicBezTo>
                    <a:pt x="3058174" y="1041942"/>
                    <a:pt x="3061078" y="1065062"/>
                    <a:pt x="3061078" y="1088589"/>
                  </a:cubicBezTo>
                  <a:cubicBezTo>
                    <a:pt x="3061078" y="1145739"/>
                    <a:pt x="3049286" y="1194678"/>
                    <a:pt x="3025703" y="1235406"/>
                  </a:cubicBezTo>
                  <a:cubicBezTo>
                    <a:pt x="3013911" y="1255771"/>
                    <a:pt x="3000739" y="1274212"/>
                    <a:pt x="2986187" y="1290731"/>
                  </a:cubicBezTo>
                  <a:lnTo>
                    <a:pt x="2982783" y="1293850"/>
                  </a:lnTo>
                  <a:lnTo>
                    <a:pt x="2938392" y="1334518"/>
                  </a:lnTo>
                  <a:cubicBezTo>
                    <a:pt x="2903769" y="1359864"/>
                    <a:pt x="2865944" y="1378317"/>
                    <a:pt x="2824919" y="1389877"/>
                  </a:cubicBezTo>
                  <a:cubicBezTo>
                    <a:pt x="2783893" y="1401437"/>
                    <a:pt x="2746106" y="1407217"/>
                    <a:pt x="2711556" y="1407217"/>
                  </a:cubicBezTo>
                  <a:cubicBezTo>
                    <a:pt x="2594103" y="1407217"/>
                    <a:pt x="2501272" y="1370459"/>
                    <a:pt x="2433064" y="1296944"/>
                  </a:cubicBezTo>
                  <a:lnTo>
                    <a:pt x="2430671" y="1293850"/>
                  </a:lnTo>
                  <a:lnTo>
                    <a:pt x="2388302" y="1239077"/>
                  </a:lnTo>
                  <a:cubicBezTo>
                    <a:pt x="2349935" y="1178478"/>
                    <a:pt x="2330751" y="1109686"/>
                    <a:pt x="2330751" y="1032701"/>
                  </a:cubicBezTo>
                  <a:cubicBezTo>
                    <a:pt x="2330751" y="987724"/>
                    <a:pt x="2340798" y="941318"/>
                    <a:pt x="2360894" y="893483"/>
                  </a:cubicBezTo>
                  <a:cubicBezTo>
                    <a:pt x="2380989" y="845648"/>
                    <a:pt x="2411299" y="800791"/>
                    <a:pt x="2451823" y="758912"/>
                  </a:cubicBezTo>
                  <a:cubicBezTo>
                    <a:pt x="2492347" y="717033"/>
                    <a:pt x="2542232" y="682205"/>
                    <a:pt x="2601478" y="654429"/>
                  </a:cubicBezTo>
                  <a:cubicBezTo>
                    <a:pt x="2660725" y="626652"/>
                    <a:pt x="2728793" y="612763"/>
                    <a:pt x="2805686" y="612763"/>
                  </a:cubicBezTo>
                  <a:cubicBezTo>
                    <a:pt x="2852185" y="612763"/>
                    <a:pt x="2917359" y="623859"/>
                    <a:pt x="3001210" y="646051"/>
                  </a:cubicBezTo>
                  <a:cubicBezTo>
                    <a:pt x="3085060" y="668243"/>
                    <a:pt x="3167519" y="708795"/>
                    <a:pt x="3248586" y="767707"/>
                  </a:cubicBezTo>
                  <a:cubicBezTo>
                    <a:pt x="3329653" y="826620"/>
                    <a:pt x="3400014" y="907167"/>
                    <a:pt x="3459669" y="1009350"/>
                  </a:cubicBezTo>
                  <a:cubicBezTo>
                    <a:pt x="3504409" y="1085987"/>
                    <a:pt x="3532373" y="1179225"/>
                    <a:pt x="3543558" y="1289062"/>
                  </a:cubicBezTo>
                  <a:lnTo>
                    <a:pt x="3543790" y="1293850"/>
                  </a:lnTo>
                  <a:lnTo>
                    <a:pt x="3549151" y="1404434"/>
                  </a:lnTo>
                  <a:cubicBezTo>
                    <a:pt x="3549151" y="1488822"/>
                    <a:pt x="3536385" y="1572329"/>
                    <a:pt x="3510853" y="1654955"/>
                  </a:cubicBezTo>
                  <a:cubicBezTo>
                    <a:pt x="3485321" y="1737581"/>
                    <a:pt x="3445419" y="1812757"/>
                    <a:pt x="3391145" y="1880482"/>
                  </a:cubicBezTo>
                  <a:cubicBezTo>
                    <a:pt x="3336871" y="1948208"/>
                    <a:pt x="3269183" y="2003234"/>
                    <a:pt x="3188079" y="2045558"/>
                  </a:cubicBezTo>
                  <a:cubicBezTo>
                    <a:pt x="3106974" y="2087882"/>
                    <a:pt x="3010607" y="2109044"/>
                    <a:pt x="2898981" y="2109044"/>
                  </a:cubicBezTo>
                  <a:cubicBezTo>
                    <a:pt x="2859978" y="2109044"/>
                    <a:pt x="2811327" y="2104312"/>
                    <a:pt x="2753027" y="2094849"/>
                  </a:cubicBezTo>
                  <a:cubicBezTo>
                    <a:pt x="2694727" y="2085386"/>
                    <a:pt x="2629561" y="2063658"/>
                    <a:pt x="2557531" y="2029665"/>
                  </a:cubicBezTo>
                  <a:cubicBezTo>
                    <a:pt x="2485500" y="1995672"/>
                    <a:pt x="2409907" y="1945843"/>
                    <a:pt x="2330751" y="1880176"/>
                  </a:cubicBezTo>
                  <a:cubicBezTo>
                    <a:pt x="2251595" y="1814510"/>
                    <a:pt x="2173395" y="1725844"/>
                    <a:pt x="2096150" y="1614180"/>
                  </a:cubicBezTo>
                  <a:cubicBezTo>
                    <a:pt x="2038216" y="1530432"/>
                    <a:pt x="1982391" y="1431874"/>
                    <a:pt x="1928674" y="1318504"/>
                  </a:cubicBezTo>
                  <a:lnTo>
                    <a:pt x="1917627" y="1293850"/>
                  </a:lnTo>
                  <a:lnTo>
                    <a:pt x="1875660" y="1200198"/>
                  </a:lnTo>
                  <a:cubicBezTo>
                    <a:pt x="1814630" y="1056415"/>
                    <a:pt x="1759545" y="875539"/>
                    <a:pt x="1710407" y="657571"/>
                  </a:cubicBezTo>
                  <a:lnTo>
                    <a:pt x="1693009" y="577137"/>
                  </a:lnTo>
                  <a:lnTo>
                    <a:pt x="1657759" y="577137"/>
                  </a:lnTo>
                  <a:lnTo>
                    <a:pt x="1425029" y="577137"/>
                  </a:lnTo>
                  <a:lnTo>
                    <a:pt x="1425029" y="1293850"/>
                  </a:lnTo>
                  <a:lnTo>
                    <a:pt x="1425029" y="2394050"/>
                  </a:lnTo>
                  <a:lnTo>
                    <a:pt x="1164962" y="2206903"/>
                  </a:lnTo>
                  <a:lnTo>
                    <a:pt x="1164962" y="1293850"/>
                  </a:lnTo>
                  <a:lnTo>
                    <a:pt x="1164962" y="1191793"/>
                  </a:lnTo>
                  <a:cubicBezTo>
                    <a:pt x="1164962" y="1171234"/>
                    <a:pt x="1155638" y="1135265"/>
                    <a:pt x="1136990" y="1083886"/>
                  </a:cubicBezTo>
                  <a:cubicBezTo>
                    <a:pt x="1118342" y="1032507"/>
                    <a:pt x="1085787" y="977816"/>
                    <a:pt x="1039325" y="919812"/>
                  </a:cubicBezTo>
                  <a:cubicBezTo>
                    <a:pt x="1028303" y="893464"/>
                    <a:pt x="1008626" y="865622"/>
                    <a:pt x="980292" y="836287"/>
                  </a:cubicBezTo>
                  <a:cubicBezTo>
                    <a:pt x="951959" y="806951"/>
                    <a:pt x="919163" y="779174"/>
                    <a:pt x="881904" y="752956"/>
                  </a:cubicBezTo>
                  <a:cubicBezTo>
                    <a:pt x="844645" y="726738"/>
                    <a:pt x="805448" y="705529"/>
                    <a:pt x="764311" y="689331"/>
                  </a:cubicBezTo>
                  <a:cubicBezTo>
                    <a:pt x="723175" y="673132"/>
                    <a:pt x="685294" y="665033"/>
                    <a:pt x="650671" y="665033"/>
                  </a:cubicBezTo>
                  <a:cubicBezTo>
                    <a:pt x="592742" y="665033"/>
                    <a:pt x="538515" y="679431"/>
                    <a:pt x="487989" y="708229"/>
                  </a:cubicBezTo>
                  <a:cubicBezTo>
                    <a:pt x="437463" y="737027"/>
                    <a:pt x="398507" y="768737"/>
                    <a:pt x="371120" y="803361"/>
                  </a:cubicBezTo>
                  <a:cubicBezTo>
                    <a:pt x="384146" y="791708"/>
                    <a:pt x="415244" y="785882"/>
                    <a:pt x="464415" y="785882"/>
                  </a:cubicBezTo>
                  <a:cubicBezTo>
                    <a:pt x="613969" y="785882"/>
                    <a:pt x="721208" y="815097"/>
                    <a:pt x="786132" y="873527"/>
                  </a:cubicBezTo>
                  <a:cubicBezTo>
                    <a:pt x="851056" y="931957"/>
                    <a:pt x="883518" y="1011270"/>
                    <a:pt x="883518" y="1111468"/>
                  </a:cubicBezTo>
                  <a:cubicBezTo>
                    <a:pt x="883518" y="1153662"/>
                    <a:pt x="867972" y="1211184"/>
                    <a:pt x="836880" y="1284032"/>
                  </a:cubicBezTo>
                  <a:lnTo>
                    <a:pt x="832312" y="1293850"/>
                  </a:lnTo>
                  <a:lnTo>
                    <a:pt x="800605" y="1361989"/>
                  </a:lnTo>
                  <a:cubicBezTo>
                    <a:pt x="745329" y="1472744"/>
                    <a:pt x="649595" y="1596720"/>
                    <a:pt x="513400" y="1733916"/>
                  </a:cubicBezTo>
                  <a:lnTo>
                    <a:pt x="257953" y="1438000"/>
                  </a:lnTo>
                  <a:lnTo>
                    <a:pt x="296250" y="1404434"/>
                  </a:lnTo>
                  <a:cubicBezTo>
                    <a:pt x="316735" y="1388996"/>
                    <a:pt x="342462" y="1368539"/>
                    <a:pt x="373430" y="1343063"/>
                  </a:cubicBezTo>
                  <a:cubicBezTo>
                    <a:pt x="388914" y="1330325"/>
                    <a:pt x="407982" y="1314783"/>
                    <a:pt x="430633" y="1296436"/>
                  </a:cubicBezTo>
                  <a:lnTo>
                    <a:pt x="433841" y="1293850"/>
                  </a:lnTo>
                  <a:lnTo>
                    <a:pt x="509337" y="1232985"/>
                  </a:lnTo>
                  <a:cubicBezTo>
                    <a:pt x="539433" y="1186078"/>
                    <a:pt x="564900" y="1144366"/>
                    <a:pt x="585737" y="1107850"/>
                  </a:cubicBezTo>
                  <a:cubicBezTo>
                    <a:pt x="606575" y="1071333"/>
                    <a:pt x="616993" y="1046915"/>
                    <a:pt x="616993" y="1034594"/>
                  </a:cubicBezTo>
                  <a:cubicBezTo>
                    <a:pt x="616993" y="1021086"/>
                    <a:pt x="604469" y="1014332"/>
                    <a:pt x="579419" y="1014332"/>
                  </a:cubicBezTo>
                  <a:cubicBezTo>
                    <a:pt x="578974" y="1014332"/>
                    <a:pt x="568648" y="1018934"/>
                    <a:pt x="548442" y="1028137"/>
                  </a:cubicBezTo>
                  <a:cubicBezTo>
                    <a:pt x="528235" y="1037340"/>
                    <a:pt x="498315" y="1050459"/>
                    <a:pt x="458681" y="1067492"/>
                  </a:cubicBezTo>
                  <a:cubicBezTo>
                    <a:pt x="420866" y="1085342"/>
                    <a:pt x="385027" y="1103072"/>
                    <a:pt x="351164" y="1120680"/>
                  </a:cubicBezTo>
                  <a:cubicBezTo>
                    <a:pt x="317301" y="1138289"/>
                    <a:pt x="285321" y="1147093"/>
                    <a:pt x="255225" y="1147093"/>
                  </a:cubicBezTo>
                  <a:cubicBezTo>
                    <a:pt x="201601" y="1147093"/>
                    <a:pt x="158405" y="1137510"/>
                    <a:pt x="125636" y="1118342"/>
                  </a:cubicBezTo>
                  <a:cubicBezTo>
                    <a:pt x="92868" y="1099175"/>
                    <a:pt x="66984" y="1075313"/>
                    <a:pt x="47983" y="1046757"/>
                  </a:cubicBezTo>
                  <a:cubicBezTo>
                    <a:pt x="28983" y="1018201"/>
                    <a:pt x="16236" y="987659"/>
                    <a:pt x="9741" y="955132"/>
                  </a:cubicBezTo>
                  <a:cubicBezTo>
                    <a:pt x="3247" y="922605"/>
                    <a:pt x="0" y="893204"/>
                    <a:pt x="0" y="866930"/>
                  </a:cubicBezTo>
                  <a:cubicBezTo>
                    <a:pt x="0" y="828410"/>
                    <a:pt x="7005" y="787533"/>
                    <a:pt x="21014" y="744300"/>
                  </a:cubicBezTo>
                  <a:cubicBezTo>
                    <a:pt x="35023" y="701067"/>
                    <a:pt x="55999" y="670785"/>
                    <a:pt x="83943" y="653454"/>
                  </a:cubicBezTo>
                  <a:cubicBezTo>
                    <a:pt x="132632" y="569214"/>
                    <a:pt x="183176" y="510274"/>
                    <a:pt x="235575" y="476634"/>
                  </a:cubicBezTo>
                  <a:cubicBezTo>
                    <a:pt x="287975" y="442993"/>
                    <a:pt x="338176" y="418185"/>
                    <a:pt x="386177" y="402209"/>
                  </a:cubicBezTo>
                  <a:cubicBezTo>
                    <a:pt x="434179" y="386234"/>
                    <a:pt x="477403" y="375768"/>
                    <a:pt x="515849" y="370814"/>
                  </a:cubicBezTo>
                  <a:cubicBezTo>
                    <a:pt x="554296" y="365860"/>
                    <a:pt x="583130" y="363383"/>
                    <a:pt x="602353" y="363383"/>
                  </a:cubicBezTo>
                  <a:lnTo>
                    <a:pt x="662527" y="363383"/>
                  </a:lnTo>
                  <a:lnTo>
                    <a:pt x="662527" y="399009"/>
                  </a:lnTo>
                  <a:cubicBezTo>
                    <a:pt x="713851" y="378190"/>
                    <a:pt x="769627" y="382810"/>
                    <a:pt x="829857" y="412869"/>
                  </a:cubicBezTo>
                  <a:cubicBezTo>
                    <a:pt x="890087" y="442928"/>
                    <a:pt x="944500" y="480400"/>
                    <a:pt x="993095" y="525285"/>
                  </a:cubicBezTo>
                  <a:cubicBezTo>
                    <a:pt x="1041691" y="570170"/>
                    <a:pt x="1086075" y="621772"/>
                    <a:pt x="1126247" y="680090"/>
                  </a:cubicBezTo>
                  <a:cubicBezTo>
                    <a:pt x="1136289" y="694670"/>
                    <a:pt x="1144628" y="708901"/>
                    <a:pt x="1151263" y="722784"/>
                  </a:cubicBezTo>
                  <a:lnTo>
                    <a:pt x="1164962" y="760388"/>
                  </a:lnTo>
                  <a:lnTo>
                    <a:pt x="1164962" y="0"/>
                  </a:lnTo>
                  <a:close/>
                  <a:moveTo>
                    <a:pt x="4256805" y="577137"/>
                  </a:moveTo>
                  <a:lnTo>
                    <a:pt x="4264089" y="577869"/>
                  </a:lnTo>
                  <a:cubicBezTo>
                    <a:pt x="4311686" y="584806"/>
                    <a:pt x="4360406" y="602625"/>
                    <a:pt x="4410249" y="631327"/>
                  </a:cubicBezTo>
                  <a:cubicBezTo>
                    <a:pt x="4489999" y="677251"/>
                    <a:pt x="4559033" y="729382"/>
                    <a:pt x="4617352" y="787719"/>
                  </a:cubicBezTo>
                  <a:cubicBezTo>
                    <a:pt x="4675671" y="846056"/>
                    <a:pt x="4721520" y="912325"/>
                    <a:pt x="4754901" y="986527"/>
                  </a:cubicBezTo>
                  <a:cubicBezTo>
                    <a:pt x="4788281" y="1060729"/>
                    <a:pt x="4804971" y="1143030"/>
                    <a:pt x="4804971" y="1233430"/>
                  </a:cubicBezTo>
                  <a:lnTo>
                    <a:pt x="4799356" y="1293850"/>
                  </a:lnTo>
                  <a:lnTo>
                    <a:pt x="4794284" y="1348434"/>
                  </a:lnTo>
                  <a:cubicBezTo>
                    <a:pt x="4856815" y="1395490"/>
                    <a:pt x="4908982" y="1446053"/>
                    <a:pt x="4950786" y="1500122"/>
                  </a:cubicBezTo>
                  <a:cubicBezTo>
                    <a:pt x="4971689" y="1527157"/>
                    <a:pt x="4986020" y="1553046"/>
                    <a:pt x="4993781" y="1577789"/>
                  </a:cubicBezTo>
                  <a:lnTo>
                    <a:pt x="4997350" y="1592058"/>
                  </a:lnTo>
                  <a:lnTo>
                    <a:pt x="4997350" y="1293850"/>
                  </a:lnTo>
                  <a:lnTo>
                    <a:pt x="4997350" y="577137"/>
                  </a:lnTo>
                  <a:lnTo>
                    <a:pt x="4256805" y="577137"/>
                  </a:lnTo>
                  <a:close/>
                </a:path>
              </a:pathLst>
            </a:custGeom>
            <a:gradFill flip="none" rotWithShape="1">
              <a:gsLst>
                <a:gs pos="31000">
                  <a:srgbClr val="FF0000"/>
                </a:gs>
                <a:gs pos="50000">
                  <a:srgbClr val="FFFF00">
                    <a:shade val="67500"/>
                    <a:satMod val="115000"/>
                  </a:srgbClr>
                </a:gs>
                <a:gs pos="68000">
                  <a:srgbClr val="0000CC"/>
                </a:gs>
              </a:gsLst>
              <a:lin ang="5400000" scaled="1"/>
              <a:tileRect/>
            </a:gradFill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rgbClr val="FE0003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5D1A9C4-005F-4C16-ABF9-25DD3B7D415E}"/>
                </a:ext>
              </a:extLst>
            </p:cNvPr>
            <p:cNvSpPr txBox="1"/>
            <p:nvPr/>
          </p:nvSpPr>
          <p:spPr>
            <a:xfrm>
              <a:off x="5231051" y="3922903"/>
              <a:ext cx="6403027" cy="850755"/>
            </a:xfrm>
            <a:prstGeom prst="rect">
              <a:avLst/>
            </a:prstGeom>
            <a:noFill/>
            <a:ln>
              <a:noFill/>
            </a:ln>
            <a:effectLst/>
            <a:sp3d prstMaterial="softEdge">
              <a:bevelT w="127000" prst="artDeco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E000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01730-878558</a:t>
              </a:r>
            </a:p>
            <a:p>
              <a:pPr algn="ctr"/>
              <a:r>
                <a:rPr lang="en-US" sz="32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shofiuddintsc@gmail.com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318872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1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1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1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00"/>
                            </p:stCondLst>
                            <p:childTnLst>
                              <p:par>
                                <p:cTn id="12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3" dur="3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30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6" presetClass="emph" presetSubtype="0" repeatCount="indefinite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34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7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624394" y="1037965"/>
            <a:ext cx="4896503" cy="5321275"/>
          </a:xfrm>
          <a:prstGeom prst="rect">
            <a:avLst/>
          </a:prstGeom>
          <a:solidFill>
            <a:srgbClr val="F7DDC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itle 3"/>
          <p:cNvSpPr txBox="1">
            <a:spLocks/>
          </p:cNvSpPr>
          <p:nvPr/>
        </p:nvSpPr>
        <p:spPr>
          <a:xfrm>
            <a:off x="5115523" y="184720"/>
            <a:ext cx="1960954" cy="632770"/>
          </a:xfrm>
          <a:prstGeom prst="rect">
            <a:avLst/>
          </a:prstGeom>
          <a:gradFill>
            <a:gsLst>
              <a:gs pos="72000">
                <a:srgbClr val="33993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905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80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461128" y="1139792"/>
            <a:ext cx="3281633" cy="69458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982178" y="4971927"/>
            <a:ext cx="4239532" cy="1225147"/>
          </a:xfrm>
          <a:prstGeom prst="rect">
            <a:avLst/>
          </a:prstGeom>
          <a:gradFill flip="none" rotWithShape="1">
            <a:gsLst>
              <a:gs pos="60000">
                <a:srgbClr val="006600"/>
              </a:gs>
              <a:gs pos="78000">
                <a:srgbClr val="FF0000">
                  <a:lumMod val="71000"/>
                  <a:lumOff val="29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বডি</a:t>
            </a:r>
            <a:r>
              <a:rPr lang="en-US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ডেন্টিং</a:t>
            </a:r>
            <a:endParaRPr lang="en-US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371886" y="2753158"/>
            <a:ext cx="3460116" cy="56039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এগ্রো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মেশিনারী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831285" y="2013568"/>
            <a:ext cx="2541319" cy="560397"/>
          </a:xfrm>
          <a:prstGeom prst="roundRect">
            <a:avLst/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659402" y="4232338"/>
            <a:ext cx="2885084" cy="56039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বিষয়বস্তুঃ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845488" y="3492748"/>
            <a:ext cx="2512913" cy="56039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১.16</a:t>
            </a:r>
          </a:p>
        </p:txBody>
      </p:sp>
      <p:sp>
        <p:nvSpPr>
          <p:cNvPr id="10" name="Rectangle 9"/>
          <p:cNvSpPr/>
          <p:nvPr/>
        </p:nvSpPr>
        <p:spPr>
          <a:xfrm>
            <a:off x="629172" y="1082817"/>
            <a:ext cx="4896503" cy="5321275"/>
          </a:xfrm>
          <a:prstGeom prst="rect">
            <a:avLst/>
          </a:prstGeom>
          <a:solidFill>
            <a:srgbClr val="F7DDC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hlinkClick r:id="rId2"/>
          </p:cNvPr>
          <p:cNvSpPr/>
          <p:nvPr/>
        </p:nvSpPr>
        <p:spPr>
          <a:xfrm>
            <a:off x="1570037" y="1167530"/>
            <a:ext cx="3115155" cy="464140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AE28A73-D3D5-410C-ACE2-C835B56FF76F}"/>
              </a:ext>
            </a:extLst>
          </p:cNvPr>
          <p:cNvGrpSpPr/>
          <p:nvPr/>
        </p:nvGrpSpPr>
        <p:grpSpPr>
          <a:xfrm>
            <a:off x="966531" y="4070948"/>
            <a:ext cx="4559144" cy="2000548"/>
            <a:chOff x="671103" y="4099084"/>
            <a:chExt cx="4559144" cy="2000548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D14CC84-2C65-404D-8EE5-D46DFAE62CB7}"/>
                </a:ext>
              </a:extLst>
            </p:cNvPr>
            <p:cNvGrpSpPr/>
            <p:nvPr/>
          </p:nvGrpSpPr>
          <p:grpSpPr>
            <a:xfrm>
              <a:off x="671103" y="4099084"/>
              <a:ext cx="4245854" cy="2000548"/>
              <a:chOff x="671103" y="4070948"/>
              <a:chExt cx="4245854" cy="2000548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671103" y="4070948"/>
                <a:ext cx="4245854" cy="2000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প্রকৌঃ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মোঃ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শফি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উদ্দীন</a:t>
                </a:r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 rtl="1"/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চিফ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ইন্সট্রাক্টর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(</a:t>
                </a:r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ফার্ম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মেশিনারী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  </a:t>
                </a:r>
              </a:p>
              <a:p>
                <a:pPr rtl="1"/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  <a:r>
                  <a:rPr lang="en-US" dirty="0">
                    <a:solidFill>
                      <a:srgbClr val="3333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shofiuddintsc@gmail.com</a:t>
                </a: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01730-878558        </a:t>
                </a:r>
                <a:r>
                  <a:rPr lang="en-US" dirty="0">
                    <a:solidFill>
                      <a:srgbClr val="4CAF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01619346487</a:t>
                </a:r>
              </a:p>
              <a:p>
                <a:r>
                  <a:rPr lang="en-US" dirty="0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  <a:r>
                  <a:rPr lang="en-US" dirty="0" err="1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3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Shofi</a:t>
                </a:r>
                <a:r>
                  <a:rPr lang="en-US" dirty="0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3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 Uddin </a:t>
                </a:r>
                <a:r>
                  <a:rPr lang="en-US" dirty="0" err="1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3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agro</a:t>
                </a:r>
                <a:r>
                  <a:rPr lang="en-US" dirty="0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3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 Machinery</a:t>
                </a:r>
                <a:endParaRPr lang="en-US" dirty="0">
                  <a:solidFill>
                    <a:srgbClr val="F61C0D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  <a:r>
                  <a:rPr lang="en-US" dirty="0" err="1">
                    <a:solidFill>
                      <a:srgbClr val="0077B7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4"/>
                  </a:rPr>
                  <a:t>Shofi</a:t>
                </a:r>
                <a:r>
                  <a:rPr lang="en-US" dirty="0">
                    <a:solidFill>
                      <a:srgbClr val="0077B7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4"/>
                  </a:rPr>
                  <a:t> Uddin</a:t>
                </a:r>
                <a:r>
                  <a:rPr lang="en-US" dirty="0">
                    <a:solidFill>
                      <a:srgbClr val="0077B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r>
                  <a:rPr lang="en-US" dirty="0" err="1">
                    <a:solidFill>
                      <a:srgbClr val="1976D2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5"/>
                  </a:rPr>
                  <a:t>Shofi</a:t>
                </a:r>
                <a:r>
                  <a:rPr lang="en-US" dirty="0">
                    <a:solidFill>
                      <a:srgbClr val="1976D2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5"/>
                  </a:rPr>
                  <a:t> Uddin</a:t>
                </a:r>
                <a:endParaRPr lang="en-US" dirty="0">
                  <a:solidFill>
                    <a:srgbClr val="1976D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0F24E893-4AE4-4E5D-A489-406427F956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8785" y="4817108"/>
                <a:ext cx="303237" cy="295693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C740011C-8D1C-42DE-B540-1045D3EF1F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5167" y="5131203"/>
                <a:ext cx="330473" cy="322252"/>
              </a:xfrm>
              <a:prstGeom prst="rect">
                <a:avLst/>
              </a:prstGeom>
            </p:spPr>
          </p:pic>
          <p:pic>
            <p:nvPicPr>
              <p:cNvPr id="21" name="Picture 20">
                <a:hlinkClick r:id="rId3"/>
                <a:extLst>
                  <a:ext uri="{FF2B5EF4-FFF2-40B4-BE49-F238E27FC236}">
                    <a16:creationId xmlns:a16="http://schemas.microsoft.com/office/drawing/2014/main" id="{5A499CC8-1F78-4E0D-9E8E-06B17274E1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81325" y="5430704"/>
                <a:ext cx="358157" cy="349247"/>
              </a:xfrm>
              <a:prstGeom prst="rect">
                <a:avLst/>
              </a:prstGeom>
            </p:spPr>
          </p:pic>
          <p:pic>
            <p:nvPicPr>
              <p:cNvPr id="23" name="Picture 22">
                <a:hlinkClick r:id="rId5"/>
                <a:extLst>
                  <a:ext uri="{FF2B5EF4-FFF2-40B4-BE49-F238E27FC236}">
                    <a16:creationId xmlns:a16="http://schemas.microsoft.com/office/drawing/2014/main" id="{1B11F1C4-A49F-44EE-84D3-1A82197344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02443" y="5719300"/>
                <a:ext cx="303237" cy="295693"/>
              </a:xfrm>
              <a:prstGeom prst="rect">
                <a:avLst/>
              </a:prstGeom>
            </p:spPr>
          </p:pic>
          <p:pic>
            <p:nvPicPr>
              <p:cNvPr id="27" name="Picture 26">
                <a:hlinkClick r:id="rId4"/>
                <a:extLst>
                  <a:ext uri="{FF2B5EF4-FFF2-40B4-BE49-F238E27FC236}">
                    <a16:creationId xmlns:a16="http://schemas.microsoft.com/office/drawing/2014/main" id="{6C51863E-7DD3-4D12-ACE7-257B27CDAC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7939" y="5757198"/>
                <a:ext cx="304929" cy="297343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D23B04AD-6057-43B0-A771-DE19548194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19904" y="5172233"/>
                <a:ext cx="330473" cy="322252"/>
              </a:xfrm>
              <a:prstGeom prst="rect">
                <a:avLst/>
              </a:prstGeom>
            </p:spPr>
          </p:pic>
        </p:grp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0B7FEC8-5AD9-4B0B-BE60-CDABC4817A5B}"/>
                </a:ext>
              </a:extLst>
            </p:cNvPr>
            <p:cNvSpPr/>
            <p:nvPr/>
          </p:nvSpPr>
          <p:spPr>
            <a:xfrm>
              <a:off x="3796724" y="4437731"/>
              <a:ext cx="1433523" cy="3101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M / IEB 19010</a:t>
              </a:r>
              <a:endParaRPr lang="en-US" sz="1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1BF4F22-E457-4311-8314-EAF230EB9983}"/>
              </a:ext>
            </a:extLst>
          </p:cNvPr>
          <p:cNvGrpSpPr/>
          <p:nvPr/>
        </p:nvGrpSpPr>
        <p:grpSpPr>
          <a:xfrm>
            <a:off x="882348" y="1825521"/>
            <a:ext cx="765666" cy="1736042"/>
            <a:chOff x="863212" y="1467646"/>
            <a:chExt cx="765666" cy="1736042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1F58EBE9-E046-4480-8030-32A0A7453339}"/>
                </a:ext>
              </a:extLst>
            </p:cNvPr>
            <p:cNvSpPr/>
            <p:nvPr/>
          </p:nvSpPr>
          <p:spPr>
            <a:xfrm>
              <a:off x="1227156" y="2472858"/>
              <a:ext cx="325220" cy="356007"/>
            </a:xfrm>
            <a:prstGeom prst="ellipse">
              <a:avLst/>
            </a:prstGeom>
            <a:solidFill>
              <a:srgbClr val="8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0465B1D5-2990-4C46-96A7-294448225EFC}"/>
                </a:ext>
              </a:extLst>
            </p:cNvPr>
            <p:cNvSpPr/>
            <p:nvPr/>
          </p:nvSpPr>
          <p:spPr>
            <a:xfrm>
              <a:off x="882301" y="2563862"/>
              <a:ext cx="325220" cy="35600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B85EC586-00C5-4A15-A068-7653ACDF76A8}"/>
                </a:ext>
              </a:extLst>
            </p:cNvPr>
            <p:cNvSpPr/>
            <p:nvPr/>
          </p:nvSpPr>
          <p:spPr>
            <a:xfrm>
              <a:off x="883082" y="2145439"/>
              <a:ext cx="325220" cy="356007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BFEBD2F-5245-4A29-9791-AA4F6B58EFF2}"/>
                </a:ext>
              </a:extLst>
            </p:cNvPr>
            <p:cNvSpPr/>
            <p:nvPr/>
          </p:nvSpPr>
          <p:spPr>
            <a:xfrm>
              <a:off x="1228776" y="2847681"/>
              <a:ext cx="325220" cy="356007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scene3d>
              <a:camera prst="perspectiveContrastingLeftFacing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03F11ED-5603-4B60-A437-F28A760727F5}"/>
                </a:ext>
              </a:extLst>
            </p:cNvPr>
            <p:cNvSpPr/>
            <p:nvPr/>
          </p:nvSpPr>
          <p:spPr>
            <a:xfrm rot="2076077">
              <a:off x="863212" y="1467646"/>
              <a:ext cx="680311" cy="68943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C4596864-E8F0-4681-B507-1C7DB17E5199}"/>
                </a:ext>
              </a:extLst>
            </p:cNvPr>
            <p:cNvSpPr/>
            <p:nvPr/>
          </p:nvSpPr>
          <p:spPr>
            <a:xfrm>
              <a:off x="1303658" y="2056636"/>
              <a:ext cx="325220" cy="356007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31EA361B-7906-43E4-BF64-8EFD055C13F2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40361" y="1082817"/>
            <a:ext cx="584063" cy="5273533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F42F2E7-C1F2-4973-8B5D-2596CA79E72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354" y="1663759"/>
            <a:ext cx="2603441" cy="260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044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Horizontal Scroll 18"/>
          <p:cNvSpPr/>
          <p:nvPr/>
        </p:nvSpPr>
        <p:spPr>
          <a:xfrm>
            <a:off x="3882452" y="0"/>
            <a:ext cx="3631245" cy="1082196"/>
          </a:xfrm>
          <a:prstGeom prst="horizontalScroll">
            <a:avLst/>
          </a:prstGeom>
          <a:noFill/>
          <a:ln w="12700"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দেখছো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!</a:t>
            </a:r>
          </a:p>
        </p:txBody>
      </p:sp>
      <p:pic>
        <p:nvPicPr>
          <p:cNvPr id="3" name="bike dent repair in 15 minute  motorcycle बाइक का डेंट रिपेयर 15 मिनट bikemotorcycledentrepair🏍">
            <a:hlinkClick r:id="" action="ppaction://media"/>
            <a:extLst>
              <a:ext uri="{FF2B5EF4-FFF2-40B4-BE49-F238E27FC236}">
                <a16:creationId xmlns:a16="http://schemas.microsoft.com/office/drawing/2014/main" id="{9BAEC506-15E8-4830-BAAA-D50D6397700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44283" y="997047"/>
            <a:ext cx="9303434" cy="5233182"/>
          </a:xfrm>
          <a:prstGeom prst="roundRect">
            <a:avLst>
              <a:gd name="adj" fmla="val 5299"/>
            </a:avLst>
          </a:prstGeom>
          <a:ln>
            <a:noFill/>
          </a:ln>
          <a:effectLst/>
          <a:scene3d>
            <a:camera prst="orthographicFront"/>
            <a:lightRig rig="balanced" dir="t"/>
          </a:scene3d>
          <a:sp3d prstMaterial="plastic">
            <a:bevelT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91727133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99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04800" y="1066800"/>
            <a:ext cx="3337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শিক্ষাথীরা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62113" y="2242964"/>
            <a:ext cx="8867774" cy="3070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ডেন্টিং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ডেন্টিং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ব্যবহ্নত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টুলস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সমূহের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ডেন্টিং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গ্যাস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ওয়েল্ডিং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সেটের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গাড়ির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ডেন্টিং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Down Ribbon 6"/>
          <p:cNvSpPr/>
          <p:nvPr/>
        </p:nvSpPr>
        <p:spPr>
          <a:xfrm>
            <a:off x="3770651" y="231099"/>
            <a:ext cx="4650698" cy="1395334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spc="50" dirty="0">
              <a:ln w="1143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5400" b="1" spc="50" dirty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567291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909559" y="435484"/>
            <a:ext cx="4826652" cy="55699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ডেন্টিং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মোটর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যান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রাস্তায়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চলাচলের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যানের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যানের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আঘাত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লেগে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ধাক্কা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লেগে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চাপ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লেগে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উচু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নিচু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গর্ত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বাকা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কুচকিয়ে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সমস্ত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ত্রূটি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যানকে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পূর্বের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ফিরিয়ে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আনার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প্রক্রিয়াকে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ডেন্টিং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6DB7B8-04B5-4105-AFC6-DD31109588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110056"/>
            <a:ext cx="4699351" cy="2640438"/>
          </a:xfrm>
          <a:prstGeom prst="round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0FBA62-B4BE-4B30-8AD3-7DC02B443E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35484"/>
            <a:ext cx="4699351" cy="2581806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056567291"/>
      </p:ext>
    </p:extLst>
  </p:cSld>
  <p:clrMapOvr>
    <a:masterClrMapping/>
  </p:clrMapOvr>
  <p:transition spd="slow">
    <p:cover dir="r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758315" y="285950"/>
            <a:ext cx="8675370" cy="5836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n-US" sz="54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ডেন্টিং</a:t>
            </a: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টুলস</a:t>
            </a: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54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Dentig</a:t>
            </a: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Tools):</a:t>
            </a:r>
          </a:p>
          <a:p>
            <a:pPr algn="just"/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ডলি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ব্লক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(Dolly Block)</a:t>
            </a:r>
          </a:p>
          <a:p>
            <a:pPr algn="just"/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বাম্পিং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হ্যামার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(Bumping Hammer)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পিক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হ্যামার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Pic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Hammer)</a:t>
            </a:r>
          </a:p>
          <a:p>
            <a:pPr algn="just"/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পিক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টুলস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Pic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Tools)</a:t>
            </a:r>
          </a:p>
          <a:p>
            <a:pPr algn="just"/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স্পুন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(Spoon)</a:t>
            </a:r>
          </a:p>
          <a:p>
            <a:pPr algn="just"/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৬।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প্রাইবার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Prybars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algn="just"/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7।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গ্যাস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ওয়েল্ডিং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সেট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(Gas welding set)</a:t>
            </a:r>
          </a:p>
        </p:txBody>
      </p:sp>
    </p:spTree>
    <p:extLst>
      <p:ext uri="{BB962C8B-B14F-4D97-AF65-F5344CB8AC3E}">
        <p14:creationId xmlns:p14="http://schemas.microsoft.com/office/powerpoint/2010/main" val="2056567291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magesCAX3JHHH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301"/>
          <a:stretch/>
        </p:blipFill>
        <p:spPr>
          <a:xfrm>
            <a:off x="4443865" y="1086075"/>
            <a:ext cx="3546584" cy="3598467"/>
          </a:xfrm>
          <a:prstGeom prst="rect">
            <a:avLst/>
          </a:prstGeom>
          <a:ln>
            <a:noFill/>
          </a:ln>
        </p:spPr>
      </p:pic>
      <p:pic>
        <p:nvPicPr>
          <p:cNvPr id="12" name="Picture 11" descr="imagesCAUDPWP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973830" y="1289990"/>
            <a:ext cx="3810000" cy="3786445"/>
          </a:xfrm>
          <a:prstGeom prst="rect">
            <a:avLst/>
          </a:prstGeom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5105400" y="5476244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রাফিং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ডলি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180226" y="5372482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লো-ক্রাউন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ডলি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18572" y="0"/>
            <a:ext cx="575485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ডলি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ব্লক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43000" y="5372482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লো-ক্রাউন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ডলি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2FB68CD-FA9C-4743-9135-8A857BA607EE}"/>
              </a:ext>
            </a:extLst>
          </p:cNvPr>
          <p:cNvGrpSpPr/>
          <p:nvPr/>
        </p:nvGrpSpPr>
        <p:grpSpPr>
          <a:xfrm>
            <a:off x="329784" y="567379"/>
            <a:ext cx="3672589" cy="3659847"/>
            <a:chOff x="329784" y="567379"/>
            <a:chExt cx="3672589" cy="3659847"/>
          </a:xfrm>
        </p:grpSpPr>
        <p:pic>
          <p:nvPicPr>
            <p:cNvPr id="11" name="Picture 10" descr="dolly.jpg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A7A29E"/>
                </a:clrFrom>
                <a:clrTo>
                  <a:srgbClr val="A7A29E">
                    <a:alpha val="0"/>
                  </a:srgbClr>
                </a:clrTo>
              </a:clrChange>
              <a:duotone>
                <a:prstClr val="black"/>
                <a:srgbClr val="1CADE4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29784" y="3132943"/>
              <a:ext cx="1798819" cy="109428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" name="Picture 19" descr="dolly.jpg">
              <a:extLst>
                <a:ext uri="{FF2B5EF4-FFF2-40B4-BE49-F238E27FC236}">
                  <a16:creationId xmlns:a16="http://schemas.microsoft.com/office/drawing/2014/main" id="{C46CF94B-6B24-4EBD-BA57-F8FE7D457D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A7A29E"/>
                </a:clrFrom>
                <a:clrTo>
                  <a:srgbClr val="A7A29E">
                    <a:alpha val="0"/>
                  </a:srgbClr>
                </a:clrTo>
              </a:clrChange>
              <a:duotone>
                <a:prstClr val="black"/>
                <a:srgbClr val="1CADE4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9725" y="567379"/>
              <a:ext cx="1708878" cy="11714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" name="Picture 20" descr="dolly.jpg">
              <a:extLst>
                <a:ext uri="{FF2B5EF4-FFF2-40B4-BE49-F238E27FC236}">
                  <a16:creationId xmlns:a16="http://schemas.microsoft.com/office/drawing/2014/main" id="{FD44218B-A5B8-4E6E-8813-64D934CEF5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A7A29E"/>
                </a:clrFrom>
                <a:clrTo>
                  <a:srgbClr val="A7A29E">
                    <a:alpha val="0"/>
                  </a:srgbClr>
                </a:clrTo>
              </a:clrChange>
              <a:duotone>
                <a:prstClr val="black"/>
                <a:srgbClr val="1CADE4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48327" y="2143593"/>
              <a:ext cx="1259175" cy="130414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" name="Picture 21" descr="dolly.jpg">
              <a:extLst>
                <a:ext uri="{FF2B5EF4-FFF2-40B4-BE49-F238E27FC236}">
                  <a16:creationId xmlns:a16="http://schemas.microsoft.com/office/drawing/2014/main" id="{2B7DD641-F133-4171-83EC-D79030F15C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clrChange>
                <a:clrFrom>
                  <a:srgbClr val="A7A29E"/>
                </a:clrFrom>
                <a:clrTo>
                  <a:srgbClr val="A7A29E">
                    <a:alpha val="0"/>
                  </a:srgbClr>
                </a:clrTo>
              </a:clrChange>
              <a:duotone>
                <a:prstClr val="black"/>
                <a:srgbClr val="1CADE4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39581" y="1663909"/>
              <a:ext cx="1309141" cy="119921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" name="Picture 22" descr="dolly.jpg">
              <a:extLst>
                <a:ext uri="{FF2B5EF4-FFF2-40B4-BE49-F238E27FC236}">
                  <a16:creationId xmlns:a16="http://schemas.microsoft.com/office/drawing/2014/main" id="{7A372A77-2B1E-4074-A8C7-F419E17F03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clrChange>
                <a:clrFrom>
                  <a:srgbClr val="A7A29E"/>
                </a:clrFrom>
                <a:clrTo>
                  <a:srgbClr val="A7A29E">
                    <a:alpha val="0"/>
                  </a:srgbClr>
                </a:clrTo>
              </a:clrChange>
              <a:duotone>
                <a:prstClr val="black"/>
                <a:srgbClr val="1CADE4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38464" y="794478"/>
              <a:ext cx="1663909" cy="1394085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855197277"/>
      </p:ext>
    </p:extLst>
  </p:cSld>
  <p:clrMapOvr>
    <a:masterClrMapping/>
  </p:clrMapOvr>
  <p:transition spd="slow">
    <p:cover dir="r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2_cross_pein_hamme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82" y="1024328"/>
            <a:ext cx="3084701" cy="2286000"/>
          </a:xfrm>
          <a:prstGeom prst="rect">
            <a:avLst/>
          </a:prstGeom>
          <a:ln>
            <a:noFill/>
          </a:ln>
        </p:spPr>
      </p:pic>
      <p:pic>
        <p:nvPicPr>
          <p:cNvPr id="11" name="Picture 10" descr="156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966" y="1143000"/>
            <a:ext cx="3245362" cy="2286000"/>
          </a:xfrm>
          <a:prstGeom prst="rect">
            <a:avLst/>
          </a:prstGeom>
          <a:ln>
            <a:noFill/>
          </a:ln>
        </p:spPr>
      </p:pic>
      <p:pic>
        <p:nvPicPr>
          <p:cNvPr id="12" name="Picture 11" descr="imagesCAGBT69Y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972" y="889416"/>
            <a:ext cx="2741956" cy="2286000"/>
          </a:xfrm>
          <a:prstGeom prst="rect">
            <a:avLst/>
          </a:prstGeom>
          <a:ln>
            <a:noFill/>
          </a:ln>
        </p:spPr>
      </p:pic>
      <p:pic>
        <p:nvPicPr>
          <p:cNvPr id="14" name="Picture 13" descr="fileCAFUR40B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475" y="3429000"/>
            <a:ext cx="2743200" cy="2667000"/>
          </a:xfrm>
          <a:prstGeom prst="rect">
            <a:avLst/>
          </a:prstGeom>
          <a:ln>
            <a:noFill/>
          </a:ln>
        </p:spPr>
      </p:pic>
      <p:pic>
        <p:nvPicPr>
          <p:cNvPr id="15" name="Picture 14" descr="1570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623872"/>
            <a:ext cx="2971800" cy="2667000"/>
          </a:xfrm>
          <a:prstGeom prst="rect">
            <a:avLst/>
          </a:prstGeom>
          <a:ln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2762563" y="174885"/>
            <a:ext cx="6666873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বাম্পিং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হ্যামার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540990"/>
      </p:ext>
    </p:extLst>
  </p:cSld>
  <p:clrMapOvr>
    <a:masterClrMapping/>
  </p:clrMapOvr>
  <p:transition spd="slow">
    <p:cover dir="ru"/>
  </p:transition>
</p:sld>
</file>

<file path=ppt/theme/theme1.xml><?xml version="1.0" encoding="utf-8"?>
<a:theme xmlns:a="http://schemas.openxmlformats.org/drawingml/2006/main" name="Metropolitan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396</TotalTime>
  <Words>338</Words>
  <Application>Microsoft Office PowerPoint</Application>
  <PresentationFormat>Widescreen</PresentationFormat>
  <Paragraphs>56</Paragraphs>
  <Slides>16</Slides>
  <Notes>2</Notes>
  <HiddenSlides>1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NikoshBAN</vt:lpstr>
      <vt:lpstr>Times New Roman</vt:lpstr>
      <vt:lpstr>Wingdings</vt:lpstr>
      <vt:lpstr>Metropolitan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Hewlett-Packard Company</dc:creator>
  <cp:lastModifiedBy>Engr. Md. Shofi Uddin</cp:lastModifiedBy>
  <cp:revision>57</cp:revision>
  <dcterms:created xsi:type="dcterms:W3CDTF">2015-08-23T10:17:36Z</dcterms:created>
  <dcterms:modified xsi:type="dcterms:W3CDTF">2026-07-16T07:58:31Z</dcterms:modified>
</cp:coreProperties>
</file>