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1" r:id="rId4"/>
    <p:sldId id="301" r:id="rId5"/>
    <p:sldId id="302" r:id="rId6"/>
    <p:sldId id="303" r:id="rId7"/>
    <p:sldId id="304" r:id="rId8"/>
    <p:sldId id="305" r:id="rId9"/>
    <p:sldId id="267" r:id="rId10"/>
  </p:sldIdLst>
  <p:sldSz cx="14630400" cy="8229600"/>
  <p:notesSz cx="6858000" cy="9144000"/>
  <p:defaultTextStyle>
    <a:defPPr>
      <a:defRPr lang="en-US"/>
    </a:defPPr>
    <a:lvl1pPr marL="0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79262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58524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37786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17048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396310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075572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754834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34096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804" y="78"/>
      </p:cViewPr>
      <p:guideLst>
        <p:guide orient="horz" pos="2592"/>
        <p:guide pos="46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10778-469D-4D64-B83C-B03D05B0163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108A3-C5B2-4AFA-A0C5-DD57BD9F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14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2"/>
            <a:ext cx="12435840" cy="17640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9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58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37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1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96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75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54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34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07040" y="329567"/>
            <a:ext cx="3291840" cy="70218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520" y="329567"/>
            <a:ext cx="9631680" cy="70218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0"/>
            <a:ext cx="12435840" cy="1634490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7"/>
            <a:ext cx="12435840" cy="1800224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7926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5852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3778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1704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3963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7557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548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3409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920242"/>
            <a:ext cx="6461760" cy="543115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7120" y="1920242"/>
            <a:ext cx="6461760" cy="543115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1" y="1842136"/>
            <a:ext cx="6464301" cy="76771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9262" indent="0">
              <a:buNone/>
              <a:defRPr sz="3000" b="1"/>
            </a:lvl2pPr>
            <a:lvl3pPr marL="1358524" indent="0">
              <a:buNone/>
              <a:defRPr sz="2700" b="1"/>
            </a:lvl3pPr>
            <a:lvl4pPr marL="2037786" indent="0">
              <a:buNone/>
              <a:defRPr sz="2400" b="1"/>
            </a:lvl4pPr>
            <a:lvl5pPr marL="2717048" indent="0">
              <a:buNone/>
              <a:defRPr sz="2400" b="1"/>
            </a:lvl5pPr>
            <a:lvl6pPr marL="3396310" indent="0">
              <a:buNone/>
              <a:defRPr sz="2400" b="1"/>
            </a:lvl6pPr>
            <a:lvl7pPr marL="4075572" indent="0">
              <a:buNone/>
              <a:defRPr sz="2400" b="1"/>
            </a:lvl7pPr>
            <a:lvl8pPr marL="4754834" indent="0">
              <a:buNone/>
              <a:defRPr sz="2400" b="1"/>
            </a:lvl8pPr>
            <a:lvl9pPr marL="5434096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1" y="2609850"/>
            <a:ext cx="6464301" cy="4741546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9262" indent="0">
              <a:buNone/>
              <a:defRPr sz="3000" b="1"/>
            </a:lvl2pPr>
            <a:lvl3pPr marL="1358524" indent="0">
              <a:buNone/>
              <a:defRPr sz="2700" b="1"/>
            </a:lvl3pPr>
            <a:lvl4pPr marL="2037786" indent="0">
              <a:buNone/>
              <a:defRPr sz="2400" b="1"/>
            </a:lvl4pPr>
            <a:lvl5pPr marL="2717048" indent="0">
              <a:buNone/>
              <a:defRPr sz="2400" b="1"/>
            </a:lvl5pPr>
            <a:lvl6pPr marL="3396310" indent="0">
              <a:buNone/>
              <a:defRPr sz="2400" b="1"/>
            </a:lvl6pPr>
            <a:lvl7pPr marL="4075572" indent="0">
              <a:buNone/>
              <a:defRPr sz="2400" b="1"/>
            </a:lvl7pPr>
            <a:lvl8pPr marL="4754834" indent="0">
              <a:buNone/>
              <a:defRPr sz="2400" b="1"/>
            </a:lvl8pPr>
            <a:lvl9pPr marL="5434096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 userDrawn="1"/>
        </p:nvSpPr>
        <p:spPr>
          <a:xfrm>
            <a:off x="121920" y="91440"/>
            <a:ext cx="14386560" cy="8046720"/>
          </a:xfrm>
          <a:prstGeom prst="frame">
            <a:avLst>
              <a:gd name="adj1" fmla="val 24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852" tIns="67926" rIns="135852" bIns="67926" spcCol="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2" y="327660"/>
            <a:ext cx="4813301" cy="1394460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27661"/>
            <a:ext cx="8178800" cy="7023736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2" y="1722121"/>
            <a:ext cx="4813301" cy="5629276"/>
          </a:xfrm>
        </p:spPr>
        <p:txBody>
          <a:bodyPr/>
          <a:lstStyle>
            <a:lvl1pPr marL="0" indent="0">
              <a:buNone/>
              <a:defRPr sz="2100"/>
            </a:lvl1pPr>
            <a:lvl2pPr marL="679262" indent="0">
              <a:buNone/>
              <a:defRPr sz="1800"/>
            </a:lvl2pPr>
            <a:lvl3pPr marL="1358524" indent="0">
              <a:buNone/>
              <a:defRPr sz="1500"/>
            </a:lvl3pPr>
            <a:lvl4pPr marL="2037786" indent="0">
              <a:buNone/>
              <a:defRPr sz="1300"/>
            </a:lvl4pPr>
            <a:lvl5pPr marL="2717048" indent="0">
              <a:buNone/>
              <a:defRPr sz="1300"/>
            </a:lvl5pPr>
            <a:lvl6pPr marL="3396310" indent="0">
              <a:buNone/>
              <a:defRPr sz="1300"/>
            </a:lvl6pPr>
            <a:lvl7pPr marL="4075572" indent="0">
              <a:buNone/>
              <a:defRPr sz="1300"/>
            </a:lvl7pPr>
            <a:lvl8pPr marL="4754834" indent="0">
              <a:buNone/>
              <a:defRPr sz="1300"/>
            </a:lvl8pPr>
            <a:lvl9pPr marL="5434096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800"/>
            </a:lvl1pPr>
            <a:lvl2pPr marL="679262" indent="0">
              <a:buNone/>
              <a:defRPr sz="4200"/>
            </a:lvl2pPr>
            <a:lvl3pPr marL="1358524" indent="0">
              <a:buNone/>
              <a:defRPr sz="3600"/>
            </a:lvl3pPr>
            <a:lvl4pPr marL="2037786" indent="0">
              <a:buNone/>
              <a:defRPr sz="3000"/>
            </a:lvl4pPr>
            <a:lvl5pPr marL="2717048" indent="0">
              <a:buNone/>
              <a:defRPr sz="3000"/>
            </a:lvl5pPr>
            <a:lvl6pPr marL="3396310" indent="0">
              <a:buNone/>
              <a:defRPr sz="3000"/>
            </a:lvl6pPr>
            <a:lvl7pPr marL="4075572" indent="0">
              <a:buNone/>
              <a:defRPr sz="3000"/>
            </a:lvl7pPr>
            <a:lvl8pPr marL="4754834" indent="0">
              <a:buNone/>
              <a:defRPr sz="3000"/>
            </a:lvl8pPr>
            <a:lvl9pPr marL="5434096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100"/>
            </a:lvl1pPr>
            <a:lvl2pPr marL="679262" indent="0">
              <a:buNone/>
              <a:defRPr sz="1800"/>
            </a:lvl2pPr>
            <a:lvl3pPr marL="1358524" indent="0">
              <a:buNone/>
              <a:defRPr sz="1500"/>
            </a:lvl3pPr>
            <a:lvl4pPr marL="2037786" indent="0">
              <a:buNone/>
              <a:defRPr sz="1300"/>
            </a:lvl4pPr>
            <a:lvl5pPr marL="2717048" indent="0">
              <a:buNone/>
              <a:defRPr sz="1300"/>
            </a:lvl5pPr>
            <a:lvl6pPr marL="3396310" indent="0">
              <a:buNone/>
              <a:defRPr sz="1300"/>
            </a:lvl6pPr>
            <a:lvl7pPr marL="4075572" indent="0">
              <a:buNone/>
              <a:defRPr sz="1300"/>
            </a:lvl7pPr>
            <a:lvl8pPr marL="4754834" indent="0">
              <a:buNone/>
              <a:defRPr sz="1300"/>
            </a:lvl8pPr>
            <a:lvl9pPr marL="5434096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5852" tIns="67926" rIns="135852" bIns="679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2"/>
            <a:ext cx="13167360" cy="5431155"/>
          </a:xfrm>
          <a:prstGeom prst="rect">
            <a:avLst/>
          </a:prstGeom>
        </p:spPr>
        <p:txBody>
          <a:bodyPr vert="horz" lIns="135852" tIns="67926" rIns="135852" bIns="679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58524" rtl="0" eaLnBrk="1" latinLnBrk="0" hangingPunct="1">
        <a:spcBef>
          <a:spcPct val="0"/>
        </a:spcBef>
        <a:buNone/>
        <a:defRPr sz="6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9447" indent="-509447" algn="l" defTabSz="1358524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3801" indent="-424539" algn="l" defTabSz="1358524" rtl="0" eaLnBrk="1" latinLnBrk="0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698155" indent="-339631" algn="l" defTabSz="135852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77417" indent="-339631" algn="l" defTabSz="1358524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56679" indent="-339631" algn="l" defTabSz="1358524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35941" indent="-339631" algn="l" defTabSz="135852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15203" indent="-339631" algn="l" defTabSz="135852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094465" indent="-339631" algn="l" defTabSz="135852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773727" indent="-339631" algn="l" defTabSz="135852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9262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58524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37786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17048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96310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5572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54834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4096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jp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950" y="2195333"/>
            <a:ext cx="3916097" cy="548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8480" y="3126105"/>
            <a:ext cx="11533441" cy="8848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911"/>
              </a:lnSpc>
            </a:pPr>
            <a:r>
              <a:rPr sz="5760" b="1">
                <a:solidFill>
                  <a:srgbClr val="FFFFFF"/>
                </a:solidFill>
                <a:latin typeface="Merriweather"/>
              </a:rPr>
              <a:t>Assalamu Alaikum &amp; Welcome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7691" y="4555896"/>
            <a:ext cx="10984230" cy="3309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sz="3240" dirty="0">
                <a:solidFill>
                  <a:srgbClr val="94A3B8"/>
                </a:solidFill>
                <a:latin typeface="Plus Jakarta Sans"/>
              </a:rPr>
              <a:t>English 2nd Paper | Class IX-X | </a:t>
            </a:r>
            <a:r>
              <a:rPr lang="en-US" sz="3240" dirty="0">
                <a:solidFill>
                  <a:srgbClr val="94A3B8"/>
                </a:solidFill>
                <a:latin typeface="Plus Jakarta Sans"/>
              </a:rPr>
              <a:t>Tag Question</a:t>
            </a:r>
            <a:r>
              <a:rPr sz="3240" dirty="0">
                <a:solidFill>
                  <a:srgbClr val="94A3B8"/>
                </a:solidFill>
                <a:latin typeface="Plus Jakarta Sans"/>
              </a:rPr>
              <a:t>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29FCF699-D0CE-A7A0-7E92-20636D05D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98129" y="2265846"/>
            <a:ext cx="584473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dirty="0">
                <a:solidFill>
                  <a:schemeClr val="bg1"/>
                </a:solidFill>
                <a:latin typeface="Merriweather"/>
              </a:rPr>
              <a:t>Lesson Details</a:t>
            </a:r>
          </a:p>
        </p:txBody>
      </p:sp>
      <p:sp>
        <p:nvSpPr>
          <p:cNvPr id="7" name="Rectangle 6"/>
          <p:cNvSpPr/>
          <p:nvPr/>
        </p:nvSpPr>
        <p:spPr>
          <a:xfrm>
            <a:off x="7935893" y="2882486"/>
            <a:ext cx="5566410" cy="22860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8" name="TextBox 7"/>
          <p:cNvSpPr txBox="1"/>
          <p:nvPr/>
        </p:nvSpPr>
        <p:spPr>
          <a:xfrm>
            <a:off x="1165861" y="4352509"/>
            <a:ext cx="5566410" cy="282129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>
              <a:lnSpc>
                <a:spcPts val="2160"/>
              </a:lnSpc>
            </a:pPr>
            <a:r>
              <a:rPr sz="1920" dirty="0" err="1">
                <a:solidFill>
                  <a:schemeClr val="bg1"/>
                </a:solidFill>
                <a:latin typeface="Plus Jakarta Sans"/>
              </a:rPr>
              <a:t>Chaulakathi</a:t>
            </a:r>
            <a:r>
              <a:rPr sz="1920" dirty="0">
                <a:solidFill>
                  <a:schemeClr val="bg1"/>
                </a:solidFill>
                <a:latin typeface="Plus Jakarta Sans"/>
              </a:rPr>
              <a:t> J. A. Rob Secondary School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5861" y="4878289"/>
            <a:ext cx="5566410" cy="282129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>
              <a:lnSpc>
                <a:spcPts val="2160"/>
              </a:lnSpc>
            </a:pPr>
            <a:r>
              <a:rPr sz="1920" dirty="0">
                <a:solidFill>
                  <a:schemeClr val="bg1"/>
                </a:solidFill>
                <a:latin typeface="Plus Jakarta Sans"/>
              </a:rPr>
              <a:t>Coordinator &amp; Educational Tech Facilitator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5861" y="5404069"/>
            <a:ext cx="5566410" cy="282129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>
              <a:lnSpc>
                <a:spcPts val="2160"/>
              </a:lnSpc>
            </a:pPr>
            <a:r>
              <a:rPr sz="1920" dirty="0">
                <a:solidFill>
                  <a:schemeClr val="bg1"/>
                </a:solidFill>
                <a:latin typeface="Plus Jakarta Sans"/>
              </a:rPr>
              <a:t>+88 01775 591009 / 01855 078077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65861" y="5929848"/>
            <a:ext cx="5566410" cy="256480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>
              <a:lnSpc>
                <a:spcPts val="2015"/>
              </a:lnSpc>
            </a:pPr>
            <a:r>
              <a:rPr sz="1680" dirty="0">
                <a:solidFill>
                  <a:schemeClr val="bg1"/>
                </a:solidFill>
                <a:latin typeface="Plus Jakarta Sans"/>
              </a:rPr>
              <a:t>saiful</a:t>
            </a:r>
            <a:r>
              <a:rPr lang="en-US" sz="1680" dirty="0">
                <a:solidFill>
                  <a:schemeClr val="bg1"/>
                </a:solidFill>
                <a:latin typeface="Plus Jakarta Sans"/>
              </a:rPr>
              <a:t>4324</a:t>
            </a:r>
            <a:r>
              <a:rPr sz="1680" dirty="0">
                <a:solidFill>
                  <a:schemeClr val="bg1"/>
                </a:solidFill>
                <a:latin typeface="Plus Jakarta Sans"/>
              </a:rPr>
              <a:t>@gmail.com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98131" y="3472399"/>
            <a:ext cx="5566410" cy="346249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>
              <a:lnSpc>
                <a:spcPts val="2735"/>
              </a:lnSpc>
            </a:pPr>
            <a:r>
              <a:rPr lang="en-US" sz="2400" b="1" dirty="0">
                <a:solidFill>
                  <a:schemeClr val="bg1"/>
                </a:solidFill>
                <a:latin typeface="Plus Jakarta Sans"/>
              </a:rPr>
              <a:t> </a:t>
            </a:r>
            <a:r>
              <a:rPr sz="2400" b="1" dirty="0">
                <a:solidFill>
                  <a:schemeClr val="bg1"/>
                </a:solidFill>
                <a:latin typeface="Plus Jakarta Sans"/>
              </a:rPr>
              <a:t>English 2nd Paper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30052" y="4686571"/>
            <a:ext cx="5566410" cy="315086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>
              <a:lnSpc>
                <a:spcPts val="2592"/>
              </a:lnSpc>
            </a:pPr>
            <a:r>
              <a:rPr sz="1920" dirty="0">
                <a:solidFill>
                  <a:schemeClr val="bg1"/>
                </a:solidFill>
                <a:latin typeface="Plus Jakarta Sans"/>
              </a:rPr>
              <a:t>Class: IX-X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13119" y="5303676"/>
            <a:ext cx="5566410" cy="315086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>
              <a:lnSpc>
                <a:spcPts val="2592"/>
              </a:lnSpc>
            </a:pPr>
            <a:r>
              <a:rPr sz="1920" dirty="0">
                <a:solidFill>
                  <a:schemeClr val="bg1"/>
                </a:solidFill>
                <a:latin typeface="Plus Jakarta Sans"/>
              </a:rPr>
              <a:t>Lesson: </a:t>
            </a:r>
            <a:r>
              <a:rPr lang="en-US" sz="1920" dirty="0">
                <a:solidFill>
                  <a:schemeClr val="bg1"/>
                </a:solidFill>
                <a:latin typeface="Plus Jakarta Sans"/>
              </a:rPr>
              <a:t>Tag Question</a:t>
            </a:r>
            <a:endParaRPr sz="1920" dirty="0">
              <a:solidFill>
                <a:schemeClr val="bg1"/>
              </a:solidFill>
              <a:latin typeface="Plus Jakarta San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98131" y="5904487"/>
            <a:ext cx="5566410" cy="257378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>
              <a:lnSpc>
                <a:spcPts val="2015"/>
              </a:lnSpc>
            </a:pPr>
            <a:r>
              <a:rPr sz="1920" dirty="0">
                <a:solidFill>
                  <a:schemeClr val="bg1"/>
                </a:solidFill>
                <a:latin typeface="Plus Jakarta Sans"/>
              </a:rPr>
              <a:t>Time: 45 </a:t>
            </a:r>
            <a:r>
              <a:rPr sz="1800" dirty="0">
                <a:solidFill>
                  <a:schemeClr val="bg1"/>
                </a:solidFill>
                <a:latin typeface="Plus Jakarta Sans"/>
              </a:rPr>
              <a:t>Minutes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50628" y="2265846"/>
            <a:ext cx="264033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dirty="0">
                <a:solidFill>
                  <a:schemeClr val="bg1"/>
                </a:solidFill>
                <a:latin typeface="Merriweather"/>
              </a:rPr>
              <a:t>Md. Saiful Islam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537460" y="3435786"/>
            <a:ext cx="2514600" cy="22860"/>
          </a:xfrm>
          <a:prstGeom prst="rect">
            <a:avLst/>
          </a:prstGeom>
          <a:solidFill>
            <a:srgbClr val="F1F5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0" name="TextBox 19"/>
          <p:cNvSpPr txBox="1"/>
          <p:nvPr/>
        </p:nvSpPr>
        <p:spPr>
          <a:xfrm>
            <a:off x="3450627" y="2773004"/>
            <a:ext cx="3635974" cy="2573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015"/>
              </a:lnSpc>
            </a:pPr>
            <a:r>
              <a:rPr sz="1920" dirty="0">
                <a:solidFill>
                  <a:srgbClr val="0D9488"/>
                </a:solidFill>
                <a:latin typeface="Plus Jakarta Sans SemiBold"/>
              </a:rPr>
              <a:t>Assistant Teacher (English) - MPO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861" y="4409659"/>
            <a:ext cx="285750" cy="17145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861" y="4935439"/>
            <a:ext cx="285750" cy="17145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5861" y="5461219"/>
            <a:ext cx="285750" cy="17145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5861" y="5986998"/>
            <a:ext cx="285750" cy="16002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8131" y="3552409"/>
            <a:ext cx="285750" cy="217170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8131" y="4812211"/>
            <a:ext cx="285750" cy="205740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3119" y="5389218"/>
            <a:ext cx="285750" cy="205740"/>
          </a:xfrm>
          <a:prstGeom prst="rect">
            <a:avLst/>
          </a:prstGeom>
        </p:spPr>
      </p:pic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8131" y="5961637"/>
            <a:ext cx="285750" cy="16002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982980" y="582931"/>
            <a:ext cx="13477684" cy="5909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40" b="1" dirty="0">
                <a:solidFill>
                  <a:schemeClr val="bg1"/>
                </a:solidFill>
                <a:latin typeface="Merriweather"/>
              </a:rPr>
              <a:t>Identity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11530" y="582931"/>
            <a:ext cx="68580" cy="53721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FF7261B-77B0-E059-B7D4-9848F4863C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8097" y="1896514"/>
            <a:ext cx="2110066" cy="2140132"/>
          </a:xfrm>
          <a:prstGeom prst="ellipse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png">
            <a:extLst>
              <a:ext uri="{FF2B5EF4-FFF2-40B4-BE49-F238E27FC236}">
                <a16:creationId xmlns:a16="http://schemas.microsoft.com/office/drawing/2014/main" id="{6B401D1F-C58C-9BC4-4A70-04BF84D39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8088B3-D34F-41D2-B1B0-AB88B5BD1D0E}"/>
              </a:ext>
            </a:extLst>
          </p:cNvPr>
          <p:cNvSpPr txBox="1"/>
          <p:nvPr/>
        </p:nvSpPr>
        <p:spPr>
          <a:xfrm>
            <a:off x="762000" y="914400"/>
            <a:ext cx="12954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b="1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Tag Questions</a:t>
            </a:r>
            <a:endParaRPr lang="en-001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00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Tag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k‡ãi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A_© 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ÒRy‡o</a:t>
            </a:r>
            <a:r>
              <a:rPr lang="en-US" sz="2000" b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†`</a:t>
            </a:r>
            <a:r>
              <a:rPr lang="en-US" sz="2000" b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IqvÓ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Avi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Question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k‡ãi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A_©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ÒcÖkœÓ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ev¯Íe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Rxe‡b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K_v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ejvi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mgq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Avgiv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A‡bK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mgq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cÖkœ‡evaK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ev‡K¨i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k‡l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kªvZvi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¯^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xK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…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wZ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mg_©b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gšÍe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¨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PvB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Ges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GKwU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mshy³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cÖkœ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Kwi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Giƒc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mshy³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cÖkœ‡K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Tag Question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ejv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nq|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‡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hgbt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like flowers, </a:t>
            </a:r>
            <a:r>
              <a:rPr lang="en-US" sz="20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don’t we?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(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Avgiv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dzj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cQ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›` Kwi,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ZvB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bq</a:t>
            </a:r>
            <a:r>
              <a:rPr lang="en-US" sz="2000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wK</a:t>
            </a:r>
            <a:r>
              <a:rPr lang="en-US" sz="2000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?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)</a:t>
            </a:r>
          </a:p>
          <a:p>
            <a:pPr algn="just"/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Tag Question 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`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yB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cÖKvi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h_vt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romanLcParenBoth"/>
              <a:tabLst>
                <a:tab pos="685800" algn="l"/>
              </a:tabLst>
            </a:pP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Affirmative/Positive tag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romanLcParenBoth"/>
              <a:tabLst>
                <a:tab pos="685800" algn="l"/>
              </a:tabLst>
            </a:pP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Negative tag 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001" sz="28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C32365-EB02-443B-B8EA-B7FEF471DF54}"/>
              </a:ext>
            </a:extLst>
          </p:cNvPr>
          <p:cNvSpPr txBox="1"/>
          <p:nvPr/>
        </p:nvSpPr>
        <p:spPr>
          <a:xfrm>
            <a:off x="762000" y="4570763"/>
            <a:ext cx="1295400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Tag Question </a:t>
            </a:r>
            <a:r>
              <a:rPr lang="en-US" sz="2000" b="1" i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Ki‡Z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n‡j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†h </a:t>
            </a:r>
            <a:r>
              <a:rPr lang="en-US" sz="2000" b="1" i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mKj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welq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Rvbv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_</a:t>
            </a:r>
            <a:r>
              <a:rPr lang="en-US" sz="2000" b="1" i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vKv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`</a:t>
            </a:r>
            <a:r>
              <a:rPr lang="en-US" sz="2000" b="1" i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iKvi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Zv </a:t>
            </a:r>
            <a:r>
              <a:rPr lang="en-US" sz="2000" b="1" i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nj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: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Subject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m¤ú‡K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©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aviYv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_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vK‡Z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n‡e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g~j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m¤ú‡K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©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aviYv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_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vK‡Z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n‡e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Auxiliary verb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m¤ú‡K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©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aviYv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_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vK‡Z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n‡e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Pronoun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m¤ú‡K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©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aviYv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_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vK‡Z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n‡e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Affirmative &amp; Negative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m¤ú‡K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©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aviYv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_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vK‡Z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n‡e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Sentence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m¤ú‡K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©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aviYv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_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vK‡Z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n‡e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 (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pecially Imperative sentence)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Singular &amp; Plural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m¤ú‡K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©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aviYv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_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vK‡Z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n‡e</a:t>
            </a:r>
            <a:r>
              <a:rPr lang="en-US" sz="20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001" sz="28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6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448"/>
    </mc:Choice>
    <mc:Fallback xmlns="">
      <p:transition spd="slow" advTm="105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  <p:extLst>
    <p:ext uri="{3A86A75C-4F4B-4683-9AE1-C65F6400EC91}">
      <p14:laserTraceLst xmlns:p14="http://schemas.microsoft.com/office/powerpoint/2010/main">
        <p14:tracePtLst>
          <p14:tracePt t="185" x="14284325" y="4414838"/>
          <p14:tracePt t="192" x="14135100" y="4430713"/>
          <p14:tracePt t="199" x="13954125" y="4430713"/>
          <p14:tracePt t="208" x="13758863" y="4430713"/>
          <p14:tracePt t="216" x="13503275" y="4460875"/>
          <p14:tracePt t="225" x="13219113" y="4460875"/>
          <p14:tracePt t="231" x="12933363" y="4460875"/>
          <p14:tracePt t="242" x="12707938" y="4460875"/>
          <p14:tracePt t="248" x="12466638" y="4445000"/>
          <p14:tracePt t="259" x="12257088" y="4445000"/>
          <p14:tracePt t="264" x="12031663" y="4505325"/>
          <p14:tracePt t="271" x="11852275" y="4505325"/>
          <p14:tracePt t="279" x="11671300" y="4505325"/>
          <p14:tracePt t="287" x="11536363" y="4505325"/>
          <p14:tracePt t="295" x="11355388" y="4505325"/>
          <p14:tracePt t="303" x="11129963" y="4519613"/>
          <p14:tracePt t="311" x="10890250" y="4519613"/>
          <p14:tracePt t="319" x="10725150" y="4535488"/>
          <p14:tracePt t="327" x="10514013" y="4549775"/>
          <p14:tracePt t="336" x="10304463" y="4549775"/>
          <p14:tracePt t="344" x="10064750" y="4565650"/>
          <p14:tracePt t="353" x="9809163" y="4565650"/>
          <p14:tracePt t="359" x="9613900" y="4565650"/>
          <p14:tracePt t="368" x="9448800" y="4565650"/>
          <p14:tracePt t="374" x="9267825" y="4565650"/>
          <p14:tracePt t="385" x="9117013" y="4519613"/>
          <p14:tracePt t="392" x="8967788" y="4445000"/>
          <p14:tracePt t="399" x="8816975" y="4354513"/>
          <p14:tracePt t="408" x="8682038" y="4205288"/>
          <p14:tracePt t="416" x="8547100" y="4054475"/>
          <p14:tracePt t="426" x="8426450" y="3919538"/>
          <p14:tracePt t="431" x="8366125" y="3814763"/>
          <p14:tracePt t="441" x="8321675" y="3724275"/>
          <p14:tracePt t="448" x="8277225" y="3649663"/>
          <p14:tracePt t="457" x="8261350" y="3603625"/>
          <p14:tracePt t="464" x="8231188" y="3544888"/>
          <p14:tracePt t="471" x="8216900" y="3529013"/>
          <p14:tracePt t="479" x="8216900" y="3484563"/>
          <p14:tracePt t="487" x="8216900" y="3468688"/>
          <p14:tracePt t="495" x="8201025" y="3438525"/>
          <p14:tracePt t="512" x="8201025" y="3424238"/>
          <p14:tracePt t="519" x="8170863" y="3378200"/>
          <p14:tracePt t="528" x="8170863" y="3363913"/>
          <p14:tracePt t="535" x="8170863" y="3349625"/>
          <p14:tracePt t="543" x="8140700" y="3319463"/>
          <p14:tracePt t="552" x="8140700" y="3303588"/>
          <p14:tracePt t="559" x="8140700" y="3273425"/>
          <p14:tracePt t="569" x="8140700" y="3259138"/>
          <p14:tracePt t="575" x="8140700" y="3243263"/>
          <p14:tracePt t="592" x="8140700" y="3213100"/>
          <p14:tracePt t="599" x="8140700" y="3198813"/>
          <p14:tracePt t="607" x="8140700" y="3168650"/>
          <p14:tracePt t="815" x="8126413" y="3124200"/>
          <p14:tracePt t="824" x="8110538" y="3108325"/>
          <p14:tracePt t="831" x="8081963" y="3063875"/>
          <p14:tracePt t="840" x="8051800" y="3033713"/>
          <p14:tracePt t="847" x="8021638" y="3003550"/>
          <p14:tracePt t="857" x="7975600" y="2959100"/>
          <p14:tracePt t="864" x="7931150" y="2928938"/>
          <p14:tracePt t="871" x="7856538" y="2838450"/>
          <p14:tracePt t="879" x="7766050" y="2747963"/>
          <p14:tracePt t="887" x="7691438" y="2643188"/>
          <p14:tracePt t="901" x="7631113" y="2552700"/>
          <p14:tracePt t="903" x="7585075" y="2492375"/>
          <p14:tracePt t="912" x="7524750" y="2403475"/>
          <p14:tracePt t="919" x="7466013" y="2312988"/>
          <p14:tracePt t="927" x="7405688" y="2222500"/>
          <p14:tracePt t="936" x="7345363" y="2147888"/>
          <p14:tracePt t="943" x="7300913" y="2071688"/>
          <p14:tracePt t="953" x="7285038" y="2027238"/>
          <p14:tracePt t="960" x="7254875" y="1997075"/>
          <p14:tracePt t="969" x="7224713" y="1936750"/>
          <p14:tracePt t="976" x="7210425" y="1906588"/>
          <p14:tracePt t="986" x="7194550" y="1892300"/>
          <p14:tracePt t="999" x="7180263" y="1892300"/>
          <p14:tracePt t="1071" x="7180263" y="1876425"/>
          <p14:tracePt t="1079" x="7164388" y="1831975"/>
          <p14:tracePt t="1087" x="7134225" y="1801813"/>
          <p14:tracePt t="1095" x="7134225" y="1771650"/>
          <p14:tracePt t="1103" x="7134225" y="1741488"/>
          <p14:tracePt t="1111" x="7134225" y="1727200"/>
          <p14:tracePt t="1119" x="7119938" y="1711325"/>
          <p14:tracePt t="1127" x="7119938" y="1697038"/>
          <p14:tracePt t="1143" x="7119938" y="1682750"/>
          <p14:tracePt t="1152" x="7119938" y="1666875"/>
          <p14:tracePt t="1159" x="7105650" y="1666875"/>
          <p14:tracePt t="1432" x="7105650" y="1682750"/>
          <p14:tracePt t="2503" x="7075488" y="1682750"/>
          <p14:tracePt t="2511" x="6938963" y="1697038"/>
          <p14:tracePt t="2519" x="6789738" y="1697038"/>
          <p14:tracePt t="2527" x="6669088" y="1727200"/>
          <p14:tracePt t="2535" x="6519863" y="1741488"/>
          <p14:tracePt t="2543" x="6399213" y="1741488"/>
          <p14:tracePt t="2552" x="6324600" y="1741488"/>
          <p14:tracePt t="2559" x="6173788" y="1741488"/>
          <p14:tracePt t="2569" x="6099175" y="1771650"/>
          <p14:tracePt t="2575" x="5992813" y="1771650"/>
          <p14:tracePt t="2585" x="5903913" y="1771650"/>
          <p14:tracePt t="2591" x="5903913" y="1801813"/>
          <p14:tracePt t="2599" x="5857875" y="1801813"/>
          <p14:tracePt t="2607" x="5813425" y="1817688"/>
          <p14:tracePt t="2615" x="5753100" y="1817688"/>
          <p14:tracePt t="2624" x="5662613" y="1817688"/>
          <p14:tracePt t="2632" x="5572125" y="1847850"/>
          <p14:tracePt t="2641" x="5497513" y="1847850"/>
          <p14:tracePt t="2648" x="5407025" y="1847850"/>
          <p14:tracePt t="2657" x="5346700" y="1862138"/>
          <p14:tracePt t="2663" x="5272088" y="1862138"/>
          <p14:tracePt t="2673" x="5227638" y="1862138"/>
          <p14:tracePt t="2680" x="5211763" y="1876425"/>
          <p14:tracePt t="2759" x="5197475" y="1892300"/>
          <p14:tracePt t="2768" x="5151438" y="1922463"/>
          <p14:tracePt t="2775" x="5122863" y="1952625"/>
          <p14:tracePt t="2785" x="5076825" y="2027238"/>
          <p14:tracePt t="2792" x="5046663" y="2117725"/>
          <p14:tracePt t="2799" x="4986338" y="2132013"/>
          <p14:tracePt t="2807" x="4927600" y="2147888"/>
          <p14:tracePt t="2816" x="4881563" y="2178050"/>
          <p14:tracePt t="2824" x="4837113" y="2192338"/>
          <p14:tracePt t="2831" x="4806950" y="2208213"/>
          <p14:tracePt t="2841" x="4776788" y="2238375"/>
          <p14:tracePt t="2848" x="4746625" y="2238375"/>
          <p14:tracePt t="2857" x="4716463" y="2266950"/>
          <p14:tracePt t="2863" x="4686300" y="2266950"/>
          <p14:tracePt t="2874" x="4641850" y="2282825"/>
          <p14:tracePt t="2879" x="4611688" y="2297113"/>
          <p14:tracePt t="2887" x="4521200" y="2312988"/>
          <p14:tracePt t="2895" x="4446588" y="2312988"/>
          <p14:tracePt t="2903" x="4341813" y="2327275"/>
          <p14:tracePt t="2912" x="4205288" y="2373313"/>
          <p14:tracePt t="2919" x="4070350" y="2403475"/>
          <p14:tracePt t="2927" x="3890963" y="2447925"/>
          <p14:tracePt t="2936" x="3756025" y="2462213"/>
          <p14:tracePt t="2944" x="3544888" y="2508250"/>
          <p14:tracePt t="2952" x="3409950" y="2522538"/>
          <p14:tracePt t="2960" x="3244850" y="2538413"/>
          <p14:tracePt t="2969" x="3140075" y="2568575"/>
          <p14:tracePt t="2976" x="2989263" y="2598738"/>
          <p14:tracePt t="2986" x="2898775" y="2598738"/>
          <p14:tracePt t="2991" x="2854325" y="2598738"/>
          <p14:tracePt t="2999" x="2794000" y="2613025"/>
          <p14:tracePt t="3007" x="2749550" y="2613025"/>
          <p14:tracePt t="3015" x="2703513" y="2613025"/>
          <p14:tracePt t="3024" x="2673350" y="2613025"/>
          <p14:tracePt t="3032" x="2628900" y="2613025"/>
          <p14:tracePt t="3041" x="2598738" y="2627313"/>
          <p14:tracePt t="3048" x="2568575" y="2627313"/>
          <p14:tracePt t="3057" x="2538413" y="2627313"/>
          <p14:tracePt t="3063" x="2524125" y="2627313"/>
          <p14:tracePt t="3071" x="2508250" y="2627313"/>
          <p14:tracePt t="3079" x="2493963" y="2627313"/>
          <p14:tracePt t="3159" x="2478088" y="2627313"/>
          <p14:tracePt t="3168" x="2478088" y="2613025"/>
          <p14:tracePt t="3176" x="2447925" y="2582863"/>
          <p14:tracePt t="3185" x="2433638" y="2538413"/>
          <p14:tracePt t="3194" x="2403475" y="2492375"/>
          <p14:tracePt t="3199" x="2387600" y="2447925"/>
          <p14:tracePt t="3209" x="2373313" y="2417763"/>
          <p14:tracePt t="3215" x="2343150" y="2373313"/>
          <p14:tracePt t="3226" x="2328863" y="2327275"/>
          <p14:tracePt t="3231" x="2328863" y="2297113"/>
          <p14:tracePt t="3242" x="2312988" y="2252663"/>
          <p14:tracePt t="3247" x="2298700" y="2252663"/>
          <p14:tracePt t="3258" x="2298700" y="2222500"/>
          <p14:tracePt t="3264" x="2298700" y="2208213"/>
          <p14:tracePt t="3274" x="2298700" y="2192338"/>
          <p14:tracePt t="3280" x="2298700" y="2178050"/>
          <p14:tracePt t="3295" x="2298700" y="2132013"/>
          <p14:tracePt t="3319" x="2312988" y="2132013"/>
          <p14:tracePt t="3328" x="2312988" y="2117725"/>
          <p14:tracePt t="3360" x="2312988" y="2087563"/>
          <p14:tracePt t="3368" x="2328863" y="2071688"/>
          <p14:tracePt t="3399" x="2343150" y="2057400"/>
          <p14:tracePt t="3607" x="2359025" y="2057400"/>
          <p14:tracePt t="3615" x="2387600" y="2043113"/>
          <p14:tracePt t="3631" x="2403475" y="2043113"/>
          <p14:tracePt t="3648" x="2417763" y="2043113"/>
          <p14:tracePt t="3657" x="2433638" y="2043113"/>
          <p14:tracePt t="3719" x="2447925" y="2043113"/>
          <p14:tracePt t="3735" x="2463800" y="2043113"/>
          <p14:tracePt t="3911" x="2478088" y="2043113"/>
          <p14:tracePt t="3919" x="2493963" y="2043113"/>
          <p14:tracePt t="3935" x="2508250" y="2043113"/>
          <p14:tracePt t="3943" x="2524125" y="2043113"/>
          <p14:tracePt t="3951" x="2538413" y="2043113"/>
          <p14:tracePt t="3960" x="2554288" y="2043113"/>
          <p14:tracePt t="3968" x="2568575" y="2057400"/>
          <p14:tracePt t="3975" x="2582863" y="2057400"/>
          <p14:tracePt t="3999" x="2598738" y="2057400"/>
          <p14:tracePt t="4311" x="2613025" y="2057400"/>
          <p14:tracePt t="4319" x="2659063" y="2057400"/>
          <p14:tracePt t="4328" x="2719388" y="2057400"/>
          <p14:tracePt t="4335" x="2763838" y="2071688"/>
          <p14:tracePt t="4344" x="2808288" y="2071688"/>
          <p14:tracePt t="4352" x="2868613" y="2071688"/>
          <p14:tracePt t="4359" x="2898775" y="2087563"/>
          <p14:tracePt t="4369" x="2914650" y="2087563"/>
          <p14:tracePt t="4463" x="2928938" y="2087563"/>
          <p14:tracePt t="4472" x="2944813" y="2087563"/>
          <p14:tracePt t="4535" x="2959100" y="2087563"/>
          <p14:tracePt t="4543" x="3003550" y="2087563"/>
          <p14:tracePt t="4553" x="3079750" y="2087563"/>
          <p14:tracePt t="4561" x="3109913" y="2101850"/>
          <p14:tracePt t="4569" x="3124200" y="2117725"/>
          <p14:tracePt t="4577" x="3140075" y="2117725"/>
          <p14:tracePt t="5727" x="3184525" y="2117725"/>
          <p14:tracePt t="5735" x="3244850" y="2117725"/>
          <p14:tracePt t="5743" x="3305175" y="2117725"/>
          <p14:tracePt t="5752" x="3349625" y="2117725"/>
          <p14:tracePt t="5759" x="3379788" y="2117725"/>
          <p14:tracePt t="5768" x="3394075" y="2117725"/>
          <p14:tracePt t="6824" x="3409950" y="2117725"/>
          <p14:tracePt t="6831" x="3440113" y="2117725"/>
          <p14:tracePt t="6840" x="3484563" y="2117725"/>
          <p14:tracePt t="6857" x="3514725" y="2117725"/>
          <p14:tracePt t="6864" x="3530600" y="2117725"/>
          <p14:tracePt t="8671" x="3605213" y="2147888"/>
          <p14:tracePt t="8679" x="3635375" y="2162175"/>
          <p14:tracePt t="8690" x="3665538" y="2192338"/>
          <p14:tracePt t="8695" x="3695700" y="2222500"/>
          <p14:tracePt t="8703" x="3709988" y="2222500"/>
          <p14:tracePt t="8719" x="3725863" y="2222500"/>
          <p14:tracePt t="8728" x="3756025" y="2238375"/>
          <p14:tracePt t="8807" x="3770313" y="2222500"/>
          <p14:tracePt t="8847" x="3770313" y="2208213"/>
          <p14:tracePt t="8863" x="3756025" y="2162175"/>
          <p14:tracePt t="8880" x="3740150" y="2162175"/>
          <p14:tracePt t="8890" x="3725863" y="2162175"/>
          <p14:tracePt t="8900" x="3679825" y="2147888"/>
          <p14:tracePt t="8903" x="3605213" y="2101850"/>
          <p14:tracePt t="8918" x="3589338" y="2101850"/>
          <p14:tracePt t="8927" x="3575050" y="2101850"/>
          <p14:tracePt t="8943" x="3559175" y="2101850"/>
          <p14:tracePt t="9135" x="3575050" y="2101850"/>
          <p14:tracePt t="9151" x="3589338" y="2101850"/>
          <p14:tracePt t="9287" x="3605213" y="2101850"/>
          <p14:tracePt t="9295" x="3619500" y="2101850"/>
          <p14:tracePt t="9307" x="3665538" y="2132013"/>
          <p14:tracePt t="9312" x="3695700" y="2162175"/>
          <p14:tracePt t="9319" x="3709988" y="2178050"/>
          <p14:tracePt t="9327" x="3740150" y="2222500"/>
          <p14:tracePt t="9344" x="3756025" y="2238375"/>
          <p14:tracePt t="9352" x="3756025" y="2252663"/>
          <p14:tracePt t="9360" x="3770313" y="2282825"/>
          <p14:tracePt t="9368" x="3784600" y="2297113"/>
          <p14:tracePt t="9423" x="3784600" y="2312988"/>
          <p14:tracePt t="9432" x="3784600" y="2327275"/>
          <p14:tracePt t="9440" x="3784600" y="2357438"/>
          <p14:tracePt t="9447" x="3800475" y="2373313"/>
          <p14:tracePt t="9456" x="3814763" y="2432050"/>
          <p14:tracePt t="9464" x="3814763" y="2462213"/>
          <p14:tracePt t="9474" x="3814763" y="2508250"/>
          <p14:tracePt t="9479" x="3830638" y="2522538"/>
          <p14:tracePt t="9511" x="3830638" y="2538413"/>
          <p14:tracePt t="9551" x="3844925" y="2538413"/>
          <p14:tracePt t="9559" x="3844925" y="2522538"/>
          <p14:tracePt t="9568" x="3860800" y="2522538"/>
          <p14:tracePt t="9575" x="3875088" y="2492375"/>
          <p14:tracePt t="9585" x="3890963" y="2492375"/>
          <p14:tracePt t="9591" x="3890963" y="2478088"/>
          <p14:tracePt t="9615" x="3890963" y="2462213"/>
          <p14:tracePt t="9711" x="3890963" y="2432050"/>
          <p14:tracePt t="10567" x="3905250" y="2432050"/>
          <p14:tracePt t="10575" x="3995738" y="2417763"/>
          <p14:tracePt t="10584" x="4160838" y="2417763"/>
          <p14:tracePt t="10590" x="4325938" y="2417763"/>
          <p14:tracePt t="10602" x="4551363" y="2387600"/>
          <p14:tracePt t="10609" x="4806950" y="2343150"/>
          <p14:tracePt t="10615" x="5106988" y="2327275"/>
          <p14:tracePt t="10625" x="5453063" y="2297113"/>
          <p14:tracePt t="10631" x="5722938" y="2238375"/>
          <p14:tracePt t="10644" x="5962650" y="2208213"/>
          <p14:tracePt t="10647" x="6099175" y="2178050"/>
          <p14:tracePt t="10656" x="6157913" y="2178050"/>
          <p14:tracePt t="10831" x="6173788" y="2178050"/>
          <p14:tracePt t="10840" x="6188075" y="2178050"/>
          <p14:tracePt t="10847" x="6203950" y="2178050"/>
          <p14:tracePt t="10857" x="6218238" y="2178050"/>
          <p14:tracePt t="10864" x="6234113" y="2178050"/>
          <p14:tracePt t="10999" x="6234113" y="2192338"/>
          <p14:tracePt t="11007" x="6234113" y="2208213"/>
          <p14:tracePt t="11024" x="6234113" y="2222500"/>
          <p14:tracePt t="11032" x="6234113" y="2238375"/>
          <p14:tracePt t="11064" x="6278563" y="2282825"/>
          <p14:tracePt t="11073" x="6324600" y="2297113"/>
          <p14:tracePt t="11095" x="6338888" y="2297113"/>
          <p14:tracePt t="11111" x="6338888" y="2312988"/>
          <p14:tracePt t="11255" x="6353175" y="2312988"/>
          <p14:tracePt t="11271" x="6369050" y="2297113"/>
          <p14:tracePt t="11280" x="6383338" y="2297113"/>
          <p14:tracePt t="11296" x="6383338" y="2282825"/>
          <p14:tracePt t="11306" x="6399213" y="2282825"/>
          <p14:tracePt t="11320" x="6399213" y="2266950"/>
          <p14:tracePt t="11335" x="6413500" y="2252663"/>
          <p14:tracePt t="11360" x="6413500" y="2238375"/>
          <p14:tracePt t="12855" x="6459538" y="2252663"/>
          <p14:tracePt t="12863" x="6548438" y="2297113"/>
          <p14:tracePt t="12873" x="6684963" y="2343150"/>
          <p14:tracePt t="12879" x="6804025" y="2343150"/>
          <p14:tracePt t="12889" x="6954838" y="2357438"/>
          <p14:tracePt t="12895" x="7119938" y="2387600"/>
          <p14:tracePt t="12903" x="7285038" y="2432050"/>
          <p14:tracePt t="12912" x="7419975" y="2432050"/>
          <p14:tracePt t="12919" x="7496175" y="2447925"/>
          <p14:tracePt t="12927" x="7540625" y="2447925"/>
          <p14:tracePt t="13095" x="7570788" y="2447925"/>
          <p14:tracePt t="13103" x="7615238" y="2447925"/>
          <p14:tracePt t="13111" x="7661275" y="2447925"/>
          <p14:tracePt t="13119" x="7705725" y="2447925"/>
          <p14:tracePt t="13127" x="7780338" y="2447925"/>
          <p14:tracePt t="13134" x="7840663" y="2447925"/>
          <p14:tracePt t="13144" x="7900988" y="2417763"/>
          <p14:tracePt t="13151" x="7945438" y="2417763"/>
          <p14:tracePt t="13159" x="7975600" y="2387600"/>
          <p14:tracePt t="13168" x="7991475" y="2387600"/>
          <p14:tracePt t="13175" x="8005763" y="2373313"/>
          <p14:tracePt t="13184" x="8021638" y="2373313"/>
          <p14:tracePt t="13191" x="8051800" y="2343150"/>
          <p14:tracePt t="13201" x="8066088" y="2327275"/>
          <p14:tracePt t="13206" x="8081963" y="2327275"/>
          <p14:tracePt t="13215" x="8110538" y="2312988"/>
          <p14:tracePt t="13232" x="8126413" y="2297113"/>
          <p14:tracePt t="13242" x="8156575" y="2297113"/>
          <p14:tracePt t="13247" x="8170863" y="2297113"/>
          <p14:tracePt t="13257" x="8186738" y="2282825"/>
          <p14:tracePt t="13263" x="8216900" y="2282825"/>
          <p14:tracePt t="13273" x="8261350" y="2282825"/>
          <p14:tracePt t="13279" x="8261350" y="2266950"/>
          <p14:tracePt t="13775" x="8231188" y="2266950"/>
          <p14:tracePt t="13785" x="8216900" y="2266950"/>
          <p14:tracePt t="13792" x="8201025" y="2266950"/>
          <p14:tracePt t="13801" x="8186738" y="2266950"/>
          <p14:tracePt t="15368" x="8110538" y="2266950"/>
          <p14:tracePt t="15376" x="7931150" y="2266950"/>
          <p14:tracePt t="15384" x="7780338" y="2266950"/>
          <p14:tracePt t="15392" x="7615238" y="2252663"/>
          <p14:tracePt t="15401" x="7450138" y="2238375"/>
          <p14:tracePt t="15407" x="7329488" y="2222500"/>
          <p14:tracePt t="15415" x="7210425" y="2208213"/>
          <p14:tracePt t="15424" x="7089775" y="2208213"/>
          <p14:tracePt t="15431" x="6999288" y="2192338"/>
          <p14:tracePt t="15440" x="6894513" y="2162175"/>
          <p14:tracePt t="15447" x="6834188" y="2162175"/>
          <p14:tracePt t="15456" x="6789738" y="2162175"/>
          <p14:tracePt t="15464" x="6699250" y="2162175"/>
          <p14:tracePt t="15473" x="6684963" y="2162175"/>
          <p14:tracePt t="15479" x="6608763" y="2162175"/>
          <p14:tracePt t="15489" x="6459538" y="2162175"/>
          <p14:tracePt t="15495" x="6324600" y="2162175"/>
          <p14:tracePt t="15506" x="6143625" y="2162175"/>
          <p14:tracePt t="15511" x="5978525" y="2178050"/>
          <p14:tracePt t="15519" x="5813425" y="2192338"/>
          <p14:tracePt t="15527" x="5678488" y="2192338"/>
          <p14:tracePt t="15535" x="5572125" y="2208213"/>
          <p14:tracePt t="15543" x="5497513" y="2208213"/>
          <p14:tracePt t="15551" x="5467350" y="2208213"/>
          <p14:tracePt t="15679" x="5467350" y="2238375"/>
          <p14:tracePt t="15696" x="5467350" y="2252663"/>
          <p14:tracePt t="15721" x="5497513" y="2252663"/>
          <p14:tracePt t="15727" x="5497513" y="2266950"/>
          <p14:tracePt t="15734" x="5527675" y="2266950"/>
          <p14:tracePt t="15743" x="5557838" y="2266950"/>
          <p14:tracePt t="15751" x="5588000" y="2266950"/>
          <p14:tracePt t="15759" x="5618163" y="2266950"/>
          <p14:tracePt t="15768" x="5648325" y="2266950"/>
          <p14:tracePt t="15775" x="5692775" y="2266950"/>
          <p14:tracePt t="15784" x="5708650" y="2266950"/>
          <p14:tracePt t="15792" x="5737225" y="2266950"/>
          <p14:tracePt t="15801" x="5767388" y="2266950"/>
          <p14:tracePt t="15807" x="5797550" y="2266950"/>
          <p14:tracePt t="15817" x="5843588" y="2266950"/>
          <p14:tracePt t="15823" x="5873750" y="2252663"/>
          <p14:tracePt t="15831" x="5918200" y="2252663"/>
          <p14:tracePt t="15839" x="5962650" y="2238375"/>
          <p14:tracePt t="15847" x="6038850" y="2222500"/>
          <p14:tracePt t="15856" x="6053138" y="2222500"/>
          <p14:tracePt t="15935" x="6083300" y="2222500"/>
          <p14:tracePt t="15944" x="6099175" y="2252663"/>
          <p14:tracePt t="15951" x="6129338" y="2252663"/>
          <p14:tracePt t="15958" x="6157913" y="2297113"/>
          <p14:tracePt t="15968" x="6188075" y="2297113"/>
          <p14:tracePt t="15975" x="6234113" y="2327275"/>
          <p14:tracePt t="15985" x="6264275" y="2327275"/>
          <p14:tracePt t="15992" x="6324600" y="2357438"/>
          <p14:tracePt t="16002" x="6383338" y="2357438"/>
          <p14:tracePt t="16009" x="6413500" y="2373313"/>
          <p14:tracePt t="16015" x="6473825" y="2373313"/>
          <p14:tracePt t="16024" x="6519863" y="2373313"/>
          <p14:tracePt t="16031" x="6548438" y="2373313"/>
          <p14:tracePt t="16041" x="6608763" y="2373313"/>
          <p14:tracePt t="16048" x="6699250" y="2373313"/>
          <p14:tracePt t="16058" x="6773863" y="2373313"/>
          <p14:tracePt t="16063" x="6894513" y="2373313"/>
          <p14:tracePt t="16073" x="6954838" y="2373313"/>
          <p14:tracePt t="16080" x="7045325" y="2373313"/>
          <p14:tracePt t="16089" x="7089775" y="2373313"/>
          <p14:tracePt t="16095" x="7134225" y="2373313"/>
          <p14:tracePt t="16106" x="7164388" y="2373313"/>
          <p14:tracePt t="16367" x="7180263" y="2387600"/>
          <p14:tracePt t="16393" x="7194550" y="2417763"/>
          <p14:tracePt t="16401" x="7224713" y="2432050"/>
          <p14:tracePt t="16408" x="7224713" y="2447925"/>
          <p14:tracePt t="16417" x="7254875" y="2478088"/>
          <p14:tracePt t="16423" x="7270750" y="2478088"/>
          <p14:tracePt t="16431" x="7285038" y="2492375"/>
          <p14:tracePt t="16441" x="7300913" y="2508250"/>
          <p14:tracePt t="16519" x="7315200" y="2522538"/>
          <p14:tracePt t="16527" x="7329488" y="2522538"/>
          <p14:tracePt t="16623" x="7329488" y="2538413"/>
          <p14:tracePt t="16671" x="7329488" y="2552700"/>
          <p14:tracePt t="16688" x="7345363" y="2568575"/>
          <p14:tracePt t="16711" x="7345363" y="2582863"/>
          <p14:tracePt t="16727" x="7345363" y="2598738"/>
          <p14:tracePt t="16735" x="7345363" y="2613025"/>
          <p14:tracePt t="16743" x="7359650" y="2657475"/>
          <p14:tracePt t="16751" x="7359650" y="2687638"/>
          <p14:tracePt t="16767" x="7359650" y="2703513"/>
          <p14:tracePt t="16776" x="7345363" y="2703513"/>
          <p14:tracePt t="17023" x="7359650" y="2703513"/>
          <p14:tracePt t="17031" x="7375525" y="2703513"/>
          <p14:tracePt t="17047" x="7389813" y="2703513"/>
          <p14:tracePt t="17073" x="7405688" y="2703513"/>
          <p14:tracePt t="17088" x="7419975" y="2703513"/>
          <p14:tracePt t="17095" x="7419975" y="2687638"/>
          <p14:tracePt t="17107" x="7435850" y="2673350"/>
          <p14:tracePt t="17119" x="7450138" y="2673350"/>
          <p14:tracePt t="17135" x="7450138" y="2657475"/>
          <p14:tracePt t="17383" x="7466013" y="2657475"/>
          <p14:tracePt t="17391" x="7480300" y="2627313"/>
          <p14:tracePt t="17401" x="7480300" y="2613025"/>
          <p14:tracePt t="17407" x="7496175" y="2613025"/>
          <p14:tracePt t="17423" x="7496175" y="2598738"/>
          <p14:tracePt t="17431" x="7496175" y="2582863"/>
          <p14:tracePt t="18407" x="7510463" y="2568575"/>
          <p14:tracePt t="18418" x="7570788" y="2568575"/>
          <p14:tracePt t="18426" x="7661275" y="2568575"/>
          <p14:tracePt t="18431" x="7735888" y="2568575"/>
          <p14:tracePt t="18443" x="7870825" y="2568575"/>
          <p14:tracePt t="18447" x="7961313" y="2568575"/>
          <p14:tracePt t="18459" x="8005763" y="2552700"/>
          <p14:tracePt t="18463" x="8126413" y="2552700"/>
          <p14:tracePt t="18475" x="8156575" y="2538413"/>
          <p14:tracePt t="18479" x="8201025" y="2508250"/>
          <p14:tracePt t="18495" x="8247063" y="2508250"/>
          <p14:tracePt t="18506" x="8261350" y="2508250"/>
          <p14:tracePt t="18655" x="8291513" y="2508250"/>
          <p14:tracePt t="18664" x="8321675" y="2508250"/>
          <p14:tracePt t="18673" x="8351838" y="2508250"/>
          <p14:tracePt t="18679" x="8382000" y="2508250"/>
          <p14:tracePt t="18689" x="8396288" y="2508250"/>
          <p14:tracePt t="18695" x="8412163" y="2492375"/>
          <p14:tracePt t="18799" x="8412163" y="2462213"/>
          <p14:tracePt t="18823" x="8412163" y="2447925"/>
          <p14:tracePt t="18959" x="8396288" y="2432050"/>
          <p14:tracePt t="18999" x="8382000" y="2432050"/>
          <p14:tracePt t="19255" x="8366125" y="2432050"/>
          <p14:tracePt t="19375" x="8382000" y="2403475"/>
          <p14:tracePt t="19383" x="8442325" y="2387600"/>
          <p14:tracePt t="19391" x="8472488" y="2387600"/>
          <p14:tracePt t="19401" x="8501063" y="2373313"/>
          <p14:tracePt t="19407" x="8531225" y="2373313"/>
          <p14:tracePt t="19417" x="8561388" y="2343150"/>
          <p14:tracePt t="19423" x="8637588" y="2327275"/>
          <p14:tracePt t="19434" x="8697913" y="2327275"/>
          <p14:tracePt t="19440" x="8756650" y="2327275"/>
          <p14:tracePt t="19447" x="8802688" y="2327275"/>
          <p14:tracePt t="19456" x="8832850" y="2327275"/>
          <p14:tracePt t="19463" x="8863013" y="2312988"/>
          <p14:tracePt t="19474" x="8893175" y="2312988"/>
          <p14:tracePt t="19479" x="8893175" y="2297113"/>
          <p14:tracePt t="19490" x="8907463" y="2297113"/>
          <p14:tracePt t="19495" x="8921750" y="2297113"/>
          <p14:tracePt t="19543" x="8937625" y="2297113"/>
          <p14:tracePt t="19551" x="8951913" y="2297113"/>
          <p14:tracePt t="19567" x="8967788" y="2312988"/>
          <p14:tracePt t="19576" x="8982075" y="2312988"/>
          <p14:tracePt t="19584" x="8997950" y="2327275"/>
          <p14:tracePt t="19591" x="9012238" y="2327275"/>
          <p14:tracePt t="19601" x="9012238" y="2343150"/>
          <p14:tracePt t="19815" x="9028113" y="2343150"/>
          <p14:tracePt t="19823" x="9042400" y="2357438"/>
          <p14:tracePt t="19863" x="9058275" y="2373313"/>
          <p14:tracePt t="20711" x="9012238" y="2373313"/>
          <p14:tracePt t="20722" x="9012238" y="2387600"/>
          <p14:tracePt t="20727" x="8997950" y="2387600"/>
          <p14:tracePt t="20735" x="8982075" y="2387600"/>
          <p14:tracePt t="20743" x="8937625" y="2387600"/>
          <p14:tracePt t="20750" x="8847138" y="2387600"/>
          <p14:tracePt t="20759" x="8802688" y="2387600"/>
          <p14:tracePt t="20767" x="8726488" y="2387600"/>
          <p14:tracePt t="20775" x="8637588" y="2387600"/>
          <p14:tracePt t="20784" x="8621713" y="2387600"/>
          <p14:tracePt t="20863" x="8591550" y="2387600"/>
          <p14:tracePt t="20871" x="8547100" y="2387600"/>
          <p14:tracePt t="20879" x="8442325" y="2403475"/>
          <p14:tracePt t="20889" x="8396288" y="2403475"/>
          <p14:tracePt t="20899" x="8335963" y="2403475"/>
          <p14:tracePt t="20903" x="8305800" y="2403475"/>
          <p14:tracePt t="20911" x="8305800" y="2417763"/>
          <p14:tracePt t="20975" x="8291513" y="2417763"/>
          <p14:tracePt t="20983" x="8261350" y="2417763"/>
          <p14:tracePt t="20991" x="8201025" y="2417763"/>
          <p14:tracePt t="21000" x="8140700" y="2403475"/>
          <p14:tracePt t="21007" x="8110538" y="2403475"/>
          <p14:tracePt t="21017" x="8066088" y="2387600"/>
          <p14:tracePt t="21022" x="8005763" y="2387600"/>
          <p14:tracePt t="21031" x="7961313" y="2387600"/>
          <p14:tracePt t="21040" x="7900988" y="2373313"/>
          <p14:tracePt t="21048" x="7886700" y="2357438"/>
          <p14:tracePt t="21056" x="7870825" y="2357438"/>
          <p14:tracePt t="21063" x="7870825" y="2343150"/>
          <p14:tracePt t="21167" x="7886700" y="2343150"/>
          <p14:tracePt t="21175" x="7900988" y="2343150"/>
          <p14:tracePt t="21183" x="7915275" y="2343150"/>
          <p14:tracePt t="21191" x="7931150" y="2343150"/>
          <p14:tracePt t="21200" x="7961313" y="2343150"/>
          <p14:tracePt t="21207" x="8005763" y="2343150"/>
          <p14:tracePt t="21217" x="8021638" y="2343150"/>
          <p14:tracePt t="21224" x="8066088" y="2343150"/>
          <p14:tracePt t="21231" x="8096250" y="2343150"/>
          <p14:tracePt t="21240" x="8216900" y="2327275"/>
          <p14:tracePt t="21247" x="8277225" y="2312988"/>
          <p14:tracePt t="21258" x="8321675" y="2312988"/>
          <p14:tracePt t="21264" x="8351838" y="2297113"/>
          <p14:tracePt t="21272" x="8396288" y="2297113"/>
          <p14:tracePt t="21279" x="8442325" y="2297113"/>
          <p14:tracePt t="21290" x="8486775" y="2282825"/>
          <p14:tracePt t="21295" x="8547100" y="2282825"/>
          <p14:tracePt t="21307" x="8577263" y="2282825"/>
          <p14:tracePt t="21311" x="8621713" y="2282825"/>
          <p14:tracePt t="21319" x="8651875" y="2282825"/>
          <p14:tracePt t="21327" x="8697913" y="2282825"/>
          <p14:tracePt t="21335" x="8726488" y="2282825"/>
          <p14:tracePt t="21343" x="8756650" y="2282825"/>
          <p14:tracePt t="21367" x="8772525" y="2282825"/>
          <p14:tracePt t="21463" x="8802688" y="2282825"/>
          <p14:tracePt t="21471" x="8816975" y="2282825"/>
          <p14:tracePt t="21488" x="8832850" y="2282825"/>
          <p14:tracePt t="21495" x="8847138" y="2282825"/>
          <p14:tracePt t="28944" x="8847138" y="2297113"/>
          <p14:tracePt t="28951" x="8847138" y="2343150"/>
          <p14:tracePt t="28959" x="8847138" y="2373313"/>
          <p14:tracePt t="28967" x="8847138" y="2417763"/>
          <p14:tracePt t="28975" x="8863013" y="2478088"/>
          <p14:tracePt t="28983" x="8893175" y="2522538"/>
          <p14:tracePt t="28991" x="8893175" y="2538413"/>
          <p14:tracePt t="29000" x="8893175" y="2568575"/>
          <p14:tracePt t="29007" x="8907463" y="2582863"/>
          <p14:tracePt t="29017" x="8907463" y="2598738"/>
          <p14:tracePt t="29880" x="8921750" y="2598738"/>
          <p14:tracePt t="29888" x="8937625" y="2598738"/>
          <p14:tracePt t="29906" x="8997950" y="2598738"/>
          <p14:tracePt t="29911" x="9042400" y="2598738"/>
          <p14:tracePt t="29922" x="9147175" y="2582863"/>
          <p14:tracePt t="29927" x="9297988" y="2568575"/>
          <p14:tracePt t="29935" x="9418638" y="2568575"/>
          <p14:tracePt t="29943" x="9567863" y="2552700"/>
          <p14:tracePt t="29950" x="9674225" y="2538413"/>
          <p14:tracePt t="29960" x="9809163" y="2522538"/>
          <p14:tracePt t="29967" x="9944100" y="2522538"/>
          <p14:tracePt t="29975" x="10048875" y="2522538"/>
          <p14:tracePt t="29984" x="10064750" y="2508250"/>
          <p14:tracePt t="29992" x="10079038" y="2508250"/>
          <p14:tracePt t="30000" x="10093325" y="2508250"/>
          <p14:tracePt t="30007" x="10109200" y="2492375"/>
          <p14:tracePt t="30016" x="10139363" y="2492375"/>
          <p14:tracePt t="30023" x="10153650" y="2492375"/>
          <p14:tracePt t="30040" x="10199688" y="2478088"/>
          <p14:tracePt t="30047" x="10229850" y="2478088"/>
          <p14:tracePt t="30063" x="10244138" y="2478088"/>
          <p14:tracePt t="30319" x="10213975" y="2478088"/>
          <p14:tracePt t="30328" x="10199688" y="2478088"/>
          <p14:tracePt t="30343" x="10183813" y="2478088"/>
          <p14:tracePt t="30399" x="10183813" y="2462213"/>
          <p14:tracePt t="30423" x="10183813" y="2447925"/>
          <p14:tracePt t="30471" x="10169525" y="2447925"/>
          <p14:tracePt t="30487" x="10153650" y="2447925"/>
          <p14:tracePt t="30504" x="10139363" y="2447925"/>
          <p14:tracePt t="30521" x="10123488" y="2447925"/>
          <p14:tracePt t="30543" x="10109200" y="2447925"/>
          <p14:tracePt t="30937" x="10064750" y="2417763"/>
          <p14:tracePt t="30944" x="10064750" y="2327275"/>
          <p14:tracePt t="30954" x="10064750" y="2282825"/>
          <p14:tracePt t="30960" x="10079038" y="2252663"/>
          <p14:tracePt t="30966" x="10093325" y="2222500"/>
          <p14:tracePt t="30975" x="10093325" y="2208213"/>
          <p14:tracePt t="30991" x="10093325" y="2192338"/>
          <p14:tracePt t="31033" x="10079038" y="2192338"/>
          <p14:tracePt t="31041" x="10004425" y="2178050"/>
          <p14:tracePt t="31047" x="9988550" y="2178050"/>
          <p14:tracePt t="31055" x="9958388" y="2178050"/>
          <p14:tracePt t="31063" x="9928225" y="2178050"/>
          <p14:tracePt t="31072" x="9869488" y="2178050"/>
          <p14:tracePt t="31080" x="9839325" y="2178050"/>
          <p14:tracePt t="31090" x="9793288" y="2178050"/>
          <p14:tracePt t="31095" x="9763125" y="2178050"/>
          <p14:tracePt t="31105" x="9732963" y="2178050"/>
          <p14:tracePt t="31111" x="9702800" y="2178050"/>
          <p14:tracePt t="31121" x="9688513" y="2178050"/>
          <p14:tracePt t="31128" x="9674225" y="2178050"/>
          <p14:tracePt t="31138" x="9644063" y="2178050"/>
          <p14:tracePt t="31143" x="9613900" y="2178050"/>
          <p14:tracePt t="31151" x="9598025" y="2178050"/>
          <p14:tracePt t="31159" x="9583738" y="2208213"/>
          <p14:tracePt t="31167" x="9553575" y="2252663"/>
          <p14:tracePt t="31175" x="9478963" y="2403475"/>
          <p14:tracePt t="31184" x="9448800" y="2522538"/>
          <p14:tracePt t="31190" x="9418638" y="2657475"/>
          <p14:tracePt t="31201" x="9418638" y="2733675"/>
          <p14:tracePt t="31207" x="9418638" y="2778125"/>
          <p14:tracePt t="31217" x="9402763" y="2794000"/>
          <p14:tracePt t="31223" x="9402763" y="2822575"/>
          <p14:tracePt t="31233" x="9418638" y="2838450"/>
          <p14:tracePt t="31239" x="9432925" y="2882900"/>
          <p14:tracePt t="31247" x="9478963" y="2898775"/>
          <p14:tracePt t="31255" x="9478963" y="2913063"/>
          <p14:tracePt t="31263" x="9507538" y="2928938"/>
          <p14:tracePt t="31272" x="9537700" y="2943225"/>
          <p14:tracePt t="31289" x="9583738" y="2943225"/>
          <p14:tracePt t="31295" x="9658350" y="2943225"/>
          <p14:tracePt t="31305" x="9718675" y="2943225"/>
          <p14:tracePt t="31311" x="9779000" y="2943225"/>
          <p14:tracePt t="31321" x="9974263" y="2882900"/>
          <p14:tracePt t="31328" x="10079038" y="2868613"/>
          <p14:tracePt t="31338" x="10123488" y="2838450"/>
          <p14:tracePt t="31343" x="10229850" y="2808288"/>
          <p14:tracePt t="31351" x="10288588" y="2808288"/>
          <p14:tracePt t="31359" x="10318750" y="2808288"/>
          <p14:tracePt t="31367" x="10364788" y="2794000"/>
          <p14:tracePt t="31375" x="10379075" y="2794000"/>
          <p14:tracePt t="31439" x="10379075" y="2763838"/>
          <p14:tracePt t="31447" x="10379075" y="2747963"/>
          <p14:tracePt t="31454" x="10379075" y="2733675"/>
          <p14:tracePt t="31463" x="10394950" y="2733675"/>
          <p14:tracePt t="31471" x="10394950" y="2717800"/>
          <p14:tracePt t="31479" x="10409238" y="2717800"/>
          <p14:tracePt t="31489" x="10409238" y="2687638"/>
          <p14:tracePt t="31506" x="10409238" y="2673350"/>
          <p14:tracePt t="31567" x="10409238" y="2657475"/>
          <p14:tracePt t="31576" x="10394950" y="2643188"/>
          <p14:tracePt t="31599" x="10379075" y="2627313"/>
          <p14:tracePt t="31607" x="10379075" y="2613025"/>
          <p14:tracePt t="31616" x="10379075" y="2598738"/>
          <p14:tracePt t="31623" x="10364788" y="2568575"/>
          <p14:tracePt t="31633" x="10348913" y="2568575"/>
          <p14:tracePt t="31639" x="10334625" y="2552700"/>
          <p14:tracePt t="31647" x="10318750" y="2552700"/>
          <p14:tracePt t="31655" x="10318750" y="2538413"/>
          <p14:tracePt t="31664" x="10304463" y="2538413"/>
          <p14:tracePt t="31679" x="10288588" y="2538413"/>
          <p14:tracePt t="31688" x="10274300" y="2538413"/>
          <p14:tracePt t="31695" x="10244138" y="2538413"/>
          <p14:tracePt t="31706" x="10213975" y="2538413"/>
          <p14:tracePt t="31712" x="10199688" y="2538413"/>
          <p14:tracePt t="31721" x="10183813" y="2538413"/>
          <p14:tracePt t="31727" x="10169525" y="2538413"/>
          <p14:tracePt t="31754" x="10153650" y="2538413"/>
          <p14:tracePt t="31807" x="10139363" y="2538413"/>
          <p14:tracePt t="31815" x="10123488" y="2538413"/>
          <p14:tracePt t="31832" x="10109200" y="2538413"/>
          <p14:tracePt t="31847" x="10093325" y="2538413"/>
          <p14:tracePt t="31935" x="10064750" y="2538413"/>
          <p14:tracePt t="31953" x="10048875" y="2538413"/>
          <p14:tracePt t="31967" x="10018713" y="2538413"/>
          <p14:tracePt t="32007" x="10004425" y="2538413"/>
          <p14:tracePt t="32175" x="10004425" y="2522538"/>
          <p14:tracePt t="32239" x="10004425" y="2508250"/>
          <p14:tracePt t="32319" x="10004425" y="2492375"/>
          <p14:tracePt t="34735" x="10079038" y="2492375"/>
          <p14:tracePt t="34743" x="10260013" y="2492375"/>
          <p14:tracePt t="34752" x="10439400" y="2462213"/>
          <p14:tracePt t="34760" x="10679113" y="2462213"/>
          <p14:tracePt t="34767" x="11099800" y="2447925"/>
          <p14:tracePt t="34776" x="11461750" y="2447925"/>
          <p14:tracePt t="34783" x="11791950" y="2447925"/>
          <p14:tracePt t="34792" x="11987213" y="2447925"/>
          <p14:tracePt t="34799" x="12166600" y="2432050"/>
          <p14:tracePt t="34807" x="12226925" y="2432050"/>
          <p14:tracePt t="34816" x="12257088" y="2432050"/>
          <p14:tracePt t="35135" x="12242800" y="2432050"/>
          <p14:tracePt t="35143" x="12212638" y="2432050"/>
          <p14:tracePt t="35151" x="12166600" y="2447925"/>
          <p14:tracePt t="35159" x="12106275" y="2462213"/>
          <p14:tracePt t="35167" x="12047538" y="2508250"/>
          <p14:tracePt t="35176" x="11701463" y="2568575"/>
          <p14:tracePt t="35183" x="11476038" y="2627313"/>
          <p14:tracePt t="35191" x="11099800" y="2657475"/>
          <p14:tracePt t="35200" x="10829925" y="2717800"/>
          <p14:tracePt t="35207" x="10229850" y="2822575"/>
          <p14:tracePt t="35217" x="9583738" y="2959100"/>
          <p14:tracePt t="35222" x="8802688" y="3017838"/>
          <p14:tracePt t="35233" x="8066088" y="3048000"/>
          <p14:tracePt t="35239" x="7329488" y="3048000"/>
          <p14:tracePt t="35247" x="6924675" y="3048000"/>
          <p14:tracePt t="35256" x="6669088" y="3048000"/>
          <p14:tracePt t="35263" x="6459538" y="3048000"/>
          <p14:tracePt t="35271" x="6278563" y="3048000"/>
          <p14:tracePt t="35279" x="6083300" y="3048000"/>
          <p14:tracePt t="35289" x="5918200" y="3048000"/>
          <p14:tracePt t="35296" x="5843588" y="3048000"/>
          <p14:tracePt t="35305" x="5813425" y="3048000"/>
          <p14:tracePt t="35391" x="5827713" y="3048000"/>
          <p14:tracePt t="35407" x="5843588" y="3048000"/>
          <p14:tracePt t="35416" x="5888038" y="3048000"/>
          <p14:tracePt t="35424" x="5932488" y="3048000"/>
          <p14:tracePt t="35433" x="6038850" y="3017838"/>
          <p14:tracePt t="35438" x="6157913" y="3003550"/>
          <p14:tracePt t="35447" x="6369050" y="2973388"/>
          <p14:tracePt t="35457" x="6608763" y="2943225"/>
          <p14:tracePt t="35463" x="6999288" y="2898775"/>
          <p14:tracePt t="35473" x="7554913" y="2822575"/>
          <p14:tracePt t="35479" x="8140700" y="2778125"/>
          <p14:tracePt t="35489" x="8756650" y="2717800"/>
          <p14:tracePt t="35495" x="9223375" y="2673350"/>
          <p14:tracePt t="35505" x="9763125" y="2613025"/>
          <p14:tracePt t="35511" x="10274300" y="2568575"/>
          <p14:tracePt t="35522" x="10620375" y="2522538"/>
          <p14:tracePt t="35528" x="10860088" y="2462213"/>
          <p14:tracePt t="35538" x="11025188" y="2447925"/>
          <p14:tracePt t="35543" x="11085513" y="2447925"/>
          <p14:tracePt t="35551" x="11099800" y="2432050"/>
          <p14:tracePt t="35647" x="11115675" y="2432050"/>
          <p14:tracePt t="35663" x="11129963" y="2432050"/>
          <p14:tracePt t="35671" x="11145838" y="2432050"/>
          <p14:tracePt t="35688" x="11176000" y="2432050"/>
          <p14:tracePt t="35696" x="11190288" y="2417763"/>
          <p14:tracePt t="35705" x="11220450" y="2417763"/>
          <p14:tracePt t="35722" x="11236325" y="2417763"/>
          <p14:tracePt t="35728" x="11266488" y="2417763"/>
          <p14:tracePt t="35744" x="11280775" y="2417763"/>
          <p14:tracePt t="36311" x="11401425" y="2417763"/>
          <p14:tracePt t="36319" x="11610975" y="2417763"/>
          <p14:tracePt t="36327" x="11852275" y="2417763"/>
          <p14:tracePt t="36338" x="12152313" y="2417763"/>
          <p14:tracePt t="36343" x="12392025" y="2417763"/>
          <p14:tracePt t="36351" x="12647613" y="2403475"/>
          <p14:tracePt t="36359" x="12842875" y="2403475"/>
          <p14:tracePt t="36367" x="13007975" y="2403475"/>
          <p14:tracePt t="36376" x="13038138" y="2387600"/>
          <p14:tracePt t="36383" x="13052425" y="2387600"/>
          <p14:tracePt t="36591" x="13038138" y="2387600"/>
          <p14:tracePt t="36879" x="13023850" y="2387600"/>
          <p14:tracePt t="36887" x="13007975" y="2387600"/>
          <p14:tracePt t="36904" x="12993688" y="2387600"/>
          <p14:tracePt t="36928" x="12977813" y="2387600"/>
          <p14:tracePt t="37079" x="12963525" y="2387600"/>
          <p14:tracePt t="37104" x="12947650" y="2387600"/>
          <p14:tracePt t="37135" x="12933363" y="2387600"/>
          <p14:tracePt t="37175" x="12917488" y="2387600"/>
          <p14:tracePt t="37199" x="12857163" y="2387600"/>
          <p14:tracePt t="37207" x="12692063" y="2417763"/>
          <p14:tracePt t="37216" x="12496800" y="2478088"/>
          <p14:tracePt t="37223" x="12271375" y="2552700"/>
          <p14:tracePt t="37233" x="11987213" y="2643188"/>
          <p14:tracePt t="37239" x="11641138" y="2657475"/>
          <p14:tracePt t="37250" x="11461750" y="2703513"/>
          <p14:tracePt t="37256" x="11176000" y="2763838"/>
          <p14:tracePt t="37263" x="10920413" y="2838450"/>
          <p14:tracePt t="37272" x="10694988" y="2852738"/>
          <p14:tracePt t="37280" x="10574338" y="2882900"/>
          <p14:tracePt t="37289" x="10394950" y="2928938"/>
          <p14:tracePt t="37295" x="10288588" y="2959100"/>
          <p14:tracePt t="37304" x="10153650" y="2959100"/>
          <p14:tracePt t="37311" x="10109200" y="2959100"/>
          <p14:tracePt t="37322" x="10064750" y="2959100"/>
          <p14:tracePt t="37327" x="10018713" y="2959100"/>
          <p14:tracePt t="37338" x="10018713" y="2973388"/>
          <p14:tracePt t="37343" x="9988550" y="2973388"/>
          <p14:tracePt t="37631" x="9988550" y="2989263"/>
          <p14:tracePt t="37639" x="9974263" y="3003550"/>
          <p14:tracePt t="37649" x="9944100" y="3017838"/>
          <p14:tracePt t="37656" x="9944100" y="3033713"/>
          <p14:tracePt t="37672" x="9928225" y="3033713"/>
          <p14:tracePt t="38111" x="9928225" y="2943225"/>
          <p14:tracePt t="38120" x="9853613" y="2852738"/>
          <p14:tracePt t="38127" x="9779000" y="2763838"/>
          <p14:tracePt t="38138" x="9718675" y="2703513"/>
          <p14:tracePt t="38143" x="9658350" y="2657475"/>
          <p14:tracePt t="38151" x="9658350" y="2613025"/>
          <p14:tracePt t="38159" x="9658350" y="2582863"/>
          <p14:tracePt t="38166" x="9658350" y="2568575"/>
          <p14:tracePt t="38175" x="9658350" y="2538413"/>
          <p14:tracePt t="38183" x="9658350" y="2508250"/>
          <p14:tracePt t="38192" x="9658350" y="2447925"/>
          <p14:tracePt t="38199" x="9658350" y="2403475"/>
          <p14:tracePt t="38207" x="9674225" y="2357438"/>
          <p14:tracePt t="38216" x="9688513" y="2327275"/>
          <p14:tracePt t="38223" x="9688513" y="2297113"/>
          <p14:tracePt t="38233" x="9702800" y="2266950"/>
          <p14:tracePt t="38238" x="9702800" y="2238375"/>
          <p14:tracePt t="38249" x="9702800" y="2222500"/>
          <p14:tracePt t="38263" x="9702800" y="2208213"/>
          <p14:tracePt t="38273" x="9718675" y="2192338"/>
          <p14:tracePt t="38279" x="9718675" y="2162175"/>
          <p14:tracePt t="38289" x="9732963" y="2117725"/>
          <p14:tracePt t="38295" x="9732963" y="2071688"/>
          <p14:tracePt t="38305" x="9732963" y="1982788"/>
          <p14:tracePt t="38311" x="9748838" y="1906588"/>
          <p14:tracePt t="38322" x="9763125" y="1862138"/>
          <p14:tracePt t="38327" x="9779000" y="1831975"/>
          <p14:tracePt t="38360" x="9763125" y="1801813"/>
          <p14:tracePt t="38367" x="9688513" y="1801813"/>
          <p14:tracePt t="38376" x="9567863" y="1757363"/>
          <p14:tracePt t="38383" x="9388475" y="1697038"/>
          <p14:tracePt t="38391" x="9042400" y="1636713"/>
          <p14:tracePt t="38399" x="8863013" y="1606550"/>
          <p14:tracePt t="38407" x="8697913" y="1606550"/>
          <p14:tracePt t="38416" x="8561388" y="1606550"/>
          <p14:tracePt t="38423" x="8486775" y="1606550"/>
          <p14:tracePt t="38433" x="8426450" y="1606550"/>
          <p14:tracePt t="38439" x="8366125" y="1606550"/>
          <p14:tracePt t="38449" x="8351838" y="1652588"/>
          <p14:tracePt t="38455" x="8335963" y="1771650"/>
          <p14:tracePt t="38463" x="8305800" y="1936750"/>
          <p14:tracePt t="38472" x="8305800" y="2132013"/>
          <p14:tracePt t="38479" x="8335963" y="2282825"/>
          <p14:tracePt t="38488" x="8366125" y="2343150"/>
          <p14:tracePt t="38495" x="8426450" y="2432050"/>
          <p14:tracePt t="38505" x="8501063" y="2508250"/>
          <p14:tracePt t="38512" x="8607425" y="2552700"/>
          <p14:tracePt t="38521" x="8682038" y="2568575"/>
          <p14:tracePt t="38527" x="8786813" y="2598738"/>
          <p14:tracePt t="38535" x="9012238" y="2613025"/>
          <p14:tracePt t="38543" x="9193213" y="2643188"/>
          <p14:tracePt t="38551" x="9358313" y="2643188"/>
          <p14:tracePt t="38559" x="9463088" y="2673350"/>
          <p14:tracePt t="38567" x="9583738" y="2673350"/>
          <p14:tracePt t="38575" x="9628188" y="2673350"/>
          <p14:tracePt t="38582" x="9644063" y="2673350"/>
          <p14:tracePt t="38591" x="9658350" y="2673350"/>
          <p14:tracePt t="38615" x="9674225" y="2673350"/>
          <p14:tracePt t="38623" x="9688513" y="2673350"/>
          <p14:tracePt t="38632" x="9702800" y="2657475"/>
          <p14:tracePt t="38639" x="9732963" y="2643188"/>
          <p14:tracePt t="38649" x="9779000" y="2613025"/>
          <p14:tracePt t="38656" x="9793288" y="2582863"/>
          <p14:tracePt t="38663" x="9823450" y="2552700"/>
          <p14:tracePt t="38676" x="9853613" y="2478088"/>
          <p14:tracePt t="38679" x="9853613" y="2432050"/>
          <p14:tracePt t="38689" x="9853613" y="2403475"/>
          <p14:tracePt t="38695" x="9853613" y="2387600"/>
          <p14:tracePt t="38705" x="9853613" y="2357438"/>
          <p14:tracePt t="38711" x="9853613" y="2327275"/>
          <p14:tracePt t="38722" x="9853613" y="2312988"/>
          <p14:tracePt t="38727" x="9853613" y="2266950"/>
          <p14:tracePt t="38735" x="9853613" y="2252663"/>
          <p14:tracePt t="38743" x="9853613" y="2222500"/>
          <p14:tracePt t="38754" x="9853613" y="2208213"/>
          <p14:tracePt t="38760" x="9853613" y="2192338"/>
          <p14:tracePt t="38775" x="9853613" y="2178050"/>
          <p14:tracePt t="38791" x="9853613" y="2162175"/>
          <p14:tracePt t="38815" x="9853613" y="2147888"/>
          <p14:tracePt t="38823" x="9853613" y="2132013"/>
          <p14:tracePt t="38849" x="9853613" y="2117725"/>
          <p14:tracePt t="38879" x="9853613" y="2101850"/>
          <p14:tracePt t="38888" x="9823450" y="2087563"/>
          <p14:tracePt t="38895" x="9809163" y="2071688"/>
          <p14:tracePt t="38905" x="9793288" y="2071688"/>
          <p14:tracePt t="38929" x="9779000" y="2071688"/>
          <p14:tracePt t="38944" x="9763125" y="2071688"/>
          <p14:tracePt t="38951" x="9748838" y="2071688"/>
          <p14:tracePt t="38959" x="9732963" y="2071688"/>
          <p14:tracePt t="38967" x="9718675" y="2071688"/>
          <p14:tracePt t="38976" x="9702800" y="2071688"/>
          <p14:tracePt t="38983" x="9674225" y="2071688"/>
          <p14:tracePt t="38991" x="9644063" y="2071688"/>
          <p14:tracePt t="39000" x="9628188" y="2071688"/>
          <p14:tracePt t="39016" x="9613900" y="2071688"/>
          <p14:tracePt t="39033" x="9598025" y="2087563"/>
          <p14:tracePt t="39050" x="9553575" y="2117725"/>
          <p14:tracePt t="39057" x="9537700" y="2147888"/>
          <p14:tracePt t="39063" x="9507538" y="2147888"/>
          <p14:tracePt t="39072" x="9507538" y="2178050"/>
          <p14:tracePt t="39079" x="9507538" y="2208213"/>
          <p14:tracePt t="39089" x="9507538" y="2222500"/>
          <p14:tracePt t="39095" x="9507538" y="2252663"/>
          <p14:tracePt t="39104" x="9507538" y="2266950"/>
          <p14:tracePt t="39111" x="9507538" y="2312988"/>
          <p14:tracePt t="39120" x="9537700" y="2373313"/>
          <p14:tracePt t="39127" x="9553575" y="2417763"/>
          <p14:tracePt t="39138" x="9598025" y="2447925"/>
          <p14:tracePt t="39143" x="9598025" y="2478088"/>
          <p14:tracePt t="39151" x="9628188" y="2508250"/>
          <p14:tracePt t="39159" x="9644063" y="2522538"/>
          <p14:tracePt t="39167" x="9688513" y="2552700"/>
          <p14:tracePt t="39176" x="9718675" y="2552700"/>
          <p14:tracePt t="39183" x="9779000" y="2568575"/>
          <p14:tracePt t="39191" x="9823450" y="2582863"/>
          <p14:tracePt t="39200" x="9883775" y="2582863"/>
          <p14:tracePt t="39208" x="9928225" y="2582863"/>
          <p14:tracePt t="39216" x="9944100" y="2582863"/>
          <p14:tracePt t="39224" x="9974263" y="2582863"/>
          <p14:tracePt t="39239" x="9988550" y="2582863"/>
          <p14:tracePt t="39255" x="10018713" y="2582863"/>
          <p14:tracePt t="39263" x="10048875" y="2582863"/>
          <p14:tracePt t="39272" x="10064750" y="2582863"/>
          <p14:tracePt t="39279" x="10109200" y="2582863"/>
          <p14:tracePt t="39287" x="10139363" y="2552700"/>
          <p14:tracePt t="39295" x="10199688" y="2538413"/>
          <p14:tracePt t="39305" x="10213975" y="2492375"/>
          <p14:tracePt t="39311" x="10244138" y="2478088"/>
          <p14:tracePt t="39322" x="10244138" y="2447925"/>
          <p14:tracePt t="39327" x="10244138" y="2432050"/>
          <p14:tracePt t="39338" x="10244138" y="2417763"/>
          <p14:tracePt t="39343" x="10244138" y="2403475"/>
          <p14:tracePt t="39351" x="10244138" y="2387600"/>
          <p14:tracePt t="39359" x="10244138" y="2357438"/>
          <p14:tracePt t="39375" x="10229850" y="2327275"/>
          <p14:tracePt t="39383" x="10213975" y="2282825"/>
          <p14:tracePt t="39391" x="10213975" y="2266950"/>
          <p14:tracePt t="39400" x="10169525" y="2222500"/>
          <p14:tracePt t="39407" x="10169525" y="2208213"/>
          <p14:tracePt t="39423" x="10139363" y="2178050"/>
          <p14:tracePt t="39432" x="10139363" y="2147888"/>
          <p14:tracePt t="39440" x="10109200" y="2132013"/>
          <p14:tracePt t="39449" x="10064750" y="2101850"/>
          <p14:tracePt t="39454" x="10018713" y="2071688"/>
          <p14:tracePt t="39463" x="10004425" y="2057400"/>
          <p14:tracePt t="39471" x="9988550" y="2057400"/>
          <p14:tracePt t="39480" x="9958388" y="2027238"/>
          <p14:tracePt t="39488" x="9944100" y="2027238"/>
          <p14:tracePt t="39495" x="9898063" y="1997075"/>
          <p14:tracePt t="39506" x="9839325" y="1982788"/>
          <p14:tracePt t="39511" x="9793288" y="1982788"/>
          <p14:tracePt t="39521" x="9702800" y="1966913"/>
          <p14:tracePt t="39527" x="9628188" y="1966913"/>
          <p14:tracePt t="39535" x="9567863" y="1966913"/>
          <p14:tracePt t="39543" x="9507538" y="1966913"/>
          <p14:tracePt t="39551" x="9448800" y="1982788"/>
          <p14:tracePt t="39559" x="9418638" y="2012950"/>
          <p14:tracePt t="39567" x="9388475" y="2027238"/>
          <p14:tracePt t="39576" x="9388475" y="2057400"/>
          <p14:tracePt t="39583" x="9372600" y="2101850"/>
          <p14:tracePt t="39591" x="9358313" y="2147888"/>
          <p14:tracePt t="39600" x="9358313" y="2208213"/>
          <p14:tracePt t="39607" x="9358313" y="2252663"/>
          <p14:tracePt t="39616" x="9372600" y="2297113"/>
          <p14:tracePt t="39623" x="9432925" y="2373313"/>
          <p14:tracePt t="39632" x="9463088" y="2373313"/>
          <p14:tracePt t="39639" x="9478963" y="2373313"/>
          <p14:tracePt t="39649" x="9523413" y="2387600"/>
          <p14:tracePt t="39655" x="9553575" y="2387600"/>
          <p14:tracePt t="39663" x="9598025" y="2387600"/>
          <p14:tracePt t="39674" x="9628188" y="2387600"/>
          <p14:tracePt t="39679" x="9644063" y="2387600"/>
          <p14:tracePt t="39855" x="9613900" y="2387600"/>
          <p14:tracePt t="39863" x="9613900" y="2373313"/>
          <p14:tracePt t="39871" x="9583738" y="2357438"/>
          <p14:tracePt t="40391" x="9553575" y="2357438"/>
          <p14:tracePt t="40398" x="9388475" y="2373313"/>
          <p14:tracePt t="40407" x="9267825" y="2387600"/>
          <p14:tracePt t="40415" x="9088438" y="2403475"/>
          <p14:tracePt t="40423" x="8907463" y="2403475"/>
          <p14:tracePt t="40433" x="8682038" y="2417763"/>
          <p14:tracePt t="40440" x="8472488" y="2432050"/>
          <p14:tracePt t="40450" x="8186738" y="2432050"/>
          <p14:tracePt t="40457" x="7870825" y="2432050"/>
          <p14:tracePt t="40463" x="7570788" y="2462213"/>
          <p14:tracePt t="40473" x="7194550" y="2462213"/>
          <p14:tracePt t="40479" x="6954838" y="2462213"/>
          <p14:tracePt t="40491" x="6743700" y="2478088"/>
          <p14:tracePt t="40495" x="6534150" y="2478088"/>
          <p14:tracePt t="40508" x="6338888" y="2492375"/>
          <p14:tracePt t="40511" x="6083300" y="2492375"/>
          <p14:tracePt t="40520" x="5873750" y="2492375"/>
          <p14:tracePt t="40527" x="5602288" y="2492375"/>
          <p14:tracePt t="40535" x="5302250" y="2478088"/>
          <p14:tracePt t="40543" x="5046663" y="2478088"/>
          <p14:tracePt t="40551" x="4806950" y="2478088"/>
          <p14:tracePt t="40559" x="4506913" y="2462213"/>
          <p14:tracePt t="40567" x="4251325" y="2462213"/>
          <p14:tracePt t="40575" x="3965575" y="2462213"/>
          <p14:tracePt t="40583" x="3695700" y="2432050"/>
          <p14:tracePt t="40591" x="3544888" y="2432050"/>
          <p14:tracePt t="40600" x="3394075" y="2432050"/>
          <p14:tracePt t="40608" x="3335338" y="2417763"/>
          <p14:tracePt t="40616" x="3275013" y="2403475"/>
          <p14:tracePt t="40624" x="3244850" y="2403475"/>
          <p14:tracePt t="40641" x="3228975" y="2403475"/>
          <p14:tracePt t="40650" x="3214688" y="2403475"/>
          <p14:tracePt t="40658" x="3168650" y="2403475"/>
          <p14:tracePt t="40663" x="3109913" y="2403475"/>
          <p14:tracePt t="40674" x="3033713" y="2403475"/>
          <p14:tracePt t="40679" x="2944813" y="2403475"/>
          <p14:tracePt t="40691" x="2808288" y="2403475"/>
          <p14:tracePt t="40695" x="2689225" y="2403475"/>
          <p14:tracePt t="40705" x="2568575" y="2387600"/>
          <p14:tracePt t="40724" x="2403475" y="2387600"/>
          <p14:tracePt t="40727" x="2343150" y="2387600"/>
          <p14:tracePt t="40735" x="2328863" y="2373313"/>
          <p14:tracePt t="40751" x="2312988" y="2373313"/>
          <p14:tracePt t="40983" x="2312988" y="2403475"/>
          <p14:tracePt t="40999" x="2312988" y="2417763"/>
          <p14:tracePt t="41031" x="2312988" y="2432050"/>
          <p14:tracePt t="41071" x="2312988" y="2447925"/>
          <p14:tracePt t="41087" x="2312988" y="2462213"/>
          <p14:tracePt t="41106" x="2312988" y="2478088"/>
          <p14:tracePt t="41111" x="2328863" y="2478088"/>
          <p14:tracePt t="41159" x="2328863" y="2492375"/>
          <p14:tracePt t="41167" x="2328863" y="2508250"/>
          <p14:tracePt t="41175" x="2328863" y="2522538"/>
          <p14:tracePt t="41183" x="2343150" y="2552700"/>
          <p14:tracePt t="41190" x="2373313" y="2582863"/>
          <p14:tracePt t="41199" x="2387600" y="2627313"/>
          <p14:tracePt t="41208" x="2417763" y="2673350"/>
          <p14:tracePt t="41216" x="2433638" y="2717800"/>
          <p14:tracePt t="41224" x="2447925" y="2747963"/>
          <p14:tracePt t="41233" x="2478088" y="2808288"/>
          <p14:tracePt t="41239" x="2493963" y="2852738"/>
          <p14:tracePt t="41249" x="2508250" y="2898775"/>
          <p14:tracePt t="41254" x="2524125" y="2928938"/>
          <p14:tracePt t="41272" x="2524125" y="2943225"/>
          <p14:tracePt t="41287" x="2538413" y="2959100"/>
          <p14:tracePt t="41295" x="2538413" y="2973388"/>
          <p14:tracePt t="41305" x="2554288" y="2973388"/>
          <p14:tracePt t="41312" x="2554288" y="2989263"/>
          <p14:tracePt t="41327" x="2568575" y="2989263"/>
          <p14:tracePt t="41359" x="2568575" y="3003550"/>
          <p14:tracePt t="41416" x="2568575" y="3017838"/>
          <p14:tracePt t="41424" x="2598738" y="3063875"/>
          <p14:tracePt t="41432" x="2613025" y="3094038"/>
          <p14:tracePt t="41438" x="2628900" y="3108325"/>
          <p14:tracePt t="41449" x="2643188" y="3138488"/>
          <p14:tracePt t="41463" x="2643188" y="3154363"/>
          <p14:tracePt t="41470" x="2643188" y="3168650"/>
          <p14:tracePt t="41719" x="2659063" y="3168650"/>
          <p14:tracePt t="41727" x="2673350" y="3168650"/>
          <p14:tracePt t="41737" x="2689225" y="3168650"/>
          <p14:tracePt t="41743" x="2719388" y="3168650"/>
          <p14:tracePt t="41755" x="2749550" y="3168650"/>
          <p14:tracePt t="41759" x="2778125" y="3168650"/>
          <p14:tracePt t="41767" x="2808288" y="3168650"/>
          <p14:tracePt t="41775" x="2838450" y="3168650"/>
          <p14:tracePt t="41782" x="2854325" y="3168650"/>
          <p14:tracePt t="41791" x="2884488" y="3168650"/>
          <p14:tracePt t="41807" x="2898775" y="3168650"/>
          <p14:tracePt t="41816" x="2928938" y="3168650"/>
          <p14:tracePt t="41841" x="2944813" y="3168650"/>
          <p14:tracePt t="41855" x="2973388" y="3168650"/>
          <p14:tracePt t="41871" x="2973388" y="3138488"/>
          <p14:tracePt t="41892" x="2973388" y="3124200"/>
          <p14:tracePt t="41914" x="2989263" y="3108325"/>
          <p14:tracePt t="41939" x="2989263" y="3094038"/>
          <p14:tracePt t="41952" x="2989263" y="3078163"/>
          <p14:tracePt t="41975" x="2989263" y="3063875"/>
          <p14:tracePt t="41999" x="2989263" y="3048000"/>
          <p14:tracePt t="42311" x="2959100" y="3048000"/>
          <p14:tracePt t="42319" x="2944813" y="3048000"/>
          <p14:tracePt t="42327" x="2914650" y="3048000"/>
          <p14:tracePt t="42343" x="2884488" y="3048000"/>
          <p14:tracePt t="42354" x="2854325" y="3048000"/>
          <p14:tracePt t="42359" x="2838450" y="3048000"/>
          <p14:tracePt t="42367" x="2794000" y="3048000"/>
          <p14:tracePt t="42375" x="2778125" y="3048000"/>
          <p14:tracePt t="42383" x="2749550" y="3048000"/>
          <p14:tracePt t="42391" x="2733675" y="3048000"/>
          <p14:tracePt t="42399" x="2719388" y="3048000"/>
          <p14:tracePt t="42407" x="2703513" y="3048000"/>
          <p14:tracePt t="42415" x="2689225" y="3048000"/>
          <p14:tracePt t="42423" x="2673350" y="3048000"/>
          <p14:tracePt t="42551" x="2703513" y="3033713"/>
          <p14:tracePt t="42560" x="2763838" y="3033713"/>
          <p14:tracePt t="42567" x="2868613" y="3033713"/>
          <p14:tracePt t="42575" x="2989263" y="3017838"/>
          <p14:tracePt t="42583" x="3140075" y="3003550"/>
          <p14:tracePt t="42591" x="3214688" y="3003550"/>
          <p14:tracePt t="42600" x="3319463" y="2989263"/>
          <p14:tracePt t="42607" x="3349625" y="2973388"/>
          <p14:tracePt t="42616" x="3379788" y="2973388"/>
          <p14:tracePt t="42623" x="3470275" y="2959100"/>
          <p14:tracePt t="42633" x="3514725" y="2943225"/>
          <p14:tracePt t="42640" x="3530600" y="2943225"/>
          <p14:tracePt t="42649" x="3559175" y="2928938"/>
          <p14:tracePt t="42657" x="3589338" y="2928938"/>
          <p14:tracePt t="42675" x="3605213" y="2928938"/>
          <p14:tracePt t="42743" x="3619500" y="2928938"/>
          <p14:tracePt t="42759" x="3649663" y="2928938"/>
          <p14:tracePt t="42919" x="3635375" y="2928938"/>
          <p14:tracePt t="42939" x="3619500" y="2928938"/>
          <p14:tracePt t="42955" x="3605213" y="2928938"/>
          <p14:tracePt t="42959" x="3589338" y="2928938"/>
          <p14:tracePt t="42967" x="3575050" y="2928938"/>
          <p14:tracePt t="42983" x="3559175" y="2928938"/>
          <p14:tracePt t="42991" x="3530600" y="2928938"/>
          <p14:tracePt t="43032" x="3514725" y="2928938"/>
          <p14:tracePt t="43154" x="3500438" y="2928938"/>
          <p14:tracePt t="43178" x="3484563" y="2928938"/>
          <p14:tracePt t="43263" x="3470275" y="2928938"/>
          <p14:tracePt t="43279" x="3454400" y="2928938"/>
          <p14:tracePt t="43303" x="3440113" y="2928938"/>
          <p14:tracePt t="43312" x="3424238" y="2928938"/>
          <p14:tracePt t="43327" x="3409950" y="2928938"/>
          <p14:tracePt t="43343" x="3394075" y="2943225"/>
          <p14:tracePt t="43367" x="3379788" y="2943225"/>
          <p14:tracePt t="43376" x="3363913" y="2959100"/>
          <p14:tracePt t="43391" x="3349625" y="2959100"/>
          <p14:tracePt t="43423" x="3335338" y="2973388"/>
          <p14:tracePt t="43431" x="3319463" y="2973388"/>
          <p14:tracePt t="43439" x="3305175" y="2973388"/>
          <p14:tracePt t="43455" x="3289300" y="2973388"/>
          <p14:tracePt t="43465" x="3289300" y="2989263"/>
          <p14:tracePt t="43471" x="3275013" y="2989263"/>
          <p14:tracePt t="43488" x="3259138" y="3003550"/>
          <p14:tracePt t="43520" x="3244850" y="3003550"/>
          <p14:tracePt t="43538" x="3228975" y="3003550"/>
          <p14:tracePt t="43543" x="3214688" y="3003550"/>
          <p14:tracePt t="43551" x="3198813" y="3003550"/>
          <p14:tracePt t="44703" x="3184525" y="3003550"/>
          <p14:tracePt t="44712" x="3168650" y="3003550"/>
          <p14:tracePt t="44807" x="3154363" y="3003550"/>
          <p14:tracePt t="44815" x="3140075" y="3003550"/>
          <p14:tracePt t="44839" x="3124200" y="3003550"/>
          <p14:tracePt t="44863" x="3109913" y="3003550"/>
          <p14:tracePt t="44879" x="3094038" y="3003550"/>
          <p14:tracePt t="44903" x="3079750" y="3003550"/>
          <p14:tracePt t="44928" x="3063875" y="3003550"/>
          <p14:tracePt t="44944" x="3019425" y="3003550"/>
          <p14:tracePt t="44959" x="2989263" y="3003550"/>
          <p14:tracePt t="44967" x="2973388" y="3003550"/>
          <p14:tracePt t="44975" x="2944813" y="3003550"/>
          <p14:tracePt t="44983" x="2928938" y="3003550"/>
          <p14:tracePt t="44991" x="2884488" y="3003550"/>
          <p14:tracePt t="44999" x="2854325" y="3003550"/>
          <p14:tracePt t="45007" x="2808288" y="3003550"/>
          <p14:tracePt t="45015" x="2749550" y="3003550"/>
          <p14:tracePt t="45023" x="2733675" y="3003550"/>
          <p14:tracePt t="45033" x="2719388" y="3003550"/>
          <p14:tracePt t="45040" x="2703513" y="3003550"/>
          <p14:tracePt t="45071" x="2689225" y="3003550"/>
          <p14:tracePt t="45079" x="2673350" y="3003550"/>
          <p14:tracePt t="45089" x="2659063" y="3003550"/>
          <p14:tracePt t="45095" x="2613025" y="3003550"/>
          <p14:tracePt t="45106" x="2554288" y="3003550"/>
          <p14:tracePt t="45111" x="2463800" y="3003550"/>
          <p14:tracePt t="45121" x="2359025" y="2989263"/>
          <p14:tracePt t="45127" x="2208213" y="2959100"/>
          <p14:tracePt t="45136" x="2012950" y="2928938"/>
          <p14:tracePt t="45143" x="1922463" y="2928938"/>
          <p14:tracePt t="45152" x="1862138" y="2898775"/>
          <p14:tracePt t="45159" x="1817688" y="2898775"/>
          <p14:tracePt t="46399" x="1847850" y="2913063"/>
          <p14:tracePt t="46407" x="1878013" y="2973388"/>
          <p14:tracePt t="46415" x="1908175" y="3003550"/>
          <p14:tracePt t="46423" x="1938338" y="3033713"/>
          <p14:tracePt t="46432" x="1938338" y="3048000"/>
          <p14:tracePt t="46487" x="1938338" y="3063875"/>
          <p14:tracePt t="46495" x="1938338" y="3078163"/>
          <p14:tracePt t="46504" x="1938338" y="3094038"/>
          <p14:tracePt t="46512" x="1938338" y="3124200"/>
          <p14:tracePt t="46527" x="1938338" y="3154363"/>
          <p14:tracePt t="46535" x="1952625" y="3168650"/>
          <p14:tracePt t="46544" x="1952625" y="3182938"/>
          <p14:tracePt t="46719" x="1952625" y="3198813"/>
          <p14:tracePt t="46743" x="1952625" y="3213100"/>
          <p14:tracePt t="47663" x="1938338" y="3213100"/>
          <p14:tracePt t="50511" x="2057400" y="3213100"/>
          <p14:tracePt t="50520" x="2463800" y="3213100"/>
          <p14:tracePt t="50527" x="3109913" y="3228975"/>
          <p14:tracePt t="50537" x="3921125" y="3228975"/>
          <p14:tracePt t="50543" x="4941888" y="3228975"/>
          <p14:tracePt t="50552" x="5918200" y="3228975"/>
          <p14:tracePt t="50559" x="6699250" y="3228975"/>
          <p14:tracePt t="50570" x="7554913" y="3198813"/>
          <p14:tracePt t="50575" x="8291513" y="3168650"/>
          <p14:tracePt t="50583" x="8937625" y="3168650"/>
          <p14:tracePt t="50591" x="9448800" y="3108325"/>
          <p14:tracePt t="50598" x="9853613" y="3108325"/>
          <p14:tracePt t="50608" x="10139363" y="3108325"/>
          <p14:tracePt t="50615" x="10318750" y="3094038"/>
          <p14:tracePt t="50623" x="10409238" y="3078163"/>
          <p14:tracePt t="50632" x="10499725" y="3063875"/>
          <p14:tracePt t="50639" x="10544175" y="3063875"/>
          <p14:tracePt t="50649" x="10590213" y="3063875"/>
          <p14:tracePt t="50666" x="10604500" y="3063875"/>
          <p14:tracePt t="50673" x="10634663" y="3033713"/>
          <p14:tracePt t="50679" x="10679113" y="3017838"/>
          <p14:tracePt t="50688" x="10725150" y="3017838"/>
          <p14:tracePt t="50695" x="10815638" y="3017838"/>
          <p14:tracePt t="50704" x="10845800" y="3003550"/>
          <p14:tracePt t="50711" x="10874375" y="2989263"/>
          <p14:tracePt t="50723" x="10964863" y="2989263"/>
          <p14:tracePt t="50729" x="11025188" y="2959100"/>
          <p14:tracePt t="50739" x="11085513" y="2928938"/>
          <p14:tracePt t="50743" x="11129963" y="2913063"/>
          <p14:tracePt t="50754" x="11190288" y="2898775"/>
          <p14:tracePt t="50760" x="11250613" y="2868613"/>
          <p14:tracePt t="50767" x="11385550" y="2852738"/>
          <p14:tracePt t="50775" x="11506200" y="2808288"/>
          <p14:tracePt t="50783" x="11657013" y="2747963"/>
          <p14:tracePt t="50791" x="11852275" y="2673350"/>
          <p14:tracePt t="50798" x="11957050" y="2568575"/>
          <p14:tracePt t="50807" x="12047538" y="2492375"/>
          <p14:tracePt t="50815" x="12061825" y="2417763"/>
          <p14:tracePt t="50823" x="12061825" y="2373313"/>
          <p14:tracePt t="50832" x="12091988" y="2343150"/>
          <p14:tracePt t="50839" x="12091988" y="2327275"/>
          <p14:tracePt t="50848" x="12091988" y="2282825"/>
          <p14:tracePt t="50855" x="12091988" y="2266950"/>
          <p14:tracePt t="50865" x="12061825" y="2222500"/>
          <p14:tracePt t="50870" x="11971338" y="2147888"/>
          <p14:tracePt t="50879" x="11880850" y="2071688"/>
          <p14:tracePt t="50887" x="11745913" y="1997075"/>
          <p14:tracePt t="50898" x="11671300" y="1966913"/>
          <p14:tracePt t="50905" x="11580813" y="1936750"/>
          <p14:tracePt t="50911" x="11536363" y="1936750"/>
          <p14:tracePt t="50921" x="11490325" y="1922463"/>
          <p14:tracePt t="50927" x="11401425" y="1892300"/>
          <p14:tracePt t="50938" x="11355388" y="1892300"/>
          <p14:tracePt t="50943" x="11280775" y="1892300"/>
          <p14:tracePt t="50955" x="11236325" y="1892300"/>
          <p14:tracePt t="50959" x="11206163" y="1892300"/>
          <p14:tracePt t="50967" x="11176000" y="1892300"/>
          <p14:tracePt t="50975" x="11129963" y="1892300"/>
          <p14:tracePt t="50983" x="11071225" y="1892300"/>
          <p14:tracePt t="50991" x="11025188" y="1892300"/>
          <p14:tracePt t="50999" x="10980738" y="1892300"/>
          <p14:tracePt t="51007" x="10920413" y="1892300"/>
          <p14:tracePt t="51015" x="10874375" y="1892300"/>
          <p14:tracePt t="51023" x="10815638" y="1892300"/>
          <p14:tracePt t="51032" x="10739438" y="1892300"/>
          <p14:tracePt t="51039" x="10620375" y="1892300"/>
          <p14:tracePt t="51048" x="10514013" y="1922463"/>
          <p14:tracePt t="51055" x="10199688" y="1952625"/>
          <p14:tracePt t="51066" x="10034588" y="1952625"/>
          <p14:tracePt t="51075" x="9898063" y="1952625"/>
          <p14:tracePt t="51079" x="9839325" y="1966913"/>
          <p14:tracePt t="51089" x="9763125" y="1982788"/>
          <p14:tracePt t="51095" x="9732963" y="1982788"/>
          <p14:tracePt t="51183" x="9718675" y="1997075"/>
          <p14:tracePt t="51191" x="9702800" y="2027238"/>
          <p14:tracePt t="51199" x="9688513" y="2071688"/>
          <p14:tracePt t="51207" x="9658350" y="2117725"/>
          <p14:tracePt t="51215" x="9628188" y="2178050"/>
          <p14:tracePt t="51223" x="9598025" y="2222500"/>
          <p14:tracePt t="51232" x="9553575" y="2266950"/>
          <p14:tracePt t="51239" x="9537700" y="2297113"/>
          <p14:tracePt t="51249" x="9537700" y="2312988"/>
          <p14:tracePt t="51254" x="9478963" y="2387600"/>
          <p14:tracePt t="51265" x="9463088" y="2417763"/>
          <p14:tracePt t="51270" x="9432925" y="2462213"/>
          <p14:tracePt t="51279" x="9418638" y="2508250"/>
          <p14:tracePt t="51287" x="9388475" y="2552700"/>
          <p14:tracePt t="51295" x="9372600" y="2568575"/>
          <p14:tracePt t="51343" x="9418638" y="2568575"/>
          <p14:tracePt t="51354" x="9478963" y="2568575"/>
          <p14:tracePt t="51361" x="9523413" y="2552700"/>
          <p14:tracePt t="51370" x="9583738" y="2538413"/>
          <p14:tracePt t="51376" x="9674225" y="2538413"/>
          <p14:tracePt t="51383" x="9718675" y="2538413"/>
          <p14:tracePt t="51391" x="9763125" y="2522538"/>
          <p14:tracePt t="51398" x="9793288" y="2508250"/>
          <p14:tracePt t="51407" x="9839325" y="2492375"/>
          <p14:tracePt t="51416" x="9913938" y="2462213"/>
          <p14:tracePt t="51423" x="9958388" y="2462213"/>
          <p14:tracePt t="51432" x="10018713" y="2462213"/>
          <p14:tracePt t="51439" x="10048875" y="2447925"/>
          <p14:tracePt t="51449" x="10064750" y="2432050"/>
          <p14:tracePt t="51456" x="10079038" y="2432050"/>
          <p14:tracePt t="51466" x="10093325" y="2432050"/>
          <p14:tracePt t="54063" x="10079038" y="2432050"/>
          <p14:tracePt t="54071" x="10048875" y="2432050"/>
          <p14:tracePt t="54081" x="10018713" y="2432050"/>
          <p14:tracePt t="54087" x="9928225" y="2432050"/>
          <p14:tracePt t="54095" x="9898063" y="2432050"/>
          <p14:tracePt t="54104" x="9809163" y="2432050"/>
          <p14:tracePt t="54112" x="9748838" y="2432050"/>
          <p14:tracePt t="54121" x="9674225" y="2432050"/>
          <p14:tracePt t="54127" x="9583738" y="2432050"/>
          <p14:tracePt t="54137" x="9537700" y="2432050"/>
          <p14:tracePt t="54143" x="9523413" y="2432050"/>
          <p14:tracePt t="54153" x="9507538" y="2432050"/>
          <p14:tracePt t="54160" x="9493250" y="2432050"/>
          <p14:tracePt t="54171" x="9478963" y="2432050"/>
          <p14:tracePt t="54207" x="9463088" y="2432050"/>
          <p14:tracePt t="54223" x="9448800" y="2432050"/>
          <p14:tracePt t="54231" x="9432925" y="2432050"/>
          <p14:tracePt t="54249" x="9418638" y="2432050"/>
          <p14:tracePt t="54256" x="9402763" y="2447925"/>
          <p14:tracePt t="54265" x="9388475" y="2447925"/>
          <p14:tracePt t="54271" x="9358313" y="2447925"/>
          <p14:tracePt t="54279" x="9328150" y="2447925"/>
          <p14:tracePt t="54288" x="9283700" y="2462213"/>
          <p14:tracePt t="54305" x="9267825" y="2462213"/>
          <p14:tracePt t="54311" x="9223375" y="2462213"/>
          <p14:tracePt t="54327" x="9207500" y="2462213"/>
          <p14:tracePt t="54337" x="9193213" y="2462213"/>
          <p14:tracePt t="54343" x="9177338" y="2462213"/>
          <p14:tracePt t="54354" x="9147175" y="2462213"/>
          <p14:tracePt t="54359" x="9117013" y="2462213"/>
          <p14:tracePt t="54371" x="9072563" y="2462213"/>
          <p14:tracePt t="54375" x="9042400" y="2462213"/>
          <p14:tracePt t="54384" x="8997950" y="2462213"/>
          <p14:tracePt t="54391" x="8951913" y="2462213"/>
          <p14:tracePt t="54399" x="8907463" y="2462213"/>
          <p14:tracePt t="54407" x="8863013" y="2462213"/>
          <p14:tracePt t="54415" x="8816975" y="2462213"/>
          <p14:tracePt t="54424" x="8772525" y="2462213"/>
          <p14:tracePt t="54431" x="8726488" y="2462213"/>
          <p14:tracePt t="54439" x="8712200" y="2462213"/>
          <p14:tracePt t="54456" x="8697913" y="2462213"/>
          <p14:tracePt t="54471" x="8682038" y="2462213"/>
          <p14:tracePt t="54863" x="8637588" y="2462213"/>
          <p14:tracePt t="54871" x="8591550" y="2462213"/>
          <p14:tracePt t="54881" x="8561388" y="2462213"/>
          <p14:tracePt t="54887" x="8501063" y="2478088"/>
          <p14:tracePt t="54895" x="8456613" y="2478088"/>
          <p14:tracePt t="54904" x="8426450" y="2478088"/>
          <p14:tracePt t="54911" x="8382000" y="2478088"/>
          <p14:tracePt t="54927" x="8335963" y="2478088"/>
          <p14:tracePt t="55951" x="8351838" y="2478088"/>
          <p14:tracePt t="55959" x="8412163" y="2478088"/>
          <p14:tracePt t="55969" x="8486775" y="2478088"/>
          <p14:tracePt t="55975" x="8577263" y="2478088"/>
          <p14:tracePt t="55983" x="8667750" y="2478088"/>
          <p14:tracePt t="55992" x="8756650" y="2478088"/>
          <p14:tracePt t="55999" x="8802688" y="2478088"/>
          <p14:tracePt t="56007" x="8832850" y="2478088"/>
          <p14:tracePt t="56014" x="8847138" y="2478088"/>
          <p14:tracePt t="56047" x="8863013" y="2478088"/>
          <p14:tracePt t="56071" x="8893175" y="2478088"/>
          <p14:tracePt t="56081" x="8967788" y="2478088"/>
          <p14:tracePt t="56087" x="9072563" y="2478088"/>
          <p14:tracePt t="56095" x="9163050" y="2478088"/>
          <p14:tracePt t="56103" x="9253538" y="2478088"/>
          <p14:tracePt t="56112" x="9342438" y="2478088"/>
          <p14:tracePt t="56120" x="9448800" y="2478088"/>
          <p14:tracePt t="56128" x="9478963" y="2478088"/>
          <p14:tracePt t="56138" x="9493250" y="2478088"/>
          <p14:tracePt t="56152" x="9507538" y="2478088"/>
          <p14:tracePt t="56223" x="9537700" y="2478088"/>
          <p14:tracePt t="56319" x="9553575" y="2478088"/>
          <p14:tracePt t="56327" x="9567863" y="2478088"/>
          <p14:tracePt t="56336" x="9583738" y="2478088"/>
          <p14:tracePt t="56359" x="9598025" y="2478088"/>
          <p14:tracePt t="56375" x="9613900" y="2478088"/>
          <p14:tracePt t="56487" x="9628188" y="2478088"/>
          <p14:tracePt t="56503" x="9644063" y="2478088"/>
          <p14:tracePt t="56519" x="9658350" y="2478088"/>
          <p14:tracePt t="56543" x="9674225" y="2478088"/>
          <p14:tracePt t="56560" x="9674225" y="2462213"/>
          <p14:tracePt t="56569" x="9688513" y="2462213"/>
          <p14:tracePt t="56575" x="9702800" y="2462213"/>
          <p14:tracePt t="56591" x="9718675" y="2462213"/>
          <p14:tracePt t="56599" x="9732963" y="2447925"/>
          <p14:tracePt t="56607" x="9748838" y="2447925"/>
          <p14:tracePt t="56695" x="9763125" y="2447925"/>
          <p14:tracePt t="56743" x="9779000" y="2447925"/>
          <p14:tracePt t="57687" x="9748838" y="2447925"/>
          <p14:tracePt t="57695" x="9674225" y="2447925"/>
          <p14:tracePt t="57704" x="9523413" y="2478088"/>
          <p14:tracePt t="57711" x="9418638" y="2492375"/>
          <p14:tracePt t="57720" x="9372600" y="2508250"/>
          <p14:tracePt t="57728" x="9253538" y="2508250"/>
          <p14:tracePt t="57737" x="9223375" y="2522538"/>
          <p14:tracePt t="57743" x="9207500" y="2522538"/>
          <p14:tracePt t="57753" x="9177338" y="2522538"/>
          <p14:tracePt t="57952" x="9147175" y="2522538"/>
          <p14:tracePt t="57983" x="9117013" y="2522538"/>
          <p14:tracePt t="58007" x="9117013" y="2508250"/>
          <p14:tracePt t="58711" x="9088438" y="2508250"/>
          <p14:tracePt t="58719" x="9042400" y="2508250"/>
          <p14:tracePt t="58743" x="9028113" y="2508250"/>
          <p14:tracePt t="58752" x="9028113" y="2522538"/>
          <p14:tracePt t="58759" x="8997950" y="2522538"/>
          <p14:tracePt t="58788" x="8982075" y="2538413"/>
          <p14:tracePt t="58800" x="8982075" y="2522538"/>
          <p14:tracePt t="58863" x="8951913" y="2522538"/>
          <p14:tracePt t="58881" x="8937625" y="2522538"/>
          <p14:tracePt t="58887" x="8893175" y="2508250"/>
          <p14:tracePt t="58906" x="8877300" y="2508250"/>
          <p14:tracePt t="59159" x="8893175" y="2492375"/>
          <p14:tracePt t="59167" x="8921750" y="2492375"/>
          <p14:tracePt t="59175" x="8967788" y="2492375"/>
          <p14:tracePt t="59186" x="8997950" y="2478088"/>
          <p14:tracePt t="59191" x="9042400" y="2462213"/>
          <p14:tracePt t="59199" x="9117013" y="2462213"/>
          <p14:tracePt t="59207" x="9193213" y="2447925"/>
          <p14:tracePt t="59214" x="9237663" y="2447925"/>
          <p14:tracePt t="59224" x="9342438" y="2432050"/>
          <p14:tracePt t="59231" x="9418638" y="2432050"/>
          <p14:tracePt t="59239" x="9537700" y="2432050"/>
          <p14:tracePt t="59248" x="9628188" y="2432050"/>
          <p14:tracePt t="59254" x="9732963" y="2417763"/>
          <p14:tracePt t="59264" x="9793288" y="2417763"/>
          <p14:tracePt t="59271" x="9898063" y="2417763"/>
          <p14:tracePt t="59282" x="9974263" y="2417763"/>
          <p14:tracePt t="59289" x="10018713" y="2417763"/>
          <p14:tracePt t="59295" x="10064750" y="2417763"/>
          <p14:tracePt t="59302" x="10093325" y="2417763"/>
          <p14:tracePt t="59311" x="10109200" y="2417763"/>
          <p14:tracePt t="59328" x="10139363" y="2403475"/>
          <p14:tracePt t="59344" x="10153650" y="2403475"/>
          <p14:tracePt t="59385" x="10183813" y="2403475"/>
          <p14:tracePt t="59407" x="10199688" y="2403475"/>
          <p14:tracePt t="59423" x="10213975" y="2387600"/>
          <p14:tracePt t="61663" x="10199688" y="2387600"/>
          <p14:tracePt t="63279" x="10199688" y="2492375"/>
          <p14:tracePt t="63287" x="10213975" y="2687638"/>
          <p14:tracePt t="63298" x="10199688" y="2838450"/>
          <p14:tracePt t="63304" x="10229850" y="2989263"/>
          <p14:tracePt t="63311" x="10244138" y="3154363"/>
          <p14:tracePt t="63321" x="10244138" y="3319463"/>
          <p14:tracePt t="63327" x="10260013" y="3454400"/>
          <p14:tracePt t="63335" x="10260013" y="3544888"/>
          <p14:tracePt t="63343" x="10274300" y="3603625"/>
          <p14:tracePt t="63353" x="10274300" y="3649663"/>
          <p14:tracePt t="63359" x="10274300" y="3663950"/>
          <p14:tracePt t="63370" x="10274300" y="3679825"/>
          <p14:tracePt t="63386" x="10274300" y="3694113"/>
          <p14:tracePt t="65759" x="10123488" y="3649663"/>
          <p14:tracePt t="65769" x="9644063" y="3544888"/>
          <p14:tracePt t="65776" x="9147175" y="3498850"/>
          <p14:tracePt t="65786" x="8577263" y="3498850"/>
          <p14:tracePt t="65791" x="8126413" y="3498850"/>
          <p14:tracePt t="65799" x="7585075" y="3498850"/>
          <p14:tracePt t="65808" x="7210425" y="3468688"/>
          <p14:tracePt t="65815" x="6924675" y="3468688"/>
          <p14:tracePt t="65823" x="6699250" y="3484563"/>
          <p14:tracePt t="65831" x="6519863" y="3484563"/>
          <p14:tracePt t="65839" x="6399213" y="3484563"/>
          <p14:tracePt t="65847" x="6308725" y="3484563"/>
          <p14:tracePt t="65855" x="6278563" y="3484563"/>
          <p14:tracePt t="65866" x="6248400" y="3484563"/>
          <p14:tracePt t="65871" x="6234113" y="3484563"/>
          <p14:tracePt t="65881" x="6218238" y="3484563"/>
          <p14:tracePt t="65887" x="6203950" y="3484563"/>
          <p14:tracePt t="65898" x="6143625" y="3484563"/>
          <p14:tracePt t="65903" x="6022975" y="3514725"/>
          <p14:tracePt t="65911" x="5903913" y="3529013"/>
          <p14:tracePt t="65921" x="5753100" y="3529013"/>
          <p14:tracePt t="65927" x="5557838" y="3529013"/>
          <p14:tracePt t="65937" x="5346700" y="3529013"/>
          <p14:tracePt t="65943" x="5106988" y="3529013"/>
          <p14:tracePt t="65952" x="4851400" y="3529013"/>
          <p14:tracePt t="65959" x="4656138" y="3529013"/>
          <p14:tracePt t="65970" x="4446588" y="3544888"/>
          <p14:tracePt t="65975" x="4311650" y="3544888"/>
          <p14:tracePt t="65983" x="4235450" y="3589338"/>
          <p14:tracePt t="65991" x="4191000" y="3619500"/>
          <p14:tracePt t="65999" x="4070350" y="3709988"/>
          <p14:tracePt t="66007" x="4040188" y="3798888"/>
          <p14:tracePt t="66014" x="4025900" y="3859213"/>
          <p14:tracePt t="66023" x="4010025" y="3919538"/>
          <p14:tracePt t="66031" x="4010025" y="3963988"/>
          <p14:tracePt t="66039" x="4010025" y="4010025"/>
          <p14:tracePt t="66047" x="4010025" y="4070350"/>
          <p14:tracePt t="66055" x="4010025" y="4114800"/>
          <p14:tracePt t="66065" x="4010025" y="4159250"/>
          <p14:tracePt t="66072" x="4010025" y="4189413"/>
          <p14:tracePt t="66080" x="4025900" y="4235450"/>
          <p14:tracePt t="66087" x="4100513" y="4279900"/>
          <p14:tracePt t="66097" x="4160838" y="4295775"/>
          <p14:tracePt t="66102" x="4251325" y="4310063"/>
          <p14:tracePt t="66111" x="4295775" y="4310063"/>
          <p14:tracePt t="66122" x="4370388" y="4310063"/>
          <p14:tracePt t="66127" x="4416425" y="4324350"/>
          <p14:tracePt t="66135" x="4446588" y="4324350"/>
          <p14:tracePt t="66143" x="4491038" y="4340225"/>
          <p14:tracePt t="66153" x="4565650" y="4354513"/>
          <p14:tracePt t="66159" x="4625975" y="4370388"/>
          <p14:tracePt t="66169" x="4686300" y="4384675"/>
          <p14:tracePt t="66175" x="4791075" y="4384675"/>
          <p14:tracePt t="66186" x="4867275" y="4400550"/>
          <p14:tracePt t="66192" x="4941888" y="4400550"/>
          <p14:tracePt t="66203" x="5062538" y="4400550"/>
          <p14:tracePt t="66208" x="5197475" y="4400550"/>
          <p14:tracePt t="66215" x="5346700" y="4400550"/>
          <p14:tracePt t="66223" x="5437188" y="4400550"/>
          <p14:tracePt t="66231" x="5513388" y="4400550"/>
          <p14:tracePt t="66239" x="5541963" y="4400550"/>
          <p14:tracePt t="66247" x="5557838" y="4400550"/>
          <p14:tracePt t="66256" x="5572125" y="4400550"/>
          <p14:tracePt t="66303" x="5588000" y="4400550"/>
          <p14:tracePt t="66311" x="5618163" y="4370388"/>
          <p14:tracePt t="66319" x="5648325" y="4370388"/>
          <p14:tracePt t="66327" x="5692775" y="4370388"/>
          <p14:tracePt t="66338" x="5722938" y="4354513"/>
          <p14:tracePt t="66343" x="5767388" y="4354513"/>
          <p14:tracePt t="66354" x="5783263" y="4354513"/>
          <p14:tracePt t="66359" x="5797550" y="4340225"/>
          <p14:tracePt t="66370" x="5813425" y="4340225"/>
          <p14:tracePt t="66519" x="5827713" y="4324350"/>
          <p14:tracePt t="66527" x="5843588" y="4324350"/>
          <p14:tracePt t="66536" x="5843588" y="4310063"/>
          <p14:tracePt t="66543" x="5873750" y="4310063"/>
          <p14:tracePt t="66555" x="5948363" y="4310063"/>
          <p14:tracePt t="66559" x="6008688" y="4310063"/>
          <p14:tracePt t="66570" x="6069013" y="4310063"/>
          <p14:tracePt t="66576" x="6113463" y="4310063"/>
          <p14:tracePt t="66586" x="6157913" y="4310063"/>
          <p14:tracePt t="66591" x="6218238" y="4310063"/>
          <p14:tracePt t="66602" x="6264275" y="4310063"/>
          <p14:tracePt t="66608" x="6324600" y="4310063"/>
          <p14:tracePt t="66615" x="6429375" y="4310063"/>
          <p14:tracePt t="66623" x="6503988" y="4310063"/>
          <p14:tracePt t="66630" x="6594475" y="4324350"/>
          <p14:tracePt t="66640" x="6654800" y="4324350"/>
          <p14:tracePt t="66647" x="6743700" y="4324350"/>
          <p14:tracePt t="66655" x="6804025" y="4324350"/>
          <p14:tracePt t="66663" x="6864350" y="4324350"/>
          <p14:tracePt t="66671" x="6910388" y="4324350"/>
          <p14:tracePt t="66680" x="6969125" y="4324350"/>
          <p14:tracePt t="66687" x="6999288" y="4324350"/>
          <p14:tracePt t="66697" x="7059613" y="4324350"/>
          <p14:tracePt t="66703" x="7105650" y="4324350"/>
          <p14:tracePt t="66711" x="7119938" y="4324350"/>
          <p14:tracePt t="66719" x="7150100" y="4324350"/>
          <p14:tracePt t="66727" x="7164388" y="4324350"/>
          <p14:tracePt t="66807" x="7180263" y="4324350"/>
          <p14:tracePt t="66815" x="7194550" y="4324350"/>
          <p14:tracePt t="66839" x="7210425" y="4324350"/>
          <p14:tracePt t="66855" x="7240588" y="4324350"/>
          <p14:tracePt t="66887" x="7254875" y="4324350"/>
          <p14:tracePt t="66920" x="7300913" y="4324350"/>
          <p14:tracePt t="66927" x="7345363" y="4324350"/>
          <p14:tracePt t="66943" x="7375525" y="4324350"/>
          <p14:tracePt t="67063" x="7389813" y="4324350"/>
          <p14:tracePt t="67103" x="7405688" y="4324350"/>
          <p14:tracePt t="67135" x="7419975" y="4324350"/>
          <p14:tracePt t="67151" x="7435850" y="4324350"/>
          <p14:tracePt t="67168" x="7480300" y="4340225"/>
          <p14:tracePt t="67176" x="7510463" y="4340225"/>
          <p14:tracePt t="67185" x="7554913" y="4354513"/>
          <p14:tracePt t="67191" x="7570788" y="4370388"/>
          <p14:tracePt t="67202" x="7600950" y="4370388"/>
          <p14:tracePt t="67207" x="7615238" y="4370388"/>
          <p14:tracePt t="67215" x="7645400" y="4400550"/>
          <p14:tracePt t="67223" x="7661275" y="4400550"/>
          <p14:tracePt t="67303" x="7675563" y="4400550"/>
          <p14:tracePt t="67319" x="7691438" y="4400550"/>
          <p14:tracePt t="67343" x="7705725" y="4400550"/>
          <p14:tracePt t="67351" x="7720013" y="4400550"/>
          <p14:tracePt t="67375" x="7735888" y="4400550"/>
          <p14:tracePt t="67415" x="7750175" y="4400550"/>
          <p14:tracePt t="67439" x="7766050" y="4400550"/>
          <p14:tracePt t="67446" x="7796213" y="4370388"/>
          <p14:tracePt t="67455" x="7810500" y="4310063"/>
          <p14:tracePt t="67463" x="7826375" y="4279900"/>
          <p14:tracePt t="67471" x="7826375" y="4235450"/>
          <p14:tracePt t="67487" x="7826375" y="4205288"/>
          <p14:tracePt t="67504" x="7826375" y="4189413"/>
          <p14:tracePt t="67520" x="7840663" y="4189413"/>
          <p14:tracePt t="67569" x="7856538" y="4189413"/>
          <p14:tracePt t="67575" x="7870825" y="4189413"/>
          <p14:tracePt t="67584" x="7900988" y="4189413"/>
          <p14:tracePt t="67591" x="7945438" y="4189413"/>
          <p14:tracePt t="67602" x="7975600" y="4189413"/>
          <p14:tracePt t="67607" x="8005763" y="4189413"/>
          <p14:tracePt t="67615" x="8066088" y="4189413"/>
          <p14:tracePt t="67624" x="8096250" y="4189413"/>
          <p14:tracePt t="67630" x="8110538" y="4175125"/>
          <p14:tracePt t="67647" x="8126413" y="4175125"/>
          <p14:tracePt t="67680" x="8126413" y="4159250"/>
          <p14:tracePt t="67703" x="8140700" y="4159250"/>
          <p14:tracePt t="67855" x="8156575" y="4159250"/>
          <p14:tracePt t="67888" x="8186738" y="4159250"/>
          <p14:tracePt t="67903" x="8216900" y="4159250"/>
          <p14:tracePt t="67911" x="8231188" y="4159250"/>
          <p14:tracePt t="67927" x="8261350" y="4159250"/>
          <p14:tracePt t="67943" x="8277225" y="4159250"/>
          <p14:tracePt t="67952" x="8291513" y="4159250"/>
          <p14:tracePt t="67959" x="8321675" y="4159250"/>
          <p14:tracePt t="67967" x="8335963" y="4159250"/>
          <p14:tracePt t="67975" x="8351838" y="4159250"/>
          <p14:tracePt t="67986" x="8366125" y="4159250"/>
          <p14:tracePt t="67991" x="8382000" y="4159250"/>
          <p14:tracePt t="68018" x="8412163" y="4159250"/>
          <p14:tracePt t="68024" x="8426450" y="4159250"/>
          <p14:tracePt t="68030" x="8442325" y="4159250"/>
          <p14:tracePt t="68039" x="8456613" y="4159250"/>
          <p14:tracePt t="68047" x="8486775" y="4159250"/>
          <p14:tracePt t="68055" x="8501063" y="4159250"/>
          <p14:tracePt t="68064" x="8516938" y="4159250"/>
          <p14:tracePt t="68071" x="8531225" y="4159250"/>
          <p14:tracePt t="68087" x="8547100" y="4159250"/>
          <p14:tracePt t="68097" x="8561388" y="4159250"/>
          <p14:tracePt t="68104" x="8577263" y="4159250"/>
          <p14:tracePt t="68127" x="8591550" y="4159250"/>
          <p14:tracePt t="68143" x="8607425" y="4159250"/>
          <p14:tracePt t="68153" x="8621713" y="4159250"/>
          <p14:tracePt t="68170" x="8637588" y="4159250"/>
          <p14:tracePt t="68191" x="8651875" y="4159250"/>
          <p14:tracePt t="68223" x="8667750" y="4159250"/>
          <p14:tracePt t="68247" x="8682038" y="4159250"/>
          <p14:tracePt t="68479" x="8682038" y="4144963"/>
          <p14:tracePt t="68503" x="8697913" y="4144963"/>
          <p14:tracePt t="68535" x="8712200" y="4144963"/>
          <p14:tracePt t="68567" x="8772525" y="4144963"/>
          <p14:tracePt t="68576" x="8786813" y="4144963"/>
          <p14:tracePt t="68586" x="8802688" y="4144963"/>
          <p14:tracePt t="68592" x="8816975" y="4144963"/>
          <p14:tracePt t="68602" x="8832850" y="4144963"/>
          <p14:tracePt t="68615" x="8847138" y="4144963"/>
          <p14:tracePt t="68623" x="8863013" y="4144963"/>
          <p14:tracePt t="68630" x="8877300" y="4129088"/>
          <p14:tracePt t="68639" x="8893175" y="4129088"/>
          <p14:tracePt t="68647" x="8921750" y="4129088"/>
          <p14:tracePt t="68663" x="8951913" y="4129088"/>
          <p14:tracePt t="68751" x="8967788" y="4129088"/>
          <p14:tracePt t="68760" x="8997950" y="4129088"/>
          <p14:tracePt t="68771" x="9042400" y="4129088"/>
          <p14:tracePt t="68775" x="9072563" y="4129088"/>
          <p14:tracePt t="68786" x="9102725" y="4129088"/>
          <p14:tracePt t="68791" x="9132888" y="4129088"/>
          <p14:tracePt t="68802" x="9147175" y="4129088"/>
          <p14:tracePt t="68815" x="9163050" y="4129088"/>
          <p14:tracePt t="68823" x="9177338" y="4129088"/>
          <p14:tracePt t="68839" x="9193213" y="4129088"/>
          <p14:tracePt t="68856" x="9207500" y="4129088"/>
          <p14:tracePt t="68871" x="9223375" y="4129088"/>
          <p14:tracePt t="68881" x="9237663" y="4129088"/>
          <p14:tracePt t="68887" x="9253538" y="4129088"/>
          <p14:tracePt t="68912" x="9267825" y="4129088"/>
          <p14:tracePt t="68936" x="9283700" y="4129088"/>
          <p14:tracePt t="69367" x="9283700" y="4114800"/>
          <p14:tracePt t="69375" x="9223375" y="4159250"/>
          <p14:tracePt t="69386" x="9088438" y="4175125"/>
          <p14:tracePt t="69391" x="8937625" y="4205288"/>
          <p14:tracePt t="69403" x="8816975" y="4249738"/>
          <p14:tracePt t="69407" x="8682038" y="4295775"/>
          <p14:tracePt t="69415" x="8516938" y="4324350"/>
          <p14:tracePt t="69423" x="8335963" y="4340225"/>
          <p14:tracePt t="69431" x="8140700" y="4384675"/>
          <p14:tracePt t="69440" x="7975600" y="4400550"/>
          <p14:tracePt t="69447" x="7766050" y="4414838"/>
          <p14:tracePt t="69455" x="7524750" y="4414838"/>
          <p14:tracePt t="69463" x="7329488" y="4414838"/>
          <p14:tracePt t="69471" x="7089775" y="4414838"/>
          <p14:tracePt t="69480" x="6910388" y="4414838"/>
          <p14:tracePt t="69487" x="6684963" y="4414838"/>
          <p14:tracePt t="69497" x="6459538" y="4400550"/>
          <p14:tracePt t="69503" x="6264275" y="4370388"/>
          <p14:tracePt t="69514" x="6053138" y="4370388"/>
          <p14:tracePt t="69520" x="5843588" y="4370388"/>
          <p14:tracePt t="69527" x="5662613" y="4370388"/>
          <p14:tracePt t="69538" x="5422900" y="4370388"/>
          <p14:tracePt t="69543" x="5211763" y="4370388"/>
          <p14:tracePt t="69555" x="4941888" y="4370388"/>
          <p14:tracePt t="69559" x="4641850" y="4370388"/>
          <p14:tracePt t="69570" x="4311650" y="4370388"/>
          <p14:tracePt t="69575" x="4116388" y="4384675"/>
          <p14:tracePt t="69584" x="3951288" y="4400550"/>
          <p14:tracePt t="69591" x="3770313" y="4445000"/>
          <p14:tracePt t="69599" x="3635375" y="4475163"/>
          <p14:tracePt t="69607" x="3514725" y="4489450"/>
          <p14:tracePt t="69615" x="3470275" y="4505325"/>
          <p14:tracePt t="69623" x="3424238" y="4505325"/>
          <p14:tracePt t="69630" x="3394075" y="4505325"/>
          <p14:tracePt t="69639" x="3379788" y="4519613"/>
          <p14:tracePt t="69647" x="3305175" y="4519613"/>
          <p14:tracePt t="69655" x="3228975" y="4535488"/>
          <p14:tracePt t="69664" x="3109913" y="4535488"/>
          <p14:tracePt t="69671" x="2989263" y="4535488"/>
          <p14:tracePt t="69680" x="2868613" y="4535488"/>
          <p14:tracePt t="69687" x="2749550" y="4535488"/>
          <p14:tracePt t="69697" x="2689225" y="4535488"/>
          <p14:tracePt t="69704" x="2613025" y="4535488"/>
          <p14:tracePt t="69713" x="2538413" y="4535488"/>
          <p14:tracePt t="69719" x="2478088" y="4535488"/>
          <p14:tracePt t="69727" x="2417763" y="4535488"/>
          <p14:tracePt t="69737" x="2387600" y="4535488"/>
          <p14:tracePt t="69743" x="2373313" y="4535488"/>
          <p14:tracePt t="69911" x="2387600" y="4535488"/>
          <p14:tracePt t="69919" x="2417763" y="4535488"/>
          <p14:tracePt t="69927" x="2433638" y="4535488"/>
          <p14:tracePt t="69944" x="2433638" y="4519613"/>
          <p14:tracePt t="70359" x="2447925" y="4505325"/>
          <p14:tracePt t="70376" x="2447925" y="4489450"/>
          <p14:tracePt t="70386" x="2447925" y="4475163"/>
          <p14:tracePt t="70391" x="2447925" y="4460875"/>
          <p14:tracePt t="70403" x="2447925" y="4445000"/>
          <p14:tracePt t="70408" x="2417763" y="4430713"/>
          <p14:tracePt t="70415" x="2387600" y="4384675"/>
          <p14:tracePt t="70423" x="2328863" y="4340225"/>
          <p14:tracePt t="70430" x="2238375" y="4249738"/>
          <p14:tracePt t="70439" x="2147888" y="4235450"/>
          <p14:tracePt t="70447" x="1952625" y="4100513"/>
          <p14:tracePt t="70455" x="1892300" y="4084638"/>
          <p14:tracePt t="70464" x="1817688" y="4070350"/>
          <p14:tracePt t="70471" x="1757363" y="4070350"/>
          <p14:tracePt t="70481" x="1727200" y="4070350"/>
          <p14:tracePt t="70487" x="1666875" y="4070350"/>
          <p14:tracePt t="70497" x="1622425" y="4070350"/>
          <p14:tracePt t="70502" x="1531938" y="4070350"/>
          <p14:tracePt t="70513" x="1487488" y="4070350"/>
          <p14:tracePt t="70519" x="1441450" y="4100513"/>
          <p14:tracePt t="70527" x="1366838" y="4129088"/>
          <p14:tracePt t="70537" x="1262063" y="4144963"/>
          <p14:tracePt t="70543" x="1157288" y="4144963"/>
          <p14:tracePt t="70552" x="1050925" y="4205288"/>
          <p14:tracePt t="70560" x="871538" y="4205288"/>
          <p14:tracePt t="70571" x="690563" y="4235450"/>
          <p14:tracePt t="70575" x="571500" y="4279900"/>
          <p14:tracePt t="70584" x="481013" y="4354513"/>
          <p14:tracePt t="70591" x="420688" y="4414838"/>
          <p14:tracePt t="70599" x="315913" y="4489450"/>
          <p14:tracePt t="70607" x="315913" y="4549775"/>
          <p14:tracePt t="70615" x="300038" y="4595813"/>
          <p14:tracePt t="70623" x="300038" y="4656138"/>
          <p14:tracePt t="70631" x="285750" y="4700588"/>
          <p14:tracePt t="70640" x="285750" y="4730750"/>
          <p14:tracePt t="70648" x="285750" y="4775200"/>
          <p14:tracePt t="70655" x="285750" y="4805363"/>
          <p14:tracePt t="70664" x="285750" y="4821238"/>
          <p14:tracePt t="70672" x="300038" y="4865688"/>
          <p14:tracePt t="70681" x="300038" y="4895850"/>
          <p14:tracePt t="70689" x="330200" y="4956175"/>
          <p14:tracePt t="70697" x="376238" y="5016500"/>
          <p14:tracePt t="70705" x="420688" y="5105400"/>
          <p14:tracePt t="70711" x="481013" y="5195888"/>
          <p14:tracePt t="70721" x="541338" y="5286375"/>
          <p14:tracePt t="70727" x="630238" y="5407025"/>
          <p14:tracePt t="70735" x="736600" y="5511800"/>
          <p14:tracePt t="70743" x="825500" y="5630863"/>
          <p14:tracePt t="70752" x="915988" y="5751513"/>
          <p14:tracePt t="70759" x="1036638" y="5886450"/>
          <p14:tracePt t="70769" x="1127125" y="5976938"/>
          <p14:tracePt t="70775" x="1185863" y="6067425"/>
          <p14:tracePt t="70786" x="1262063" y="6157913"/>
          <p14:tracePt t="70791" x="1352550" y="6262688"/>
          <p14:tracePt t="70799" x="1382713" y="6307138"/>
          <p14:tracePt t="70807" x="1441450" y="6381750"/>
          <p14:tracePt t="70815" x="1471613" y="6411913"/>
          <p14:tracePt t="70824" x="1531938" y="6472238"/>
          <p14:tracePt t="70831" x="1606550" y="6532563"/>
          <p14:tracePt t="70839" x="1682750" y="6577013"/>
          <p14:tracePt t="70847" x="1801813" y="6653213"/>
          <p14:tracePt t="70855" x="1908175" y="6713538"/>
          <p14:tracePt t="70864" x="2043113" y="6788150"/>
          <p14:tracePt t="70871" x="2147888" y="6848475"/>
          <p14:tracePt t="70881" x="2298700" y="6937375"/>
          <p14:tracePt t="70896" x="2403475" y="6997700"/>
          <p14:tracePt t="70897" x="2554288" y="7073900"/>
          <p14:tracePt t="70903" x="2643188" y="7132638"/>
          <p14:tracePt t="70914" x="2733675" y="7178675"/>
          <p14:tracePt t="70919" x="2794000" y="7208838"/>
          <p14:tracePt t="70927" x="2838450" y="7223125"/>
          <p14:tracePt t="70939" x="2868613" y="7223125"/>
          <p14:tracePt t="70943" x="2868613" y="7239000"/>
          <p14:tracePt t="70953" x="2884488" y="7239000"/>
          <p14:tracePt t="70970" x="2898775" y="7239000"/>
          <p14:tracePt t="70985" x="2914650" y="7239000"/>
          <p14:tracePt t="71002" x="2944813" y="7239000"/>
          <p14:tracePt t="71015" x="2973388" y="7239000"/>
          <p14:tracePt t="71024" x="3003550" y="7239000"/>
          <p14:tracePt t="71030" x="3184525" y="7239000"/>
          <p14:tracePt t="71039" x="3305175" y="7239000"/>
          <p14:tracePt t="71047" x="3470275" y="7239000"/>
          <p14:tracePt t="71055" x="3635375" y="7239000"/>
          <p14:tracePt t="71063" x="3814763" y="7239000"/>
          <p14:tracePt t="71071" x="4010025" y="7223125"/>
          <p14:tracePt t="71080" x="4191000" y="7223125"/>
          <p14:tracePt t="71088" x="4370388" y="7223125"/>
          <p14:tracePt t="71097" x="4565650" y="7223125"/>
          <p14:tracePt t="71104" x="4732338" y="7223125"/>
          <p14:tracePt t="71113" x="4867275" y="7223125"/>
          <p14:tracePt t="71118" x="5032375" y="7223125"/>
          <p14:tracePt t="71127" x="5106988" y="7223125"/>
          <p14:tracePt t="71135" x="5151438" y="7208838"/>
          <p14:tracePt t="71143" x="5211763" y="7178675"/>
          <p14:tracePt t="71151" x="5272088" y="7162800"/>
          <p14:tracePt t="71160" x="5376863" y="7132638"/>
          <p14:tracePt t="71169" x="5437188" y="7118350"/>
          <p14:tracePt t="71176" x="5527675" y="7104063"/>
          <p14:tracePt t="71186" x="5588000" y="7104063"/>
          <p14:tracePt t="71191" x="5708650" y="7088188"/>
          <p14:tracePt t="71203" x="5797550" y="7058025"/>
          <p14:tracePt t="71207" x="5932488" y="7043738"/>
          <p14:tracePt t="71215" x="6099175" y="6997700"/>
          <p14:tracePt t="71223" x="6248400" y="6967538"/>
          <p14:tracePt t="71231" x="6413500" y="6937375"/>
          <p14:tracePt t="71240" x="6548438" y="6908800"/>
          <p14:tracePt t="71247" x="6789738" y="6848475"/>
          <p14:tracePt t="71255" x="7180263" y="6788150"/>
          <p14:tracePt t="71264" x="7315200" y="6757988"/>
          <p14:tracePt t="71272" x="7405688" y="6742113"/>
          <p14:tracePt t="71281" x="7450138" y="6742113"/>
          <p14:tracePt t="71288" x="7496175" y="6727825"/>
          <p14:tracePt t="71297" x="7510463" y="6697663"/>
          <p14:tracePt t="71314" x="7524750" y="6683375"/>
          <p14:tracePt t="71320" x="7524750" y="6653213"/>
          <p14:tracePt t="71327" x="7554913" y="6607175"/>
          <p14:tracePt t="71337" x="7554913" y="6562725"/>
          <p14:tracePt t="71343" x="7554913" y="6518275"/>
          <p14:tracePt t="71353" x="7631113" y="6411913"/>
          <p14:tracePt t="71359" x="7645400" y="6367463"/>
          <p14:tracePt t="71369" x="7691438" y="6292850"/>
          <p14:tracePt t="71375" x="7750175" y="6216650"/>
          <p14:tracePt t="71386" x="7780338" y="6172200"/>
          <p14:tracePt t="71391" x="7796213" y="6097588"/>
          <p14:tracePt t="71401" x="7840663" y="6081713"/>
          <p14:tracePt t="71407" x="7870825" y="6021388"/>
          <p14:tracePt t="71415" x="7886700" y="6007100"/>
          <p14:tracePt t="71424" x="7900988" y="5976938"/>
          <p14:tracePt t="71431" x="7915275" y="5916613"/>
          <p14:tracePt t="71440" x="7915275" y="5886450"/>
          <p14:tracePt t="71455" x="7915275" y="5842000"/>
          <p14:tracePt t="71464" x="7915275" y="5797550"/>
          <p14:tracePt t="71471" x="7915275" y="5737225"/>
          <p14:tracePt t="71480" x="7915275" y="5691188"/>
          <p14:tracePt t="71488" x="7900988" y="5630863"/>
          <p14:tracePt t="71497" x="7900988" y="5556250"/>
          <p14:tracePt t="71502" x="7870825" y="5495925"/>
          <p14:tracePt t="71513" x="7840663" y="5421313"/>
          <p14:tracePt t="71519" x="7796213" y="5376863"/>
          <p14:tracePt t="71527" x="7750175" y="5286375"/>
          <p14:tracePt t="71535" x="7735888" y="5240338"/>
          <p14:tracePt t="71543" x="7675563" y="5165725"/>
          <p14:tracePt t="71553" x="7631113" y="5105400"/>
          <p14:tracePt t="71559" x="7554913" y="5046663"/>
          <p14:tracePt t="71569" x="7510463" y="4986338"/>
          <p14:tracePt t="71575" x="7435850" y="4926013"/>
          <p14:tracePt t="71586" x="7345363" y="4865688"/>
          <p14:tracePt t="71592" x="7285038" y="4805363"/>
          <p14:tracePt t="71599" x="7180263" y="4760913"/>
          <p14:tracePt t="71607" x="7089775" y="4714875"/>
          <p14:tracePt t="71615" x="6969125" y="4656138"/>
          <p14:tracePt t="71624" x="6880225" y="4610100"/>
          <p14:tracePt t="71631" x="6773863" y="4565650"/>
          <p14:tracePt t="71639" x="6308725" y="4370388"/>
          <p14:tracePt t="71647" x="6053138" y="4265613"/>
          <p14:tracePt t="71655" x="5827713" y="4175125"/>
          <p14:tracePt t="71663" x="5648325" y="4084638"/>
          <p14:tracePt t="71671" x="5407025" y="3979863"/>
          <p14:tracePt t="71680" x="5211763" y="3905250"/>
          <p14:tracePt t="71687" x="5032375" y="3844925"/>
          <p14:tracePt t="71697" x="4911725" y="3768725"/>
          <p14:tracePt t="71703" x="4716463" y="3694113"/>
          <p14:tracePt t="71713" x="4595813" y="3633788"/>
          <p14:tracePt t="71720" x="4446588" y="3544888"/>
          <p14:tracePt t="71727" x="4370388" y="3514725"/>
          <p14:tracePt t="71738" x="4295775" y="3484563"/>
          <p14:tracePt t="71743" x="4251325" y="3484563"/>
          <p14:tracePt t="71751" x="4205288" y="3484563"/>
          <p14:tracePt t="71759" x="4160838" y="3484563"/>
          <p14:tracePt t="71770" x="4100513" y="3484563"/>
          <p14:tracePt t="71775" x="3979863" y="3484563"/>
          <p14:tracePt t="71786" x="3921125" y="3484563"/>
          <p14:tracePt t="71791" x="3784600" y="3484563"/>
          <p14:tracePt t="71799" x="3649663" y="3484563"/>
          <p14:tracePt t="71807" x="3470275" y="3484563"/>
          <p14:tracePt t="71815" x="3349625" y="3484563"/>
          <p14:tracePt t="71823" x="3168650" y="3484563"/>
          <p14:tracePt t="71831" x="2989263" y="3484563"/>
          <p14:tracePt t="71839" x="2868613" y="3468688"/>
          <p14:tracePt t="71847" x="2703513" y="3468688"/>
          <p14:tracePt t="71856" x="2582863" y="3468688"/>
          <p14:tracePt t="71863" x="2417763" y="3468688"/>
          <p14:tracePt t="71871" x="2328863" y="3468688"/>
          <p14:tracePt t="71881" x="2192338" y="3468688"/>
          <p14:tracePt t="71887" x="2117725" y="3484563"/>
          <p14:tracePt t="71897" x="1982788" y="3529013"/>
          <p14:tracePt t="71903" x="1908175" y="3573463"/>
          <p14:tracePt t="71914" x="1817688" y="3633788"/>
          <p14:tracePt t="71921" x="1666875" y="3694113"/>
          <p14:tracePt t="71927" x="1562100" y="3740150"/>
          <p14:tracePt t="71937" x="1427163" y="3814763"/>
          <p14:tracePt t="71944" x="1322388" y="3859213"/>
          <p14:tracePt t="71955" x="1185863" y="3933825"/>
          <p14:tracePt t="71959" x="1096963" y="3994150"/>
          <p14:tracePt t="71970" x="1036638" y="4040188"/>
          <p14:tracePt t="71976" x="946150" y="4114800"/>
          <p14:tracePt t="71986" x="885825" y="4159250"/>
          <p14:tracePt t="71991" x="811213" y="4249738"/>
          <p14:tracePt t="72002" x="750888" y="4324350"/>
          <p14:tracePt t="72007" x="676275" y="4400550"/>
          <p14:tracePt t="72015" x="630238" y="4475163"/>
          <p14:tracePt t="72023" x="555625" y="4565650"/>
          <p14:tracePt t="72031" x="481013" y="4656138"/>
          <p14:tracePt t="72039" x="420688" y="4745038"/>
          <p14:tracePt t="72047" x="376238" y="4835525"/>
          <p14:tracePt t="72056" x="330200" y="4940300"/>
          <p14:tracePt t="72064" x="300038" y="4986338"/>
          <p14:tracePt t="72071" x="285750" y="5060950"/>
          <p14:tracePt t="72080" x="285750" y="5091113"/>
          <p14:tracePt t="72087" x="285750" y="5151438"/>
          <p14:tracePt t="72097" x="285750" y="5165725"/>
          <p14:tracePt t="72102" x="285750" y="5195888"/>
          <p14:tracePt t="72113" x="285750" y="5240338"/>
          <p14:tracePt t="72119" x="285750" y="5270500"/>
          <p14:tracePt t="72127" x="285750" y="5300663"/>
          <p14:tracePt t="72136" x="285750" y="5330825"/>
          <p14:tracePt t="72143" x="285750" y="5391150"/>
          <p14:tracePt t="72151" x="285750" y="5421313"/>
          <p14:tracePt t="72160" x="300038" y="5481638"/>
          <p14:tracePt t="72169" x="315913" y="5511800"/>
          <p14:tracePt t="72176" x="346075" y="5556250"/>
          <p14:tracePt t="72185" x="390525" y="5602288"/>
          <p14:tracePt t="72191" x="585788" y="5902325"/>
          <p14:tracePt t="72203" x="720725" y="6007100"/>
          <p14:tracePt t="72207" x="855663" y="6097588"/>
          <p14:tracePt t="72215" x="1006475" y="6157913"/>
          <p14:tracePt t="72223" x="1216025" y="6246813"/>
          <p14:tracePt t="72230" x="1441450" y="6337300"/>
          <p14:tracePt t="72240" x="1757363" y="6427788"/>
          <p14:tracePt t="72247" x="2163763" y="6518275"/>
          <p14:tracePt t="72255" x="2463800" y="6562725"/>
          <p14:tracePt t="72263" x="2808288" y="6577013"/>
          <p14:tracePt t="72272" x="3275013" y="6637338"/>
          <p14:tracePt t="72280" x="3756025" y="6727825"/>
          <p14:tracePt t="72287" x="4370388" y="6727825"/>
          <p14:tracePt t="72297" x="4581525" y="6727825"/>
          <p14:tracePt t="72304" x="4821238" y="6727825"/>
          <p14:tracePt t="72313" x="5122863" y="6727825"/>
          <p14:tracePt t="72319" x="5437188" y="6667500"/>
          <p14:tracePt t="72328" x="5767388" y="6546850"/>
          <p14:tracePt t="72335" x="6038850" y="6457950"/>
          <p14:tracePt t="72343" x="6218238" y="6381750"/>
          <p14:tracePt t="72354" x="6369050" y="6353175"/>
          <p14:tracePt t="72359" x="6489700" y="6337300"/>
          <p14:tracePt t="72370" x="6548438" y="6337300"/>
          <p14:tracePt t="72375" x="6564313" y="6337300"/>
          <p14:tracePt t="72383" x="6578600" y="6337300"/>
          <p14:tracePt t="72391" x="6594475" y="6337300"/>
          <p14:tracePt t="72400" x="6608763" y="6353175"/>
          <p14:tracePt t="72407" x="6638925" y="6353175"/>
          <p14:tracePt t="72431" x="6654800" y="6353175"/>
          <p14:tracePt t="72440" x="6699250" y="6307138"/>
          <p14:tracePt t="72447" x="6729413" y="6232525"/>
          <p14:tracePt t="72455" x="6743700" y="6157913"/>
          <p14:tracePt t="72464" x="6789738" y="6142038"/>
          <p14:tracePt t="72472" x="6804025" y="6142038"/>
          <p14:tracePt t="72480" x="6834188" y="6127750"/>
          <p14:tracePt t="72487" x="6850063" y="6111875"/>
          <p14:tracePt t="72497" x="6864350" y="6111875"/>
          <p14:tracePt t="72623" x="6880225" y="6111875"/>
          <p14:tracePt t="72639" x="6894513" y="6111875"/>
          <p14:tracePt t="72663" x="6910388" y="6097588"/>
          <p14:tracePt t="72679" x="6924675" y="6097588"/>
          <p14:tracePt t="72687" x="6924675" y="6081713"/>
          <p14:tracePt t="72703" x="6938963" y="6081713"/>
          <p14:tracePt t="73071" x="6969125" y="6081713"/>
          <p14:tracePt t="73079" x="7015163" y="6081713"/>
          <p14:tracePt t="73088" x="7075488" y="6081713"/>
          <p14:tracePt t="73097" x="7134225" y="6081713"/>
          <p14:tracePt t="73103" x="7240588" y="6081713"/>
          <p14:tracePt t="73113" x="7345363" y="6021388"/>
          <p14:tracePt t="73119" x="7466013" y="6021388"/>
          <p14:tracePt t="73127" x="7661275" y="5932488"/>
          <p14:tracePt t="73136" x="7826375" y="5932488"/>
          <p14:tracePt t="73144" x="7991475" y="5886450"/>
          <p14:tracePt t="73152" x="8081963" y="5856288"/>
          <p14:tracePt t="73159" x="8110538" y="5842000"/>
          <p14:tracePt t="73168" x="8126413" y="5797550"/>
          <p14:tracePt t="73176" x="8126413" y="5751513"/>
          <p14:tracePt t="73185" x="8126413" y="5691188"/>
          <p14:tracePt t="73191" x="8126413" y="5661025"/>
          <p14:tracePt t="73202" x="8126413" y="5602288"/>
          <p14:tracePt t="73207" x="8126413" y="5526088"/>
          <p14:tracePt t="73215" x="8110538" y="5481638"/>
          <p14:tracePt t="73223" x="8096250" y="5421313"/>
          <p14:tracePt t="73231" x="8066088" y="5360988"/>
          <p14:tracePt t="73240" x="7886700" y="5151438"/>
          <p14:tracePt t="73247" x="7810500" y="5075238"/>
          <p14:tracePt t="73256" x="7720013" y="5000625"/>
          <p14:tracePt t="73264" x="7705725" y="5000625"/>
          <p14:tracePt t="73272" x="7631113" y="4956175"/>
          <p14:tracePt t="73280" x="7524750" y="4865688"/>
          <p14:tracePt t="73288" x="7435850" y="4805363"/>
          <p14:tracePt t="73297" x="7300913" y="4730750"/>
          <p14:tracePt t="73302" x="7240588" y="4700588"/>
          <p14:tracePt t="73314" x="7150100" y="4640263"/>
          <p14:tracePt t="73319" x="7059613" y="4579938"/>
          <p14:tracePt t="73327" x="6985000" y="4565650"/>
          <p14:tracePt t="73336" x="6894513" y="4519613"/>
          <p14:tracePt t="73343" x="6864350" y="4519613"/>
          <p14:tracePt t="73352" x="6850063" y="4519613"/>
          <p14:tracePt t="73359" x="6834188" y="4519613"/>
          <p14:tracePt t="73375" x="6819900" y="4519613"/>
          <p14:tracePt t="73391" x="6804025" y="4519613"/>
          <p14:tracePt t="73399" x="6789738" y="4519613"/>
          <p14:tracePt t="73408" x="6773863" y="4519613"/>
          <p14:tracePt t="73415" x="6729413" y="4519613"/>
          <p14:tracePt t="73423" x="6684963" y="4519613"/>
          <p14:tracePt t="73430" x="6638925" y="4519613"/>
          <p14:tracePt t="73439" x="6594475" y="4549775"/>
          <p14:tracePt t="73447" x="6548438" y="4549775"/>
          <p14:tracePt t="73455" x="6503988" y="4565650"/>
          <p14:tracePt t="73464" x="6443663" y="4595813"/>
          <p14:tracePt t="73471" x="6413500" y="4625975"/>
          <p14:tracePt t="73481" x="6399213" y="4625975"/>
          <p14:tracePt t="73487" x="6369050" y="4656138"/>
          <p14:tracePt t="73503" x="6353175" y="4670425"/>
          <p14:tracePt t="73513" x="6353175" y="4684713"/>
          <p14:tracePt t="73519" x="6338888" y="4700588"/>
          <p14:tracePt t="73527" x="6324600" y="4714875"/>
          <p14:tracePt t="73535" x="6308725" y="4714875"/>
          <p14:tracePt t="73543" x="6308725" y="4730750"/>
          <p14:tracePt t="73559" x="6308725" y="4745038"/>
          <p14:tracePt t="73569" x="6248400" y="4805363"/>
          <p14:tracePt t="73575" x="6218238" y="4865688"/>
          <p14:tracePt t="73585" x="6053138" y="4926013"/>
          <p14:tracePt t="73591" x="5978525" y="4986338"/>
          <p14:tracePt t="73602" x="5948363" y="5030788"/>
          <p14:tracePt t="73607" x="5903913" y="5030788"/>
          <p14:tracePt t="73735" x="5797550" y="5046663"/>
          <p14:tracePt t="73743" x="5722938" y="5075238"/>
          <p14:tracePt t="73751" x="5678488" y="5075238"/>
          <p14:tracePt t="73760" x="5648325" y="5091113"/>
          <p14:tracePt t="73770" x="5632450" y="5121275"/>
          <p14:tracePt t="73863" x="5618163" y="5135563"/>
          <p14:tracePt t="73871" x="5618163" y="5151438"/>
          <p14:tracePt t="73881" x="5602288" y="5151438"/>
          <p14:tracePt t="73888" x="5602288" y="5165725"/>
          <p14:tracePt t="73920" x="5588000" y="5165725"/>
          <p14:tracePt t="73927" x="5572125" y="5165725"/>
          <p14:tracePt t="73940" x="5557838" y="5165725"/>
          <p14:tracePt t="73943" x="5497513" y="5165725"/>
          <p14:tracePt t="73955" x="5392738" y="5151438"/>
          <p14:tracePt t="73959" x="5332413" y="5121275"/>
          <p14:tracePt t="73968" x="5241925" y="5105400"/>
          <p14:tracePt t="73975" x="5106988" y="5091113"/>
          <p14:tracePt t="73983" x="4941888" y="5046663"/>
          <p14:tracePt t="73991" x="4821238" y="4970463"/>
          <p14:tracePt t="73999" x="4702175" y="4956175"/>
          <p14:tracePt t="74007" x="4611688" y="4956175"/>
          <p14:tracePt t="74015" x="4370388" y="4910138"/>
          <p14:tracePt t="74023" x="4191000" y="4821238"/>
          <p14:tracePt t="74031" x="3979863" y="4760913"/>
          <p14:tracePt t="74039" x="3814763" y="4700588"/>
          <p14:tracePt t="74047" x="3725863" y="4670425"/>
          <p14:tracePt t="74055" x="3635375" y="4625975"/>
          <p14:tracePt t="74064" x="3559175" y="4610100"/>
          <p14:tracePt t="74072" x="3530600" y="4595813"/>
          <p14:tracePt t="74081" x="3514725" y="4579938"/>
          <p14:tracePt t="74088" x="3500438" y="4579938"/>
          <p14:tracePt t="74199" x="3484563" y="4579938"/>
          <p14:tracePt t="74207" x="3470275" y="4579938"/>
          <p14:tracePt t="74217" x="3409950" y="4579938"/>
          <p14:tracePt t="74224" x="3349625" y="4565650"/>
          <p14:tracePt t="74231" x="3259138" y="4565650"/>
          <p14:tracePt t="74239" x="3094038" y="4549775"/>
          <p14:tracePt t="74247" x="3079750" y="4549775"/>
          <p14:tracePt t="74255" x="3063875" y="4549775"/>
          <p14:tracePt t="74343" x="3049588" y="4549775"/>
          <p14:tracePt t="74351" x="3019425" y="4549775"/>
          <p14:tracePt t="74359" x="3003550" y="4549775"/>
          <p14:tracePt t="74368" x="2973388" y="4549775"/>
          <p14:tracePt t="74376" x="2928938" y="4549775"/>
          <p14:tracePt t="74385" x="2914650" y="4549775"/>
          <p14:tracePt t="74391" x="2868613" y="4549775"/>
          <p14:tracePt t="74403" x="2854325" y="4549775"/>
          <p14:tracePt t="74407" x="2838450" y="4549775"/>
          <p14:tracePt t="74415" x="2824163" y="4549775"/>
          <p14:tracePt t="74423" x="2794000" y="4549775"/>
          <p14:tracePt t="74440" x="2749550" y="4549775"/>
          <p14:tracePt t="74447" x="2703513" y="4549775"/>
          <p14:tracePt t="74455" x="2643188" y="4549775"/>
          <p14:tracePt t="74463" x="2582863" y="4549775"/>
          <p14:tracePt t="74471" x="2508250" y="4549775"/>
          <p14:tracePt t="74480" x="2387600" y="4549775"/>
          <p14:tracePt t="74487" x="2298700" y="4549775"/>
          <p14:tracePt t="74496" x="2208213" y="4565650"/>
          <p14:tracePt t="74503" x="2103438" y="4595813"/>
          <p14:tracePt t="74514" x="1982788" y="4595813"/>
          <p14:tracePt t="74522" x="1908175" y="4595813"/>
          <p14:tracePt t="74527" x="1817688" y="4595813"/>
          <p14:tracePt t="74607" x="1801813" y="4595813"/>
          <p14:tracePt t="74615" x="1787525" y="4595813"/>
          <p14:tracePt t="74624" x="1666875" y="4595813"/>
          <p14:tracePt t="74631" x="1592263" y="4595813"/>
          <p14:tracePt t="74639" x="1531938" y="4565650"/>
          <p14:tracePt t="74646" x="1501775" y="4565650"/>
          <p14:tracePt t="74655" x="1487488" y="4565650"/>
          <p14:tracePt t="74663" x="1427163" y="4535488"/>
          <p14:tracePt t="75007" x="1441450" y="4535488"/>
          <p14:tracePt t="75033" x="1457325" y="4535488"/>
          <p14:tracePt t="75055" x="1471613" y="4535488"/>
          <p14:tracePt t="75063" x="1487488" y="4535488"/>
          <p14:tracePt t="75071" x="1501775" y="4535488"/>
          <p14:tracePt t="75080" x="1517650" y="4535488"/>
          <p14:tracePt t="75087" x="1531938" y="4535488"/>
          <p14:tracePt t="75097" x="1562100" y="4549775"/>
          <p14:tracePt t="75103" x="1592263" y="4565650"/>
          <p14:tracePt t="75113" x="1622425" y="4579938"/>
          <p14:tracePt t="75207" x="1636713" y="4579938"/>
          <p14:tracePt t="75231" x="1666875" y="4595813"/>
          <p14:tracePt t="75239" x="1682750" y="4610100"/>
          <p14:tracePt t="75255" x="1697038" y="4625975"/>
          <p14:tracePt t="75263" x="1697038" y="4640263"/>
          <p14:tracePt t="75287" x="1697038" y="4670425"/>
          <p14:tracePt t="75296" x="1712913" y="4670425"/>
          <p14:tracePt t="75302" x="1712913" y="4684713"/>
          <p14:tracePt t="75351" x="1727200" y="4714875"/>
          <p14:tracePt t="75360" x="1743075" y="4730750"/>
          <p14:tracePt t="75375" x="1757363" y="4745038"/>
          <p14:tracePt t="75386" x="1757363" y="4775200"/>
          <p14:tracePt t="75503" x="1757363" y="4791075"/>
          <p14:tracePt t="75607" x="1757363" y="4805363"/>
          <p14:tracePt t="75647" x="1757363" y="4821238"/>
          <p14:tracePt t="75799" x="1773238" y="4821238"/>
          <p14:tracePt t="75808" x="1787525" y="4821238"/>
          <p14:tracePt t="75818" x="1801813" y="4821238"/>
          <p14:tracePt t="75824" x="1817688" y="4821238"/>
          <p14:tracePt t="75831" x="1831975" y="4821238"/>
          <p14:tracePt t="75903" x="1847850" y="4821238"/>
          <p14:tracePt t="75919" x="1862138" y="4821238"/>
          <p14:tracePt t="75937" x="1878013" y="4821238"/>
          <p14:tracePt t="76167" x="1892300" y="4821238"/>
          <p14:tracePt t="76175" x="1908175" y="4821238"/>
          <p14:tracePt t="77393" x="1938338" y="4821238"/>
          <p14:tracePt t="77401" x="1982788" y="4851400"/>
          <p14:tracePt t="77408" x="2087563" y="4865688"/>
          <p14:tracePt t="77416" x="2133600" y="4879975"/>
          <p14:tracePt t="77423" x="2163763" y="4879975"/>
          <p14:tracePt t="77431" x="2208213" y="4895850"/>
          <p14:tracePt t="77439" x="2282825" y="4910138"/>
          <p14:tracePt t="77446" x="2328863" y="4926013"/>
          <p14:tracePt t="77655" x="2343150" y="4940300"/>
          <p14:tracePt t="77663" x="2343150" y="4956175"/>
          <p14:tracePt t="77671" x="2343150" y="4986338"/>
          <p14:tracePt t="77679" x="2359025" y="5016500"/>
          <p14:tracePt t="77696" x="2359025" y="5030788"/>
          <p14:tracePt t="77703" x="2373313" y="5060950"/>
          <p14:tracePt t="77719" x="2373313" y="5091113"/>
          <p14:tracePt t="77727" x="2373313" y="5105400"/>
          <p14:tracePt t="77739" x="2373313" y="5121275"/>
          <p14:tracePt t="77743" x="2373313" y="5135563"/>
          <p14:tracePt t="77919" x="2387600" y="5135563"/>
          <p14:tracePt t="78376" x="2387600" y="5151438"/>
          <p14:tracePt t="78391" x="2387600" y="5165725"/>
          <p14:tracePt t="78407" x="2387600" y="5181600"/>
          <p14:tracePt t="78418" x="2387600" y="5211763"/>
          <p14:tracePt t="78424" x="2359025" y="5226050"/>
          <p14:tracePt t="78431" x="2359025" y="5256213"/>
          <p14:tracePt t="78439" x="2343150" y="5286375"/>
          <p14:tracePt t="78446" x="2328863" y="5316538"/>
          <p14:tracePt t="78456" x="2282825" y="5346700"/>
          <p14:tracePt t="78463" x="2252663" y="5360988"/>
          <p14:tracePt t="78471" x="2178050" y="5407025"/>
          <p14:tracePt t="78480" x="2178050" y="5421313"/>
          <p14:tracePt t="78487" x="2147888" y="5465763"/>
          <p14:tracePt t="78496" x="2133600" y="5495925"/>
          <p14:tracePt t="78504" x="2103438" y="5526088"/>
          <p14:tracePt t="78513" x="2103438" y="5556250"/>
          <p14:tracePt t="78518" x="2087563" y="5572125"/>
          <p14:tracePt t="78529" x="2057400" y="5586413"/>
          <p14:tracePt t="78535" x="2057400" y="5602288"/>
          <p14:tracePt t="78863" x="2057400" y="5586413"/>
          <p14:tracePt t="78871" x="2057400" y="5572125"/>
          <p14:tracePt t="78888" x="2057400" y="5556250"/>
          <p14:tracePt t="78903" x="2057400" y="5541963"/>
          <p14:tracePt t="78913" x="2073275" y="5526088"/>
          <p14:tracePt t="78927" x="2073275" y="5511800"/>
          <p14:tracePt t="78935" x="2073275" y="5481638"/>
          <p14:tracePt t="78943" x="2073275" y="5465763"/>
          <p14:tracePt t="78952" x="2073275" y="5451475"/>
          <p14:tracePt t="80151" x="2117725" y="5451475"/>
          <p14:tracePt t="80159" x="2192338" y="5435600"/>
          <p14:tracePt t="80168" x="2328863" y="5421313"/>
          <p14:tracePt t="80176" x="2508250" y="5407025"/>
          <p14:tracePt t="80184" x="2763838" y="5360988"/>
          <p14:tracePt t="80191" x="3063875" y="5256213"/>
          <p14:tracePt t="80202" x="3619500" y="5181600"/>
          <p14:tracePt t="80208" x="4146550" y="5030788"/>
          <p14:tracePt t="80218" x="4746625" y="4910138"/>
          <p14:tracePt t="80224" x="5407025" y="4879975"/>
          <p14:tracePt t="80231" x="6008688" y="4714875"/>
          <p14:tracePt t="80240" x="6413500" y="4475163"/>
          <p14:tracePt t="80246" x="7059613" y="4324350"/>
          <p14:tracePt t="80256" x="7600950" y="4279900"/>
          <p14:tracePt t="80263" x="7945438" y="4249738"/>
          <p14:tracePt t="80271" x="8156575" y="4235450"/>
          <p14:tracePt t="80280" x="8321675" y="4219575"/>
          <p14:tracePt t="80287" x="8382000" y="4219575"/>
          <p14:tracePt t="80297" x="8396288" y="4219575"/>
          <p14:tracePt t="80415" x="8426450" y="4205288"/>
          <p14:tracePt t="80424" x="8426450" y="4175125"/>
          <p14:tracePt t="80435" x="8426450" y="4144963"/>
          <p14:tracePt t="80439" x="8442325" y="4114800"/>
          <p14:tracePt t="80447" x="8442325" y="4084638"/>
          <p14:tracePt t="80456" x="8486775" y="4040188"/>
          <p14:tracePt t="80463" x="8531225" y="3949700"/>
          <p14:tracePt t="80471" x="8577263" y="3798888"/>
          <p14:tracePt t="80480" x="8637588" y="3649663"/>
          <p14:tracePt t="80488" x="8712200" y="3468688"/>
          <p14:tracePt t="80497" x="8756650" y="3273425"/>
          <p14:tracePt t="80502" x="8816975" y="3033713"/>
          <p14:tracePt t="80513" x="8832850" y="2838450"/>
          <p14:tracePt t="80518" x="8847138" y="2552700"/>
          <p14:tracePt t="80530" x="8847138" y="2373313"/>
          <p14:tracePt t="80535" x="8847138" y="2282825"/>
          <p14:tracePt t="80543" x="8847138" y="2222500"/>
          <p14:tracePt t="80552" x="8847138" y="2162175"/>
          <p14:tracePt t="80560" x="8847138" y="2087563"/>
          <p14:tracePt t="80567" x="8802688" y="2027238"/>
          <p14:tracePt t="80575" x="8786813" y="1997075"/>
          <p14:tracePt t="80586" x="8756650" y="1997075"/>
          <p14:tracePt t="80592" x="8726488" y="1982788"/>
          <p14:tracePt t="80601" x="8697913" y="1982788"/>
          <p14:tracePt t="80607" x="8667750" y="1982788"/>
          <p14:tracePt t="80615" x="8637588" y="1982788"/>
          <p14:tracePt t="80623" x="8577263" y="1982788"/>
          <p14:tracePt t="80632" x="8531225" y="1982788"/>
          <p14:tracePt t="80640" x="8456613" y="1982788"/>
          <p14:tracePt t="80647" x="8396288" y="1982788"/>
          <p14:tracePt t="80655" x="8351838" y="1982788"/>
          <p14:tracePt t="80663" x="8305800" y="1982788"/>
          <p14:tracePt t="80671" x="8261350" y="1982788"/>
          <p14:tracePt t="80680" x="8247063" y="1982788"/>
          <p14:tracePt t="80696" x="8231188" y="1982788"/>
          <p14:tracePt t="80703" x="8201025" y="1952625"/>
          <p14:tracePt t="80713" x="8186738" y="1952625"/>
          <p14:tracePt t="80719" x="8170863" y="1952625"/>
          <p14:tracePt t="80930" x="8140700" y="1952625"/>
          <p14:tracePt t="80936" x="8066088" y="1952625"/>
          <p14:tracePt t="80943" x="7961313" y="1952625"/>
          <p14:tracePt t="80954" x="7900988" y="1952625"/>
          <p14:tracePt t="80959" x="7856538" y="1952625"/>
          <p14:tracePt t="80969" x="7810500" y="1952625"/>
          <p14:tracePt t="80975" x="7796213" y="1966913"/>
          <p14:tracePt t="80985" x="7780338" y="1966913"/>
          <p14:tracePt t="80991" x="7750175" y="1966913"/>
          <p14:tracePt t="81002" x="7735888" y="1982788"/>
          <p14:tracePt t="81007" x="7705725" y="2012950"/>
          <p14:tracePt t="81017" x="7691438" y="2057400"/>
          <p14:tracePt t="81023" x="7691438" y="2101850"/>
          <p14:tracePt t="81031" x="7691438" y="2132013"/>
          <p14:tracePt t="81039" x="7691438" y="2147888"/>
          <p14:tracePt t="81047" x="7691438" y="2178050"/>
          <p14:tracePt t="81056" x="7705725" y="2222500"/>
          <p14:tracePt t="81063" x="7735888" y="2252663"/>
          <p14:tracePt t="81072" x="7750175" y="2282825"/>
          <p14:tracePt t="81079" x="7766050" y="2312988"/>
          <p14:tracePt t="81088" x="7810500" y="2343150"/>
          <p14:tracePt t="81096" x="7810500" y="2357438"/>
          <p14:tracePt t="81103" x="7826375" y="2387600"/>
          <p14:tracePt t="81112" x="7840663" y="2387600"/>
          <p14:tracePt t="81127" x="7870825" y="2403475"/>
          <p14:tracePt t="81134" x="7870825" y="2417763"/>
          <p14:tracePt t="81143" x="7915275" y="2432050"/>
          <p14:tracePt t="81151" x="7931150" y="2432050"/>
          <p14:tracePt t="81160" x="7961313" y="2447925"/>
          <p14:tracePt t="81169" x="8005763" y="2447925"/>
          <p14:tracePt t="81175" x="8035925" y="2447925"/>
          <p14:tracePt t="81185" x="8066088" y="2447925"/>
          <p14:tracePt t="81191" x="8096250" y="2447925"/>
          <p14:tracePt t="81201" x="8110538" y="2447925"/>
          <p14:tracePt t="81208" x="8140700" y="2447925"/>
          <p14:tracePt t="81218" x="8170863" y="2447925"/>
          <p14:tracePt t="81223" x="8186738" y="2447925"/>
          <p14:tracePt t="81239" x="8201025" y="2447925"/>
          <p14:tracePt t="81247" x="8216900" y="2447925"/>
          <p14:tracePt t="81255" x="8247063" y="2417763"/>
          <p14:tracePt t="81263" x="8247063" y="2403475"/>
          <p14:tracePt t="81271" x="8277225" y="2387600"/>
          <p14:tracePt t="81279" x="8277225" y="2357438"/>
          <p14:tracePt t="81287" x="8291513" y="2343150"/>
          <p14:tracePt t="81296" x="8291513" y="2327275"/>
          <p14:tracePt t="81303" x="8305800" y="2297113"/>
          <p14:tracePt t="81313" x="8305800" y="2282825"/>
          <p14:tracePt t="81318" x="8305800" y="2266950"/>
          <p14:tracePt t="81895" x="8321675" y="2266950"/>
          <p14:tracePt t="81904" x="8382000" y="2266950"/>
          <p14:tracePt t="81912" x="8486775" y="2266950"/>
          <p14:tracePt t="81919" x="8561388" y="2266950"/>
          <p14:tracePt t="81929" x="8621713" y="2266950"/>
          <p14:tracePt t="81935" x="8682038" y="2266950"/>
          <p14:tracePt t="81943" x="8786813" y="2266950"/>
          <p14:tracePt t="81951" x="8832850" y="2266950"/>
          <p14:tracePt t="81959" x="8863013" y="2266950"/>
          <p14:tracePt t="81968" x="8877300" y="2266950"/>
          <p14:tracePt t="81975" x="8893175" y="2266950"/>
          <p14:tracePt t="81985" x="8907463" y="2252663"/>
          <p14:tracePt t="81991" x="8921750" y="2252663"/>
          <p14:tracePt t="82001" x="8937625" y="2252663"/>
          <p14:tracePt t="82015" x="8951913" y="2252663"/>
          <p14:tracePt t="82031" x="8982075" y="2252663"/>
          <p14:tracePt t="82047" x="8997950" y="2252663"/>
          <p14:tracePt t="82087" x="9012238" y="2252663"/>
          <p14:tracePt t="82096" x="9028113" y="2252663"/>
          <p14:tracePt t="82103" x="9042400" y="2252663"/>
          <p14:tracePt t="82113" x="9058275" y="2252663"/>
          <p14:tracePt t="82118" x="9072563" y="2252663"/>
          <p14:tracePt t="82135" x="9102725" y="2252663"/>
          <p14:tracePt t="82145" x="9132888" y="2252663"/>
          <p14:tracePt t="82152" x="9163050" y="2252663"/>
          <p14:tracePt t="82159" x="9193213" y="2252663"/>
          <p14:tracePt t="82167" x="9253538" y="2252663"/>
          <p14:tracePt t="82176" x="9328150" y="2252663"/>
          <p14:tracePt t="82185" x="9402763" y="2252663"/>
          <p14:tracePt t="82192" x="9478963" y="2252663"/>
          <p14:tracePt t="82203" x="9523413" y="2252663"/>
          <p14:tracePt t="82208" x="9567863" y="2252663"/>
          <p14:tracePt t="82218" x="9613900" y="2252663"/>
          <p14:tracePt t="82223" x="9644063" y="2252663"/>
          <p14:tracePt t="82263" x="9658350" y="2252663"/>
          <p14:tracePt t="82272" x="9674225" y="2252663"/>
          <p14:tracePt t="82279" x="9688513" y="2252663"/>
          <p14:tracePt t="82287" x="9732963" y="2266950"/>
          <p14:tracePt t="82296" x="9763125" y="2266950"/>
          <p14:tracePt t="82303" x="9793288" y="2282825"/>
          <p14:tracePt t="82320" x="9809163" y="2282825"/>
          <p14:tracePt t="82351" x="9823450" y="2282825"/>
          <p14:tracePt t="82368" x="9839325" y="2282825"/>
          <p14:tracePt t="82375" x="9853613" y="2282825"/>
          <p14:tracePt t="82384" x="9869488" y="2282825"/>
          <p14:tracePt t="82402" x="9898063" y="2282825"/>
          <p14:tracePt t="82416" x="9913938" y="2282825"/>
          <p14:tracePt t="82503" x="9928225" y="2282825"/>
          <p14:tracePt t="82519" x="9958388" y="2282825"/>
          <p14:tracePt t="82551" x="9974263" y="2282825"/>
          <p14:tracePt t="82895" x="9928225" y="2297113"/>
          <p14:tracePt t="82903" x="9883775" y="2297113"/>
          <p14:tracePt t="82912" x="9853613" y="2297113"/>
          <p14:tracePt t="82919" x="9793288" y="2297113"/>
          <p14:tracePt t="82929" x="9748838" y="2297113"/>
          <p14:tracePt t="82935" x="9702800" y="2297113"/>
          <p14:tracePt t="82943" x="9658350" y="2297113"/>
          <p14:tracePt t="82952" x="9598025" y="2297113"/>
          <p14:tracePt t="82959" x="9553575" y="2297113"/>
          <p14:tracePt t="82970" x="9493250" y="2297113"/>
          <p14:tracePt t="82975" x="9448800" y="2297113"/>
          <p14:tracePt t="82992" x="9358313" y="2312988"/>
          <p14:tracePt t="83001" x="9297988" y="2312988"/>
          <p14:tracePt t="83007" x="9193213" y="2312988"/>
          <p14:tracePt t="83017" x="9058275" y="2312988"/>
          <p14:tracePt t="83023" x="8921750" y="2312988"/>
          <p14:tracePt t="83031" x="8816975" y="2312988"/>
          <p14:tracePt t="83039" x="8712200" y="2312988"/>
          <p14:tracePt t="83046" x="8577263" y="2312988"/>
          <p14:tracePt t="83055" x="8456613" y="2312988"/>
          <p14:tracePt t="83064" x="8396288" y="2312988"/>
          <p14:tracePt t="83071" x="8335963" y="2327275"/>
          <p14:tracePt t="83079" x="8305800" y="2327275"/>
          <p14:tracePt t="83096" x="8291513" y="2327275"/>
          <p14:tracePt t="83119" x="8277225" y="2327275"/>
          <p14:tracePt t="83129" x="8247063" y="2327275"/>
          <p14:tracePt t="83136" x="8201025" y="2327275"/>
          <p14:tracePt t="83143" x="8126413" y="2327275"/>
          <p14:tracePt t="83153" x="8096250" y="2327275"/>
          <p14:tracePt t="83159" x="8066088" y="2327275"/>
          <p14:tracePt t="83169" x="8035925" y="2327275"/>
          <p14:tracePt t="83176" x="7991475" y="2327275"/>
          <p14:tracePt t="83185" x="7945438" y="2327275"/>
          <p14:tracePt t="83191" x="7915275" y="2327275"/>
          <p14:tracePt t="83201" x="7900988" y="2327275"/>
          <p14:tracePt t="83207" x="7886700" y="2327275"/>
          <p14:tracePt t="83223" x="7870825" y="2327275"/>
          <p14:tracePt t="83503" x="7886700" y="2327275"/>
          <p14:tracePt t="83512" x="7900988" y="2327275"/>
          <p14:tracePt t="83529" x="7915275" y="2327275"/>
          <p14:tracePt t="83543" x="7945438" y="2327275"/>
          <p14:tracePt t="83552" x="7961313" y="2327275"/>
          <p14:tracePt t="83559" x="7991475" y="2327275"/>
          <p14:tracePt t="83571" x="8021638" y="2327275"/>
          <p14:tracePt t="83576" x="8051800" y="2327275"/>
          <p14:tracePt t="83586" x="8081963" y="2327275"/>
          <p14:tracePt t="83591" x="8110538" y="2327275"/>
          <p14:tracePt t="83601" x="8156575" y="2327275"/>
          <p14:tracePt t="83607" x="8170863" y="2327275"/>
          <p14:tracePt t="83618" x="8186738" y="2327275"/>
          <p14:tracePt t="83624" x="8201025" y="2327275"/>
          <p14:tracePt t="83639" x="8216900" y="2327275"/>
          <p14:tracePt t="83920" x="8216900" y="2343150"/>
          <p14:tracePt t="83951" x="8216900" y="2357438"/>
          <p14:tracePt t="84783" x="8201025" y="2357438"/>
          <p14:tracePt t="84807" x="8186738" y="2357438"/>
          <p14:tracePt t="84815" x="8170863" y="2357438"/>
          <p14:tracePt t="85295" x="8201025" y="2357438"/>
          <p14:tracePt t="85303" x="8231188" y="2387600"/>
          <p14:tracePt t="85312" x="8277225" y="2387600"/>
          <p14:tracePt t="85319" x="8321675" y="2387600"/>
          <p14:tracePt t="85329" x="8366125" y="2387600"/>
          <p14:tracePt t="85335" x="8426450" y="2387600"/>
          <p14:tracePt t="85343" x="8456613" y="2387600"/>
          <p14:tracePt t="85352" x="8486775" y="2387600"/>
          <p14:tracePt t="85359" x="8501063" y="2387600"/>
          <p14:tracePt t="85375" x="8516938" y="2387600"/>
          <p14:tracePt t="85416" x="8531225" y="2387600"/>
          <p14:tracePt t="85433" x="8547100" y="2387600"/>
          <p14:tracePt t="85439" x="8561388" y="2387600"/>
          <p14:tracePt t="85451" x="8577263" y="2387600"/>
          <p14:tracePt t="85456" x="8591550" y="2387600"/>
          <p14:tracePt t="85462" x="8637588" y="2387600"/>
          <p14:tracePt t="85472" x="8682038" y="2387600"/>
          <p14:tracePt t="85479" x="8726488" y="2387600"/>
          <p14:tracePt t="85488" x="8756650" y="2387600"/>
          <p14:tracePt t="85496" x="8816975" y="2387600"/>
          <p14:tracePt t="85503" x="8847138" y="2403475"/>
          <p14:tracePt t="85512" x="8877300" y="2403475"/>
          <p14:tracePt t="85519" x="8893175" y="2417763"/>
          <p14:tracePt t="85529" x="8907463" y="2417763"/>
          <p14:tracePt t="85591" x="8921750" y="2417763"/>
          <p14:tracePt t="85599" x="8937625" y="2417763"/>
          <p14:tracePt t="85607" x="8967788" y="2417763"/>
          <p14:tracePt t="85617" x="8982075" y="2417763"/>
          <p14:tracePt t="85623" x="9012238" y="2417763"/>
          <p14:tracePt t="85631" x="9028113" y="2417763"/>
          <p14:tracePt t="85719" x="9058275" y="2417763"/>
          <p14:tracePt t="85729" x="9088438" y="2417763"/>
          <p14:tracePt t="85736" x="9102725" y="2417763"/>
          <p14:tracePt t="85743" x="9132888" y="2417763"/>
          <p14:tracePt t="85752" x="9163050" y="2417763"/>
          <p14:tracePt t="85769" x="9177338" y="2403475"/>
          <p14:tracePt t="85775" x="9207500" y="2403475"/>
          <p14:tracePt t="85791" x="9207500" y="2387600"/>
          <p14:tracePt t="86015" x="9223375" y="2387600"/>
          <p14:tracePt t="86023" x="9267825" y="2387600"/>
          <p14:tracePt t="86035" x="9372600" y="2387600"/>
          <p14:tracePt t="86039" x="9463088" y="2387600"/>
          <p14:tracePt t="86046" x="9553575" y="2387600"/>
          <p14:tracePt t="86055" x="9598025" y="2387600"/>
          <p14:tracePt t="86062" x="9644063" y="2387600"/>
          <p14:tracePt t="86071" x="9674225" y="2387600"/>
          <p14:tracePt t="86079" x="9688513" y="2387600"/>
          <p14:tracePt t="86112" x="9702800" y="2387600"/>
          <p14:tracePt t="86119" x="9718675" y="2387600"/>
          <p14:tracePt t="86129" x="9732963" y="2387600"/>
          <p14:tracePt t="86136" x="9763125" y="2387600"/>
          <p14:tracePt t="86143" x="9779000" y="2387600"/>
          <p14:tracePt t="86152" x="9823450" y="2387600"/>
          <p14:tracePt t="86159" x="9839325" y="2387600"/>
          <p14:tracePt t="86223" x="9853613" y="2387600"/>
          <p14:tracePt t="86239" x="9869488" y="2387600"/>
          <p14:tracePt t="86271" x="9883775" y="2387600"/>
          <p14:tracePt t="86287" x="9898063" y="2387600"/>
          <p14:tracePt t="86311" x="9913938" y="2387600"/>
          <p14:tracePt t="86329" x="9928225" y="2387600"/>
          <p14:tracePt t="86359" x="9944100" y="2387600"/>
          <p14:tracePt t="86583" x="9958388" y="2387600"/>
          <p14:tracePt t="86601" x="9988550" y="2387600"/>
          <p14:tracePt t="86607" x="10004425" y="2403475"/>
          <p14:tracePt t="86616" x="10018713" y="2403475"/>
          <p14:tracePt t="86623" x="10034588" y="2403475"/>
          <p14:tracePt t="89623" x="10018713" y="2417763"/>
          <p14:tracePt t="89631" x="9928225" y="2417763"/>
          <p14:tracePt t="89639" x="9763125" y="2432050"/>
          <p14:tracePt t="89647" x="9567863" y="2462213"/>
          <p14:tracePt t="89655" x="9283700" y="2538413"/>
          <p14:tracePt t="89663" x="8726488" y="2627313"/>
          <p14:tracePt t="89671" x="8156575" y="2763838"/>
          <p14:tracePt t="89679" x="7585075" y="2943225"/>
          <p14:tracePt t="89688" x="7015163" y="3138488"/>
          <p14:tracePt t="89695" x="6369050" y="3259138"/>
          <p14:tracePt t="89703" x="5692775" y="3363913"/>
          <p14:tracePt t="89712" x="5167313" y="3498850"/>
          <p14:tracePt t="89720" x="4702175" y="3573463"/>
          <p14:tracePt t="89729" x="4235450" y="3589338"/>
          <p14:tracePt t="89735" x="3905250" y="3619500"/>
          <p14:tracePt t="89746" x="3649663" y="3619500"/>
          <p14:tracePt t="89754" x="3454400" y="3649663"/>
          <p14:tracePt t="89759" x="3275013" y="3679825"/>
          <p14:tracePt t="89769" x="3154363" y="3694113"/>
          <p14:tracePt t="89775" x="3019425" y="3709988"/>
          <p14:tracePt t="89784" x="2824163" y="3724275"/>
          <p14:tracePt t="89791" x="2673350" y="3784600"/>
          <p14:tracePt t="89800" x="2403475" y="3784600"/>
          <p14:tracePt t="89807" x="2073275" y="3784600"/>
          <p14:tracePt t="89817" x="1831975" y="3784600"/>
          <p14:tracePt t="89824" x="1531938" y="3798888"/>
          <p14:tracePt t="89833" x="1352550" y="3844925"/>
          <p14:tracePt t="89839" x="1111250" y="3905250"/>
          <p14:tracePt t="89847" x="931863" y="3949700"/>
          <p14:tracePt t="89855" x="720725" y="3963988"/>
          <p14:tracePt t="89863" x="571500" y="4010025"/>
          <p14:tracePt t="89871" x="481013" y="4040188"/>
          <p14:tracePt t="89879" x="360363" y="4070350"/>
          <p14:tracePt t="89887" x="269875" y="4100513"/>
          <p14:tracePt t="89896" x="209550" y="4114800"/>
          <p14:tracePt t="89904" x="195263" y="4144963"/>
          <p14:tracePt t="89913" x="195263" y="4159250"/>
          <p14:tracePt t="89951" x="195263" y="4175125"/>
          <p14:tracePt t="89959" x="195263" y="4205288"/>
          <p14:tracePt t="89968" x="195263" y="4235450"/>
          <p14:tracePt t="89976" x="209550" y="4279900"/>
          <p14:tracePt t="89984" x="225425" y="4324350"/>
          <p14:tracePt t="89992" x="269875" y="4400550"/>
          <p14:tracePt t="90001" x="300038" y="4445000"/>
          <p14:tracePt t="90007" x="300038" y="4505325"/>
          <p14:tracePt t="90017" x="390525" y="4625975"/>
          <p14:tracePt t="90024" x="481013" y="4730750"/>
          <p14:tracePt t="90034" x="600075" y="4805363"/>
          <p14:tracePt t="90040" x="706438" y="4895850"/>
          <p14:tracePt t="90047" x="841375" y="4970463"/>
          <p14:tracePt t="90055" x="931863" y="5030788"/>
          <p14:tracePt t="90062" x="1050925" y="5091113"/>
          <p14:tracePt t="90078" x="1096963" y="5105400"/>
          <p14:tracePt t="90080" x="1141413" y="5105400"/>
          <p14:tracePt t="90087" x="1185863" y="5105400"/>
          <p14:tracePt t="90096" x="1216025" y="5105400"/>
          <p14:tracePt t="90104" x="1246188" y="5105400"/>
          <p14:tracePt t="90113" x="1276350" y="5105400"/>
          <p14:tracePt t="90122" x="1306513" y="5105400"/>
          <p14:tracePt t="90129" x="1322388" y="5105400"/>
          <p14:tracePt t="90146" x="1336675" y="5105400"/>
          <p14:tracePt t="90199" x="1352550" y="5105400"/>
          <p14:tracePt t="90223" x="1366838" y="5105400"/>
          <p14:tracePt t="90255" x="1382713" y="5105400"/>
          <p14:tracePt t="90295" x="1397000" y="5105400"/>
          <p14:tracePt t="90327" x="1411288" y="5105400"/>
          <p14:tracePt t="90335" x="1427163" y="5105400"/>
          <p14:tracePt t="90351" x="1457325" y="5121275"/>
          <p14:tracePt t="90359" x="1471613" y="5121275"/>
          <p14:tracePt t="90367" x="1501775" y="5151438"/>
          <p14:tracePt t="90375" x="1501775" y="5165725"/>
          <p14:tracePt t="90400" x="1501775" y="5181600"/>
          <p14:tracePt t="90407" x="1531938" y="5181600"/>
          <p14:tracePt t="90423" x="1531938" y="5195888"/>
          <p14:tracePt t="90431" x="1547813" y="5195888"/>
          <p14:tracePt t="90440" x="1547813" y="5211763"/>
          <p14:tracePt t="90447" x="1562100" y="5211763"/>
          <p14:tracePt t="90455" x="1577975" y="5226050"/>
          <p14:tracePt t="90462" x="1636713" y="5256213"/>
          <p14:tracePt t="90575" x="1652588" y="5256213"/>
          <p14:tracePt t="90783" x="1666875" y="5270500"/>
          <p14:tracePt t="90791" x="1697038" y="5300663"/>
          <p14:tracePt t="90801" x="1757363" y="5346700"/>
          <p14:tracePt t="90807" x="1787525" y="5391150"/>
          <p14:tracePt t="90817" x="1801813" y="5407025"/>
          <p14:tracePt t="90823" x="1831975" y="5421313"/>
          <p14:tracePt t="90904" x="1831975" y="5435600"/>
          <p14:tracePt t="90911" x="1847850" y="5435600"/>
          <p14:tracePt t="90919" x="1862138" y="5451475"/>
          <p14:tracePt t="90945" x="1862138" y="5465763"/>
          <p14:tracePt t="90959" x="1862138" y="5481638"/>
          <p14:tracePt t="90983" x="1862138" y="5495925"/>
          <p14:tracePt t="91000" x="1862138" y="5511800"/>
          <p14:tracePt t="91047" x="1862138" y="5526088"/>
          <p14:tracePt t="91055" x="1862138" y="5556250"/>
          <p14:tracePt t="91071" x="1862138" y="5572125"/>
          <p14:tracePt t="91079" x="1862138" y="5586413"/>
          <p14:tracePt t="91087" x="1862138" y="5602288"/>
          <p14:tracePt t="91119" x="1862138" y="5616575"/>
          <p14:tracePt t="91159" x="1862138" y="5630863"/>
          <p14:tracePt t="91175" x="1862138" y="5646738"/>
          <p14:tracePt t="91183" x="1862138" y="5661025"/>
          <p14:tracePt t="91191" x="1862138" y="5676900"/>
          <p14:tracePt t="91201" x="1862138" y="5691188"/>
          <p14:tracePt t="91208" x="1862138" y="5707063"/>
          <p14:tracePt t="91224" x="1862138" y="5721350"/>
          <p14:tracePt t="91239" x="1862138" y="5737225"/>
          <p14:tracePt t="91255" x="1878013" y="5751513"/>
          <p14:tracePt t="91262" x="1892300" y="5767388"/>
          <p14:tracePt t="91271" x="1892300" y="5781675"/>
          <p14:tracePt t="91279" x="1908175" y="5781675"/>
          <p14:tracePt t="91287" x="1908175" y="5811838"/>
          <p14:tracePt t="91295" x="1922463" y="5811838"/>
          <p14:tracePt t="91313" x="1922463" y="5826125"/>
          <p14:tracePt t="91415" x="1952625" y="5826125"/>
          <p14:tracePt t="91433" x="1968500" y="5826125"/>
          <p14:tracePt t="91440" x="1968500" y="5842000"/>
          <p14:tracePt t="91450" x="1982788" y="5842000"/>
          <p14:tracePt t="91455" x="2027238" y="5856288"/>
          <p14:tracePt t="91471" x="2043113" y="5856288"/>
          <p14:tracePt t="91478" x="2057400" y="5856288"/>
          <p14:tracePt t="91488" x="2073275" y="5856288"/>
          <p14:tracePt t="91495" x="2087563" y="5856288"/>
          <p14:tracePt t="91959" x="2117725" y="5826125"/>
          <p14:tracePt t="91968" x="2117725" y="5797550"/>
          <p14:tracePt t="91975" x="2117725" y="5767388"/>
          <p14:tracePt t="91984" x="2117725" y="5751513"/>
          <p14:tracePt t="92001" x="2117725" y="5737225"/>
          <p14:tracePt t="92143" x="2147888" y="5721350"/>
          <p14:tracePt t="92151" x="2192338" y="5721350"/>
          <p14:tracePt t="92159" x="2208213" y="5691188"/>
          <p14:tracePt t="92168" x="2238375" y="5691188"/>
          <p14:tracePt t="92176" x="2252663" y="5676900"/>
          <p14:tracePt t="92191" x="2282825" y="5676900"/>
          <p14:tracePt t="92201" x="2312988" y="5676900"/>
          <p14:tracePt t="92208" x="2312988" y="5661025"/>
          <p14:tracePt t="92240" x="2328863" y="5646738"/>
          <p14:tracePt t="92250" x="2373313" y="5646738"/>
          <p14:tracePt t="92255" x="2417763" y="5630863"/>
          <p14:tracePt t="92263" x="2433638" y="5616575"/>
          <p14:tracePt t="92271" x="2463800" y="5586413"/>
          <p14:tracePt t="92279" x="2493963" y="5586413"/>
          <p14:tracePt t="92286" x="2508250" y="5586413"/>
          <p14:tracePt t="92295" x="2524125" y="5572125"/>
          <p14:tracePt t="92312" x="2538413" y="5572125"/>
          <p14:tracePt t="92431" x="2582863" y="5572125"/>
          <p14:tracePt t="92439" x="2628900" y="5556250"/>
          <p14:tracePt t="92448" x="2673350" y="5541963"/>
          <p14:tracePt t="92455" x="2703513" y="5541963"/>
          <p14:tracePt t="92463" x="2749550" y="5541963"/>
          <p14:tracePt t="92471" x="2794000" y="5541963"/>
          <p14:tracePt t="92478" x="2824163" y="5541963"/>
          <p14:tracePt t="92487" x="2868613" y="5541963"/>
          <p14:tracePt t="92495" x="2914650" y="5541963"/>
          <p14:tracePt t="92503" x="2959100" y="5541963"/>
          <p14:tracePt t="92512" x="3003550" y="5541963"/>
          <p14:tracePt t="92520" x="3049588" y="5541963"/>
          <p14:tracePt t="92529" x="3094038" y="5556250"/>
          <p14:tracePt t="92534" x="3154363" y="5556250"/>
          <p14:tracePt t="92545" x="3184525" y="5572125"/>
          <p14:tracePt t="92551" x="3259138" y="5586413"/>
          <p14:tracePt t="92559" x="3319463" y="5616575"/>
          <p14:tracePt t="92566" x="3363913" y="5630863"/>
          <p14:tracePt t="92574" x="3470275" y="5661025"/>
          <p14:tracePt t="92585" x="3559175" y="5707063"/>
          <p14:tracePt t="92591" x="3649663" y="5721350"/>
          <p14:tracePt t="92601" x="3695700" y="5751513"/>
          <p14:tracePt t="92607" x="3784600" y="5781675"/>
          <p14:tracePt t="92616" x="3830638" y="5797550"/>
          <p14:tracePt t="92623" x="3844925" y="5797550"/>
          <p14:tracePt t="92631" x="3875088" y="5797550"/>
          <p14:tracePt t="92823" x="3890963" y="5797550"/>
          <p14:tracePt t="92848" x="3905250" y="5797550"/>
          <p14:tracePt t="92919" x="3921125" y="5797550"/>
          <p14:tracePt t="92936" x="3935413" y="5797550"/>
          <p14:tracePt t="92951" x="3951288" y="5797550"/>
          <p14:tracePt t="92975" x="3979863" y="5797550"/>
          <p14:tracePt t="92992" x="3995738" y="5797550"/>
          <p14:tracePt t="93007" x="4010025" y="5797550"/>
          <p14:tracePt t="93039" x="4025900" y="5797550"/>
          <p14:tracePt t="93407" x="4025900" y="5811838"/>
          <p14:tracePt t="93416" x="3995738" y="5826125"/>
          <p14:tracePt t="93423" x="3979863" y="5826125"/>
          <p14:tracePt t="93440" x="3951288" y="5842000"/>
          <p14:tracePt t="93447" x="3935413" y="5842000"/>
          <p14:tracePt t="93455" x="3905250" y="5856288"/>
          <p14:tracePt t="93463" x="3905250" y="5872163"/>
          <p14:tracePt t="93471" x="3890963" y="5872163"/>
          <p14:tracePt t="93551" x="3875088" y="5886450"/>
          <p14:tracePt t="93559" x="3860800" y="5886450"/>
          <p14:tracePt t="93575" x="3860800" y="5902325"/>
          <p14:tracePt t="93585" x="3844925" y="5916613"/>
          <p14:tracePt t="93591" x="3814763" y="5946775"/>
          <p14:tracePt t="93600" x="3800475" y="5946775"/>
          <p14:tracePt t="93608" x="3784600" y="5962650"/>
          <p14:tracePt t="93617" x="3756025" y="5976938"/>
          <p14:tracePt t="93623" x="3740150" y="5991225"/>
          <p14:tracePt t="93633" x="3725863" y="6007100"/>
          <p14:tracePt t="93639" x="3695700" y="6021388"/>
          <p14:tracePt t="93647" x="3695700" y="6037263"/>
          <p14:tracePt t="93655" x="3665538" y="6051550"/>
          <p14:tracePt t="93663" x="3589338" y="6097588"/>
          <p14:tracePt t="93671" x="3575050" y="6111875"/>
          <p14:tracePt t="93679" x="3530600" y="6111875"/>
          <p14:tracePt t="93687" x="3470275" y="6157913"/>
          <p14:tracePt t="93695" x="3440113" y="6172200"/>
          <p14:tracePt t="93703" x="3363913" y="6202363"/>
          <p14:tracePt t="93712" x="3275013" y="6246813"/>
          <p14:tracePt t="93719" x="3154363" y="6262688"/>
          <p14:tracePt t="93728" x="3063875" y="6276975"/>
          <p14:tracePt t="93736" x="3019425" y="6292850"/>
          <p14:tracePt t="93746" x="3003550" y="6292850"/>
          <p14:tracePt t="93754" x="2973388" y="6292850"/>
          <p14:tracePt t="93815" x="2959100" y="6292850"/>
          <p14:tracePt t="93823" x="2944813" y="6292850"/>
          <p14:tracePt t="93833" x="2928938" y="6292850"/>
          <p14:tracePt t="93840" x="2868613" y="6353175"/>
          <p14:tracePt t="93851" x="2808288" y="6353175"/>
          <p14:tracePt t="93855" x="2689225" y="6367463"/>
          <p14:tracePt t="93862" x="2643188" y="6367463"/>
          <p14:tracePt t="93871" x="2582863" y="6367463"/>
          <p14:tracePt t="93878" x="2524125" y="6367463"/>
          <p14:tracePt t="93895" x="2373313" y="6367463"/>
          <p14:tracePt t="93903" x="2328863" y="6367463"/>
          <p14:tracePt t="93911" x="2282825" y="6367463"/>
          <p14:tracePt t="93919" x="2252663" y="6367463"/>
          <p14:tracePt t="93935" x="2222500" y="6367463"/>
          <p14:tracePt t="93945" x="2208213" y="6367463"/>
          <p14:tracePt t="93962" x="2192338" y="6367463"/>
          <p14:tracePt t="93968" x="2178050" y="6367463"/>
          <p14:tracePt t="94119" x="2178050" y="6353175"/>
          <p14:tracePt t="94128" x="2192338" y="6353175"/>
          <p14:tracePt t="94145" x="2208213" y="6353175"/>
          <p14:tracePt t="94168" x="2238375" y="6337300"/>
          <p14:tracePt t="94184" x="2252663" y="6337300"/>
          <p14:tracePt t="94191" x="2282825" y="6337300"/>
          <p14:tracePt t="94201" x="2298700" y="6337300"/>
          <p14:tracePt t="94207" x="2312988" y="6323013"/>
          <p14:tracePt t="94217" x="2343150" y="6307138"/>
          <p14:tracePt t="94223" x="2373313" y="6292850"/>
          <p14:tracePt t="94234" x="2403475" y="6276975"/>
          <p14:tracePt t="94240" x="2447925" y="6262688"/>
          <p14:tracePt t="94247" x="2493963" y="6246813"/>
          <p14:tracePt t="94255" x="2568575" y="6232525"/>
          <p14:tracePt t="94263" x="2613025" y="6232525"/>
          <p14:tracePt t="94271" x="2673350" y="6216650"/>
          <p14:tracePt t="94279" x="2719388" y="6216650"/>
          <p14:tracePt t="94288" x="2778125" y="6216650"/>
          <p14:tracePt t="94295" x="2808288" y="6216650"/>
          <p14:tracePt t="94303" x="2824163" y="6186488"/>
          <p14:tracePt t="94319" x="2838450" y="6186488"/>
          <p14:tracePt t="94345" x="2838450" y="6172200"/>
          <p14:tracePt t="94359" x="2854325" y="6157913"/>
          <p14:tracePt t="94384" x="2868613" y="6157913"/>
          <p14:tracePt t="94391" x="2884488" y="6157913"/>
          <p14:tracePt t="94399" x="2898775" y="6142038"/>
          <p14:tracePt t="94407" x="2928938" y="6142038"/>
          <p14:tracePt t="94417" x="2944813" y="6142038"/>
          <p14:tracePt t="94423" x="2959100" y="6142038"/>
          <p14:tracePt t="94433" x="2973388" y="6142038"/>
          <p14:tracePt t="94450" x="2989263" y="6142038"/>
          <p14:tracePt t="94471" x="3019425" y="6142038"/>
          <p14:tracePt t="94488" x="3033713" y="6142038"/>
          <p14:tracePt t="94504" x="3049588" y="6142038"/>
          <p14:tracePt t="94512" x="3063875" y="6142038"/>
          <p14:tracePt t="94519" x="3079750" y="6142038"/>
          <p14:tracePt t="94535" x="3094038" y="6142038"/>
          <p14:tracePt t="94545" x="3109913" y="6142038"/>
          <p14:tracePt t="94551" x="3124200" y="6142038"/>
          <p14:tracePt t="94567" x="3140075" y="6142038"/>
          <p14:tracePt t="94583" x="3154363" y="6142038"/>
          <p14:tracePt t="94602" x="3184525" y="6142038"/>
          <p14:tracePt t="94608" x="3198813" y="6142038"/>
          <p14:tracePt t="94623" x="3228975" y="6142038"/>
          <p14:tracePt t="94634" x="3259138" y="6127750"/>
          <p14:tracePt t="94647" x="3289300" y="6127750"/>
          <p14:tracePt t="94663" x="3305175" y="6127750"/>
          <p14:tracePt t="94671" x="3319463" y="6127750"/>
          <p14:tracePt t="94678" x="3335338" y="6127750"/>
          <p14:tracePt t="94687" x="3349625" y="6127750"/>
          <p14:tracePt t="94752" x="3363913" y="6127750"/>
          <p14:tracePt t="94767" x="3379788" y="6111875"/>
          <p14:tracePt t="94775" x="3394075" y="6111875"/>
          <p14:tracePt t="94791" x="3409950" y="6111875"/>
          <p14:tracePt t="94800" x="3424238" y="6111875"/>
          <p14:tracePt t="94808" x="3440113" y="6111875"/>
          <p14:tracePt t="94823" x="3454400" y="6111875"/>
          <p14:tracePt t="94855" x="3470275" y="6111875"/>
          <p14:tracePt t="94887" x="3484563" y="6111875"/>
          <p14:tracePt t="94903" x="3500438" y="6097588"/>
          <p14:tracePt t="94911" x="3530600" y="6081713"/>
          <p14:tracePt t="94919" x="3559175" y="6081713"/>
          <p14:tracePt t="94929" x="3589338" y="6081713"/>
          <p14:tracePt t="94935" x="3605213" y="6067425"/>
          <p14:tracePt t="94952" x="3635375" y="6067425"/>
          <p14:tracePt t="94983" x="3649663" y="6067425"/>
          <p14:tracePt t="95055" x="3665538" y="6067425"/>
          <p14:tracePt t="95063" x="3679825" y="6067425"/>
          <p14:tracePt t="95072" x="3695700" y="6067425"/>
          <p14:tracePt t="95095" x="3725863" y="6067425"/>
          <p14:tracePt t="95104" x="3740150" y="6067425"/>
          <p14:tracePt t="95112" x="3756025" y="6067425"/>
          <p14:tracePt t="95119" x="3770313" y="6067425"/>
          <p14:tracePt t="95129" x="3784600" y="6067425"/>
          <p14:tracePt t="95135" x="3800475" y="6067425"/>
          <p14:tracePt t="95145" x="3814763" y="6067425"/>
          <p14:tracePt t="95159" x="3830638" y="6067425"/>
          <p14:tracePt t="95175" x="3905250" y="6067425"/>
          <p14:tracePt t="95183" x="3965575" y="6067425"/>
          <p14:tracePt t="95192" x="4040188" y="6067425"/>
          <p14:tracePt t="95202" x="4086225" y="6067425"/>
          <p14:tracePt t="95207" x="4146550" y="6067425"/>
          <p14:tracePt t="95215" x="4175125" y="6067425"/>
          <p14:tracePt t="95223" x="4235450" y="6067425"/>
          <p14:tracePt t="95232" x="4265613" y="6067425"/>
          <p14:tracePt t="95239" x="4311650" y="6067425"/>
          <p14:tracePt t="95248" x="4356100" y="6067425"/>
          <p14:tracePt t="95255" x="4400550" y="6067425"/>
          <p14:tracePt t="95262" x="4446588" y="6067425"/>
          <p14:tracePt t="95271" x="4506913" y="6067425"/>
          <p14:tracePt t="95279" x="4565650" y="6067425"/>
          <p14:tracePt t="95287" x="4611688" y="6067425"/>
          <p14:tracePt t="95295" x="4641850" y="6067425"/>
          <p14:tracePt t="95303" x="4656138" y="6067425"/>
          <p14:tracePt t="95312" x="4686300" y="6067425"/>
          <p14:tracePt t="95319" x="4702175" y="6067425"/>
          <p14:tracePt t="95328" x="4732338" y="6067425"/>
          <p14:tracePt t="95335" x="4760913" y="6067425"/>
          <p14:tracePt t="95345" x="4776788" y="6067425"/>
          <p14:tracePt t="95359" x="4791075" y="6067425"/>
          <p14:tracePt t="95391" x="4806950" y="6067425"/>
          <p14:tracePt t="95455" x="4821238" y="6067425"/>
          <p14:tracePt t="95471" x="4837113" y="6067425"/>
          <p14:tracePt t="95671" x="4851400" y="6067425"/>
          <p14:tracePt t="95703" x="4897438" y="6051550"/>
          <p14:tracePt t="95711" x="4927600" y="6051550"/>
          <p14:tracePt t="95719" x="4941888" y="6037263"/>
          <p14:tracePt t="96471" x="5002213" y="6037263"/>
          <p14:tracePt t="96479" x="5106988" y="6037263"/>
          <p14:tracePt t="96487" x="5181600" y="6037263"/>
          <p14:tracePt t="96494" x="5241925" y="6037263"/>
          <p14:tracePt t="96504" x="5332413" y="6037263"/>
          <p14:tracePt t="96512" x="5453063" y="6037263"/>
          <p14:tracePt t="96518" x="5527675" y="6037263"/>
          <p14:tracePt t="96529" x="5662613" y="6037263"/>
          <p14:tracePt t="96536" x="5767388" y="6037263"/>
          <p14:tracePt t="96545" x="5888038" y="6037263"/>
          <p14:tracePt t="96550" x="5932488" y="6037263"/>
          <p14:tracePt t="96561" x="6022975" y="6037263"/>
          <p14:tracePt t="96567" x="6053138" y="6037263"/>
          <p14:tracePt t="96575" x="6099175" y="6037263"/>
          <p14:tracePt t="96584" x="6129338" y="6037263"/>
          <p14:tracePt t="96607" x="6157913" y="6037263"/>
          <p14:tracePt t="96617" x="6173788" y="6037263"/>
          <p14:tracePt t="96623" x="6188075" y="6037263"/>
          <p14:tracePt t="96634" x="6203950" y="6037263"/>
          <p14:tracePt t="97063" x="6218238" y="6037263"/>
          <p14:tracePt t="97079" x="6234113" y="6037263"/>
          <p14:tracePt t="97095" x="6264275" y="6037263"/>
          <p14:tracePt t="97104" x="6278563" y="6021388"/>
          <p14:tracePt t="97112" x="6294438" y="6021388"/>
          <p14:tracePt t="97118" x="6324600" y="6021388"/>
          <p14:tracePt t="97144" x="6338888" y="6021388"/>
          <p14:tracePt t="97150" x="6353175" y="6021388"/>
          <p14:tracePt t="97159" x="6369050" y="6021388"/>
          <p14:tracePt t="97167" x="6413500" y="6021388"/>
          <p14:tracePt t="97175" x="6429375" y="6007100"/>
          <p14:tracePt t="97184" x="6443663" y="6007100"/>
          <p14:tracePt t="97279" x="6459538" y="6007100"/>
          <p14:tracePt t="97287" x="6473825" y="6007100"/>
          <p14:tracePt t="97295" x="6489700" y="6007100"/>
          <p14:tracePt t="97302" x="6503988" y="6007100"/>
          <p14:tracePt t="97983" x="6503988" y="5991225"/>
          <p14:tracePt t="97991" x="6503988" y="5962650"/>
          <p14:tracePt t="98016" x="6503988" y="5946775"/>
          <p14:tracePt t="98103" x="6473825" y="5946775"/>
          <p14:tracePt t="98135" x="6459538" y="5946775"/>
          <p14:tracePt t="98144" x="6429375" y="5932488"/>
          <p14:tracePt t="98150" x="6369050" y="5932488"/>
          <p14:tracePt t="98161" x="6248400" y="5932488"/>
          <p14:tracePt t="98168" x="6113463" y="5932488"/>
          <p14:tracePt t="98175" x="5962650" y="5932488"/>
          <p14:tracePt t="98184" x="5783263" y="5932488"/>
          <p14:tracePt t="98192" x="5602288" y="5932488"/>
          <p14:tracePt t="98200" x="5332413" y="5932488"/>
          <p14:tracePt t="98209" x="5046663" y="5932488"/>
          <p14:tracePt t="98218" x="4806950" y="5932488"/>
          <p14:tracePt t="98224" x="4476750" y="5932488"/>
          <p14:tracePt t="98233" x="4100513" y="5932488"/>
          <p14:tracePt t="98239" x="3860800" y="5932488"/>
          <p14:tracePt t="98250" x="3440113" y="5932488"/>
          <p14:tracePt t="98255" x="3079750" y="5932488"/>
          <p14:tracePt t="98263" x="2628900" y="5932488"/>
          <p14:tracePt t="98271" x="2222500" y="5932488"/>
          <p14:tracePt t="98279" x="1968500" y="5932488"/>
          <p14:tracePt t="98287" x="1636713" y="5932488"/>
          <p14:tracePt t="98295" x="1352550" y="5932488"/>
          <p14:tracePt t="98304" x="1171575" y="5932488"/>
          <p14:tracePt t="98311" x="1036638" y="5932488"/>
          <p14:tracePt t="98320" x="885825" y="5932488"/>
          <p14:tracePt t="98328" x="825500" y="5932488"/>
          <p14:tracePt t="98335" x="766763" y="5932488"/>
          <p14:tracePt t="98345" x="706438" y="5932488"/>
          <p14:tracePt t="98350" x="676275" y="5932488"/>
          <p14:tracePt t="98361" x="646113" y="5932488"/>
          <p14:tracePt t="98367" x="615950" y="5932488"/>
          <p14:tracePt t="98375" x="585788" y="5932488"/>
          <p14:tracePt t="98383" x="571500" y="5932488"/>
          <p14:tracePt t="98479" x="555625" y="5932488"/>
          <p14:tracePt t="98487" x="541338" y="5932488"/>
          <p14:tracePt t="98495" x="541338" y="5962650"/>
          <p14:tracePt t="98511" x="541338" y="5991225"/>
          <p14:tracePt t="98520" x="541338" y="6007100"/>
          <p14:tracePt t="98528" x="541338" y="6021388"/>
          <p14:tracePt t="98535" x="541338" y="6037263"/>
          <p14:tracePt t="98545" x="541338" y="6067425"/>
          <p14:tracePt t="98552" x="555625" y="6097588"/>
          <p14:tracePt t="98559" x="571500" y="6097588"/>
          <p14:tracePt t="98568" x="600075" y="6111875"/>
          <p14:tracePt t="98575" x="660400" y="6127750"/>
          <p14:tracePt t="98587" x="706438" y="6142038"/>
          <p14:tracePt t="98591" x="736600" y="6142038"/>
          <p14:tracePt t="98600" x="795338" y="6142038"/>
          <p14:tracePt t="98607" x="885825" y="6157913"/>
          <p14:tracePt t="98618" x="1157288" y="6172200"/>
          <p14:tracePt t="98624" x="1276350" y="6172200"/>
          <p14:tracePt t="98634" x="1427163" y="6172200"/>
          <p14:tracePt t="98638" x="1636713" y="6172200"/>
          <p14:tracePt t="98646" x="1801813" y="6172200"/>
          <p14:tracePt t="98655" x="1892300" y="6172200"/>
          <p14:tracePt t="98663" x="1968500" y="6172200"/>
          <p14:tracePt t="98671" x="2043113" y="6172200"/>
          <p14:tracePt t="98678" x="2073275" y="6172200"/>
          <p14:tracePt t="98686" x="2103438" y="6172200"/>
          <p14:tracePt t="98695" x="2133600" y="6172200"/>
          <p14:tracePt t="98903" x="2147888" y="6172200"/>
          <p14:tracePt t="98935" x="2163763" y="6172200"/>
          <p14:tracePt t="98999" x="2222500" y="6172200"/>
          <p14:tracePt t="99008" x="2238375" y="6172200"/>
          <p14:tracePt t="99017" x="2252663" y="6172200"/>
          <p14:tracePt t="99023" x="2268538" y="6172200"/>
          <p14:tracePt t="99039" x="2282825" y="6172200"/>
          <p14:tracePt t="99066" x="2298700" y="6172200"/>
          <p14:tracePt t="99071" x="2312988" y="6172200"/>
          <p14:tracePt t="99079" x="2328863" y="6172200"/>
          <p14:tracePt t="99087" x="2343150" y="6172200"/>
          <p14:tracePt t="99143" x="2359025" y="6172200"/>
          <p14:tracePt t="99152" x="2373313" y="6172200"/>
          <p14:tracePt t="99167" x="2387600" y="6172200"/>
          <p14:tracePt t="99199" x="2403475" y="6172200"/>
          <p14:tracePt t="99207" x="2417763" y="6186488"/>
          <p14:tracePt t="99216" x="2478088" y="6202363"/>
          <p14:tracePt t="99223" x="2508250" y="6202363"/>
          <p14:tracePt t="99235" x="2538413" y="6202363"/>
          <p14:tracePt t="99239" x="2582863" y="6202363"/>
          <p14:tracePt t="99249" x="2643188" y="6202363"/>
          <p14:tracePt t="99255" x="2689225" y="6202363"/>
          <p14:tracePt t="99263" x="2733675" y="6202363"/>
          <p14:tracePt t="99271" x="2778125" y="6202363"/>
          <p14:tracePt t="99279" x="2838450" y="6202363"/>
          <p14:tracePt t="99287" x="2884488" y="6202363"/>
          <p14:tracePt t="99294" x="2914650" y="6202363"/>
          <p14:tracePt t="99303" x="2973388" y="6232525"/>
          <p14:tracePt t="99311" x="3033713" y="6246813"/>
          <p14:tracePt t="99319" x="3079750" y="6262688"/>
          <p14:tracePt t="99328" x="3124200" y="6262688"/>
          <p14:tracePt t="99334" x="3154363" y="6262688"/>
          <p14:tracePt t="99345" x="3184525" y="6262688"/>
          <p14:tracePt t="99352" x="3214688" y="6262688"/>
          <p14:tracePt t="99361" x="3259138" y="6276975"/>
          <p14:tracePt t="99369" x="3289300" y="6276975"/>
          <p14:tracePt t="99375" x="3305175" y="6276975"/>
          <p14:tracePt t="99385" x="3349625" y="6276975"/>
          <p14:tracePt t="99401" x="3363913" y="6276975"/>
          <p14:tracePt t="99417" x="3394075" y="6276975"/>
          <p14:tracePt t="99423" x="3424238" y="6276975"/>
          <p14:tracePt t="99433" x="3454400" y="6276975"/>
          <p14:tracePt t="99439" x="3484563" y="6276975"/>
          <p14:tracePt t="99447" x="3544888" y="6276975"/>
          <p14:tracePt t="99455" x="3589338" y="6276975"/>
          <p14:tracePt t="99463" x="3635375" y="6276975"/>
          <p14:tracePt t="99471" x="3725863" y="6276975"/>
          <p14:tracePt t="99478" x="3770313" y="6276975"/>
          <p14:tracePt t="99487" x="3844925" y="6276975"/>
          <p14:tracePt t="99495" x="3905250" y="6276975"/>
          <p14:tracePt t="99503" x="3995738" y="6276975"/>
          <p14:tracePt t="99511" x="4040188" y="6276975"/>
          <p14:tracePt t="99519" x="4116388" y="6276975"/>
          <p14:tracePt t="99528" x="4175125" y="6276975"/>
          <p14:tracePt t="99534" x="4221163" y="6276975"/>
          <p14:tracePt t="99545" x="4295775" y="6292850"/>
          <p14:tracePt t="99554" x="4341813" y="6307138"/>
          <p14:tracePt t="99561" x="4400550" y="6323013"/>
          <p14:tracePt t="99568" x="4430713" y="6323013"/>
          <p14:tracePt t="99575" x="4446588" y="6337300"/>
          <p14:tracePt t="99583" x="4460875" y="6337300"/>
          <p14:tracePt t="99591" x="4476750" y="6337300"/>
          <p14:tracePt t="99855" x="4476750" y="6353175"/>
          <p14:tracePt t="99871" x="4476750" y="6367463"/>
          <p14:tracePt t="99903" x="4476750" y="6381750"/>
          <p14:tracePt t="99935" x="4476750" y="6397625"/>
          <p14:tracePt t="99991" x="4476750" y="6411913"/>
          <p14:tracePt t="100247" x="4506913" y="6411913"/>
          <p14:tracePt t="100256" x="4581525" y="6411913"/>
          <p14:tracePt t="100263" x="4732338" y="6411913"/>
          <p14:tracePt t="100271" x="4881563" y="6427788"/>
          <p14:tracePt t="100278" x="5002213" y="6427788"/>
          <p14:tracePt t="100287" x="5181600" y="6427788"/>
          <p14:tracePt t="100295" x="5407025" y="6427788"/>
          <p14:tracePt t="100303" x="5602288" y="6427788"/>
          <p14:tracePt t="100311" x="5873750" y="6427788"/>
          <p14:tracePt t="100319" x="6099175" y="6427788"/>
          <p14:tracePt t="100328" x="6248400" y="6427788"/>
          <p14:tracePt t="100335" x="6459538" y="6427788"/>
          <p14:tracePt t="100344" x="6638925" y="6427788"/>
          <p14:tracePt t="100351" x="6789738" y="6427788"/>
          <p14:tracePt t="100361" x="6954838" y="6427788"/>
          <p14:tracePt t="100368" x="7075488" y="6427788"/>
          <p14:tracePt t="100375" x="7210425" y="6411913"/>
          <p14:tracePt t="100384" x="7285038" y="6397625"/>
          <p14:tracePt t="100391" x="7359650" y="6381750"/>
          <p14:tracePt t="100401" x="7450138" y="6367463"/>
          <p14:tracePt t="100407" x="7510463" y="6353175"/>
          <p14:tracePt t="100417" x="7600950" y="6337300"/>
          <p14:tracePt t="100423" x="7691438" y="6307138"/>
          <p14:tracePt t="100433" x="7735888" y="6307138"/>
          <p14:tracePt t="100440" x="7796213" y="6307138"/>
          <p14:tracePt t="100449" x="7840663" y="6307138"/>
          <p14:tracePt t="100455" x="7886700" y="6307138"/>
          <p14:tracePt t="100463" x="7886700" y="6276975"/>
          <p14:tracePt t="100471" x="7915275" y="6276975"/>
          <p14:tracePt t="100488" x="7945438" y="6262688"/>
          <p14:tracePt t="100503" x="7961313" y="6262688"/>
          <p14:tracePt t="100511" x="7975600" y="6262688"/>
          <p14:tracePt t="100519" x="7991475" y="6262688"/>
          <p14:tracePt t="100528" x="8005763" y="6262688"/>
          <p14:tracePt t="100534" x="8035925" y="6246813"/>
          <p14:tracePt t="100545" x="8081963" y="6246813"/>
          <p14:tracePt t="100553" x="8186738" y="6246813"/>
          <p14:tracePt t="100561" x="8247063" y="6232525"/>
          <p14:tracePt t="100569" x="8291513" y="6232525"/>
          <p14:tracePt t="100575" x="8335963" y="6232525"/>
          <p14:tracePt t="100584" x="8412163" y="6216650"/>
          <p14:tracePt t="100591" x="8456613" y="6216650"/>
          <p14:tracePt t="100601" x="8516938" y="6186488"/>
          <p14:tracePt t="100607" x="8621713" y="6157913"/>
          <p14:tracePt t="100618" x="8726488" y="6142038"/>
          <p14:tracePt t="100622" x="8863013" y="6081713"/>
          <p14:tracePt t="100634" x="8893175" y="6067425"/>
          <p14:tracePt t="100639" x="8967788" y="6037263"/>
          <p14:tracePt t="100648" x="9058275" y="5991225"/>
          <p14:tracePt t="100656" x="9193213" y="5916613"/>
          <p14:tracePt t="100663" x="9312275" y="5856288"/>
          <p14:tracePt t="100671" x="9418638" y="5811838"/>
          <p14:tracePt t="100678" x="9583738" y="5737225"/>
          <p14:tracePt t="100688" x="9732963" y="5691188"/>
          <p14:tracePt t="100695" x="9913938" y="5630863"/>
          <p14:tracePt t="100703" x="10093325" y="5572125"/>
          <p14:tracePt t="100712" x="10348913" y="5465763"/>
          <p14:tracePt t="100719" x="10574338" y="5346700"/>
          <p14:tracePt t="100729" x="10739438" y="5286375"/>
          <p14:tracePt t="100735" x="10980738" y="5195888"/>
          <p14:tracePt t="100745" x="11145838" y="5121275"/>
          <p14:tracePt t="100750" x="11310938" y="5075238"/>
          <p14:tracePt t="100761" x="11415713" y="5016500"/>
          <p14:tracePt t="100766" x="11566525" y="4956175"/>
          <p14:tracePt t="100775" x="11671300" y="4926013"/>
          <p14:tracePt t="100783" x="11745913" y="4879975"/>
          <p14:tracePt t="100791" x="11776075" y="4851400"/>
          <p14:tracePt t="100802" x="11806238" y="4835525"/>
          <p14:tracePt t="100808" x="11806238" y="4805363"/>
          <p14:tracePt t="100817" x="11836400" y="4805363"/>
          <p14:tracePt t="100824" x="11866563" y="4791075"/>
          <p14:tracePt t="100833" x="11880850" y="4791075"/>
          <p14:tracePt t="104208" x="11941175" y="4791075"/>
          <p14:tracePt t="104216" x="12076113" y="4775200"/>
          <p14:tracePt t="104222" x="12212638" y="4760913"/>
          <p14:tracePt t="104234" x="12301538" y="4745038"/>
          <p14:tracePt t="104239" x="12438063" y="4745038"/>
          <p14:tracePt t="104252" x="12603163" y="4730750"/>
          <p14:tracePt t="104255" x="12828588" y="4684713"/>
          <p14:tracePt t="104263" x="13338175" y="4640263"/>
          <p14:tracePt t="104274" x="13684250" y="4579938"/>
          <p14:tracePt t="104278" x="14074775" y="4535488"/>
          <p14:tracePt t="104287" x="14420850" y="450532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png">
            <a:extLst>
              <a:ext uri="{FF2B5EF4-FFF2-40B4-BE49-F238E27FC236}">
                <a16:creationId xmlns:a16="http://schemas.microsoft.com/office/drawing/2014/main" id="{ED03CEF1-6A25-F9CE-9FE0-605B2070D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9097CC-BE55-45FC-94EA-4E4C8C0B5678}"/>
              </a:ext>
            </a:extLst>
          </p:cNvPr>
          <p:cNvSpPr txBox="1"/>
          <p:nvPr/>
        </p:nvSpPr>
        <p:spPr>
          <a:xfrm>
            <a:off x="914400" y="914400"/>
            <a:ext cx="1280160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14300" algn="ctr"/>
            <a:r>
              <a:rPr lang="en-US" sz="1800" b="1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Subject </a:t>
            </a:r>
            <a:r>
              <a:rPr lang="en-US" sz="1800" b="1" i="1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‡</a:t>
            </a:r>
            <a:r>
              <a:rPr lang="en-US" sz="1800" b="1" i="1" u="sng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Pbvi</a:t>
            </a:r>
            <a:r>
              <a:rPr lang="en-US" sz="1800" b="1" i="1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b="1" i="1" u="sng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Dcvqmg~n</a:t>
            </a:r>
            <a:r>
              <a:rPr lang="en-US" sz="1800" b="1" i="1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: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msÁvi</a:t>
            </a:r>
            <a:r>
              <a:rPr lang="en-US" sz="1800" b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মাধ্যমে</a:t>
            </a:r>
            <a:r>
              <a:rPr lang="en-US" sz="1800" b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: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Subject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n‡jv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KZ©v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whwb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Gi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KvRwU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m¤úv`b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K‡i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 _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v‡Kb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| 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Subject, Verb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Gi c~‡e©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e‡m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Verb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†K, †K/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Kvnviv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cÖkœ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Ki‡j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†h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DËi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cvIqv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hvq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ZvB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n‡jv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Subject.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mvavibZ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Sentence-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Gi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cÖ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_‡g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hv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_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v‡K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ZvB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Subject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 Subject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me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mgq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noun/pronoun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n‡e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  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Example:</a:t>
            </a:r>
            <a:r>
              <a:rPr lang="en-US" sz="1800" b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Rahim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gave me a book.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D`vniY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ev‡K¨i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Subject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A_©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vr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KZ©v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nj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Rahim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whwb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Verb- gave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-Gi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KvR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m¤úv`b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K‡i‡Qb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D`vniY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ev‡K¨i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Subject-Rahim, Verb- gave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Gi c~‡e©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Av‡Q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D`vniY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ev‡K¨i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Verb- gave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†K, †K w`‡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q‡Qb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cÖkœ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Ki‡j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DËi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cvIqv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hvq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Rahim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w`‡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q‡Qb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D`vniY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ev‡K¨i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Subject-Rahim Sentence -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Gi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cÖ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_‡g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Av‡Q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D`vniY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ev‡K¨i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Subject-Rahim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GKwU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noun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00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A783B8-65FF-473F-B11B-AF9B9759CF37}"/>
              </a:ext>
            </a:extLst>
          </p:cNvPr>
          <p:cNvSpPr txBox="1"/>
          <p:nvPr/>
        </p:nvSpPr>
        <p:spPr>
          <a:xfrm>
            <a:off x="914400" y="5486400"/>
            <a:ext cx="128016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14300" algn="ctr"/>
            <a:r>
              <a:rPr lang="en-US" sz="1800" b="1" i="1" u="sng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g~j</a:t>
            </a:r>
            <a:r>
              <a:rPr lang="en-US" sz="1800" b="1" i="1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b="1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</a:t>
            </a:r>
            <a:r>
              <a:rPr lang="en-US" sz="1800" b="1" i="1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‡</a:t>
            </a:r>
            <a:r>
              <a:rPr lang="en-US" sz="1800" b="1" i="1" u="sng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Pbvi</a:t>
            </a:r>
            <a:r>
              <a:rPr lang="en-US" sz="1800" b="1" i="1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b="1" i="1" u="sng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Dcvqmg~n</a:t>
            </a:r>
            <a:r>
              <a:rPr lang="en-US" sz="1800" b="1" i="1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:</a:t>
            </a:r>
          </a:p>
          <a:p>
            <a:pPr indent="114300" algn="ctr"/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msÁvi</a:t>
            </a:r>
            <a:r>
              <a:rPr lang="en-US" sz="1800" b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মাধ্যমে</a:t>
            </a:r>
            <a:r>
              <a:rPr lang="en-US" sz="1800" b="1" dirty="0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†h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Øviv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Kvb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KvR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m¤úv`b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Kiv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eySvq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Zv‡K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mvaviYZ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e‡j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‡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ewki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fvM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Sentence-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Subject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Gi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c‡i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e‡m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Object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Gi c~‡e©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e‡m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mvaviYZ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/es/ed/t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Gi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gva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¨‡g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 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‡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Pbv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hvq</a:t>
            </a:r>
            <a:r>
              <a:rPr lang="en-US" sz="18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 (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past and past participle forms)</a:t>
            </a:r>
            <a:endParaRPr lang="en-001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00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700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790"/>
    </mc:Choice>
    <mc:Fallback xmlns="">
      <p:transition spd="slow" advTm="637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  <p:extLst>
    <p:ext uri="{3A86A75C-4F4B-4683-9AE1-C65F6400EC91}">
      <p14:laserTraceLst xmlns:p14="http://schemas.microsoft.com/office/powerpoint/2010/main">
        <p14:tracePtLst>
          <p14:tracePt t="290" x="14209713" y="4370388"/>
          <p14:tracePt t="300" x="13879513" y="4370388"/>
          <p14:tracePt t="306" x="13473113" y="4370388"/>
          <p14:tracePt t="315" x="12903200" y="4370388"/>
          <p14:tracePt t="321" x="12331700" y="4370388"/>
          <p14:tracePt t="332" x="11761788" y="4354513"/>
          <p14:tracePt t="338" x="11220450" y="4354513"/>
          <p14:tracePt t="348" x="10845800" y="4340225"/>
          <p14:tracePt t="354" x="10634663" y="4324350"/>
          <p14:tracePt t="364" x="10455275" y="4324350"/>
          <p14:tracePt t="370" x="10379075" y="4324350"/>
          <p14:tracePt t="377" x="10348913" y="4324350"/>
          <p14:tracePt t="409" x="10348913" y="4310063"/>
          <p14:tracePt t="417" x="10364788" y="4295775"/>
          <p14:tracePt t="426" x="10409238" y="4249738"/>
          <p14:tracePt t="433" x="10455275" y="4205288"/>
          <p14:tracePt t="443" x="10514013" y="4159250"/>
          <p14:tracePt t="449" x="10560050" y="4114800"/>
          <p14:tracePt t="459" x="10604500" y="4054475"/>
          <p14:tracePt t="466" x="10650538" y="3994150"/>
          <p14:tracePt t="476" x="10650538" y="3979863"/>
          <p14:tracePt t="481" x="10650538" y="3933825"/>
          <p14:tracePt t="492" x="10650538" y="3889375"/>
          <p14:tracePt t="498" x="10650538" y="3859213"/>
          <p14:tracePt t="506" x="10650538" y="3829050"/>
          <p14:tracePt t="515" x="10650538" y="3784600"/>
          <p14:tracePt t="522" x="10590213" y="3663950"/>
          <p14:tracePt t="531" x="10499725" y="3559175"/>
          <p14:tracePt t="538" x="10469563" y="3498850"/>
          <p14:tracePt t="547" x="10394950" y="3438525"/>
          <p14:tracePt t="554" x="10304463" y="3378200"/>
          <p14:tracePt t="562" x="10229850" y="3333750"/>
          <p14:tracePt t="570" x="10153650" y="3289300"/>
          <p14:tracePt t="578" x="10109200" y="3259138"/>
          <p14:tracePt t="586" x="10064750" y="3213100"/>
          <p14:tracePt t="593" x="10004425" y="3168650"/>
          <p14:tracePt t="603" x="9974263" y="3154363"/>
          <p14:tracePt t="610" x="9928225" y="3124200"/>
          <p14:tracePt t="618" x="9883775" y="3094038"/>
          <p14:tracePt t="626" x="9823450" y="3048000"/>
          <p14:tracePt t="634" x="9779000" y="3017838"/>
          <p14:tracePt t="642" x="9748838" y="2989263"/>
          <p14:tracePt t="650" x="9732963" y="2973388"/>
          <p14:tracePt t="660" x="9702800" y="2943225"/>
          <p14:tracePt t="665" x="9702800" y="2928938"/>
          <p14:tracePt t="706" x="9688513" y="2898775"/>
          <p14:tracePt t="714" x="9658350" y="2838450"/>
          <p14:tracePt t="722" x="9628188" y="2808288"/>
          <p14:tracePt t="730" x="9537700" y="2717800"/>
          <p14:tracePt t="737" x="9463088" y="2643188"/>
          <p14:tracePt t="747" x="9342438" y="2552700"/>
          <p14:tracePt t="754" x="9253538" y="2478088"/>
          <p14:tracePt t="765" x="9163050" y="2387600"/>
          <p14:tracePt t="770" x="9088438" y="2343150"/>
          <p14:tracePt t="778" x="9028113" y="2282825"/>
          <p14:tracePt t="786" x="8982075" y="2238375"/>
          <p14:tracePt t="793" x="8937625" y="2208213"/>
          <p14:tracePt t="803" x="8893175" y="2178050"/>
          <p14:tracePt t="817" x="8863013" y="2147888"/>
          <p14:tracePt t="826" x="8847138" y="2147888"/>
          <p14:tracePt t="842" x="8847138" y="2132013"/>
          <p14:tracePt t="4882" x="8756650" y="2147888"/>
          <p14:tracePt t="4891" x="8442325" y="2222500"/>
          <p14:tracePt t="4897" x="7810500" y="2312988"/>
          <p14:tracePt t="4906" x="7270750" y="2492375"/>
          <p14:tracePt t="4915" x="6578600" y="2673350"/>
          <p14:tracePt t="4922" x="5753100" y="2822575"/>
          <p14:tracePt t="4933" x="4625975" y="3003550"/>
          <p14:tracePt t="4939" x="3589338" y="3198813"/>
          <p14:tracePt t="4947" x="2538413" y="3454400"/>
          <p14:tracePt t="4954" x="1411288" y="3649663"/>
          <p14:tracePt t="4964" x="450850" y="3829050"/>
          <p14:tracePt t="5811" x="690563" y="4970463"/>
          <p14:tracePt t="5817" x="990600" y="5075238"/>
          <p14:tracePt t="5826" x="1336675" y="5135563"/>
          <p14:tracePt t="5837" x="1666875" y="5195888"/>
          <p14:tracePt t="5843" x="1862138" y="5211763"/>
          <p14:tracePt t="5849" x="1997075" y="5211763"/>
          <p14:tracePt t="5859" x="2043113" y="5211763"/>
          <p14:tracePt t="5866" x="2117725" y="5165725"/>
          <p14:tracePt t="5875" x="2208213" y="5135563"/>
          <p14:tracePt t="5881" x="2282825" y="5091113"/>
          <p14:tracePt t="5892" x="2298700" y="5091113"/>
          <p14:tracePt t="5897" x="2328863" y="5046663"/>
          <p14:tracePt t="5906" x="2387600" y="5016500"/>
          <p14:tracePt t="5915" x="2403475" y="4986338"/>
          <p14:tracePt t="5922" x="2433638" y="4970463"/>
          <p14:tracePt t="5933" x="2433638" y="4940300"/>
          <p14:tracePt t="5938" x="2433638" y="4895850"/>
          <p14:tracePt t="5948" x="2433638" y="4865688"/>
          <p14:tracePt t="5954" x="2447925" y="4851400"/>
          <p14:tracePt t="5965" x="2447925" y="4805363"/>
          <p14:tracePt t="5970" x="2463800" y="4760913"/>
          <p14:tracePt t="5981" x="2478088" y="4714875"/>
          <p14:tracePt t="5985" x="2478088" y="4670425"/>
          <p14:tracePt t="5995" x="2478088" y="4610100"/>
          <p14:tracePt t="6002" x="2493963" y="4595813"/>
          <p14:tracePt t="6018" x="2508250" y="4565650"/>
          <p14:tracePt t="6034" x="2508250" y="4535488"/>
          <p14:tracePt t="6082" x="2508250" y="4519613"/>
          <p14:tracePt t="6098" x="2508250" y="4505325"/>
          <p14:tracePt t="6106" x="2524125" y="4489450"/>
          <p14:tracePt t="6115" x="2524125" y="4475163"/>
          <p14:tracePt t="6138" x="2524125" y="4460875"/>
          <p14:tracePt t="6266" x="2508250" y="4460875"/>
          <p14:tracePt t="6274" x="2447925" y="4460875"/>
          <p14:tracePt t="6282" x="2403475" y="4475163"/>
          <p14:tracePt t="6291" x="2328863" y="4505325"/>
          <p14:tracePt t="6298" x="2268538" y="4519613"/>
          <p14:tracePt t="6306" x="2252663" y="4549775"/>
          <p14:tracePt t="6318" x="2238375" y="4549775"/>
          <p14:tracePt t="6322" x="2238375" y="4579938"/>
          <p14:tracePt t="6332" x="2268538" y="4610100"/>
          <p14:tracePt t="6337" x="2373313" y="4670425"/>
          <p14:tracePt t="6348" x="2493963" y="4684713"/>
          <p14:tracePt t="6353" x="2794000" y="4791075"/>
          <p14:tracePt t="6365" x="3079750" y="4791075"/>
          <p14:tracePt t="6369" x="3500438" y="4821238"/>
          <p14:tracePt t="6378" x="3830638" y="4821238"/>
          <p14:tracePt t="6386" x="4446588" y="4821238"/>
          <p14:tracePt t="6397" x="5046663" y="4821238"/>
          <p14:tracePt t="6402" x="5662613" y="4805363"/>
          <p14:tracePt t="6409" x="6338888" y="4714875"/>
          <p14:tracePt t="6418" x="6684963" y="4700588"/>
          <p14:tracePt t="6425" x="7105650" y="4656138"/>
          <p14:tracePt t="6434" x="7466013" y="4579938"/>
          <p14:tracePt t="6442" x="7796213" y="4565650"/>
          <p14:tracePt t="6450" x="8170863" y="4565650"/>
          <p14:tracePt t="6459" x="8501063" y="4535488"/>
          <p14:tracePt t="6466" x="9072563" y="4535488"/>
          <p14:tracePt t="6475" x="9732963" y="4519613"/>
          <p14:tracePt t="6482" x="10469563" y="4519613"/>
          <p14:tracePt t="6492" x="11190288" y="4519613"/>
          <p14:tracePt t="6499" x="11971338" y="4519613"/>
          <p14:tracePt t="6506" x="12466638" y="4519613"/>
          <p14:tracePt t="6514" x="13007975" y="4549775"/>
          <p14:tracePt t="6522" x="13488988" y="4549775"/>
          <p14:tracePt t="6531" x="13819188" y="4549775"/>
          <p14:tracePt t="6538" x="14030325" y="4549775"/>
          <p14:tracePt t="6548" x="14149388" y="4565650"/>
          <p14:tracePt t="6554" x="14225588" y="4565650"/>
          <p14:tracePt t="6564" x="14239875" y="4565650"/>
          <p14:tracePt t="6570" x="14254163" y="4565650"/>
          <p14:tracePt t="6597" x="14270038" y="4565650"/>
          <p14:tracePt t="6602" x="14300200" y="4565650"/>
          <p14:tracePt t="6609" x="14314488" y="4565650"/>
          <p14:tracePt t="6617" x="14330363" y="4579938"/>
          <p14:tracePt t="6625" x="14344650" y="4579938"/>
          <p14:tracePt t="6634" x="14360525" y="4579938"/>
          <p14:tracePt t="6642" x="14404975" y="4579938"/>
          <p14:tracePt t="6649" x="14495463" y="4579938"/>
          <p14:tracePt t="6659" x="14570075" y="4579938"/>
          <p14:tracePt t="6891" x="13428663" y="4730750"/>
          <p14:tracePt t="6899" x="12482513" y="4730750"/>
          <p14:tracePt t="6906" x="11506200" y="4760913"/>
          <p14:tracePt t="6915" x="10574338" y="4760913"/>
          <p14:tracePt t="6922" x="9674225" y="4791075"/>
          <p14:tracePt t="6931" x="9102725" y="4821238"/>
          <p14:tracePt t="6938" x="8247063" y="4851400"/>
          <p14:tracePt t="6947" x="7419975" y="4865688"/>
          <p14:tracePt t="6954" x="6608763" y="4865688"/>
          <p14:tracePt t="6963" x="5873750" y="4895850"/>
          <p14:tracePt t="6970" x="5257800" y="4926013"/>
          <p14:tracePt t="6980" x="4867275" y="4970463"/>
          <p14:tracePt t="6985" x="4506913" y="5046663"/>
          <p14:tracePt t="6994" x="4235450" y="5075238"/>
          <p14:tracePt t="7002" x="3935413" y="5121275"/>
          <p14:tracePt t="7010" x="3709988" y="5151438"/>
          <p14:tracePt t="7018" x="3514725" y="5181600"/>
          <p14:tracePt t="7025" x="3289300" y="5226050"/>
          <p14:tracePt t="7034" x="3003550" y="5240338"/>
          <p14:tracePt t="7042" x="2628900" y="5240338"/>
          <p14:tracePt t="7050" x="2222500" y="5240338"/>
          <p14:tracePt t="7059" x="1847850" y="5240338"/>
          <p14:tracePt t="7066" x="1652588" y="5240338"/>
          <p14:tracePt t="7075" x="1382713" y="5240338"/>
          <p14:tracePt t="7082" x="1096963" y="5240338"/>
          <p14:tracePt t="7092" x="841375" y="5240338"/>
          <p14:tracePt t="7098" x="630238" y="5240338"/>
          <p14:tracePt t="7106" x="404813" y="5240338"/>
          <p14:tracePt t="7114" x="269875" y="5240338"/>
          <p14:tracePt t="7122" x="90488" y="5240338"/>
          <p14:tracePt t="8138" x="781050" y="4610100"/>
          <p14:tracePt t="8147" x="1547813" y="4640263"/>
          <p14:tracePt t="8153" x="2373313" y="4640263"/>
          <p14:tracePt t="8165" x="3184525" y="4640263"/>
          <p14:tracePt t="8170" x="3951288" y="4640263"/>
          <p14:tracePt t="8181" x="4806950" y="4640263"/>
          <p14:tracePt t="8186" x="5541963" y="4640263"/>
          <p14:tracePt t="8193" x="6353175" y="4640263"/>
          <p14:tracePt t="8201" x="7119938" y="4640263"/>
          <p14:tracePt t="8209" x="7856538" y="4640263"/>
          <p14:tracePt t="8217" x="8472488" y="4640263"/>
          <p14:tracePt t="8225" x="9207500" y="4640263"/>
          <p14:tracePt t="8233" x="9702800" y="4640263"/>
          <p14:tracePt t="8242" x="10183813" y="4640263"/>
          <p14:tracePt t="8250" x="10650538" y="4640263"/>
          <p14:tracePt t="8258" x="11071225" y="4640263"/>
          <p14:tracePt t="8266" x="11401425" y="4640263"/>
          <p14:tracePt t="8275" x="11685588" y="4640263"/>
          <p14:tracePt t="8281" x="11896725" y="4640263"/>
          <p14:tracePt t="8292" x="12106275" y="4640263"/>
          <p14:tracePt t="8297" x="12317413" y="4670425"/>
          <p14:tracePt t="8306" x="12617450" y="4670425"/>
          <p14:tracePt t="8314" x="12842875" y="4684713"/>
          <p14:tracePt t="8321" x="13098463" y="4684713"/>
          <p14:tracePt t="8331" x="13293725" y="4684713"/>
          <p14:tracePt t="8339" x="13473113" y="4700588"/>
          <p14:tracePt t="8348" x="13668375" y="4700588"/>
          <p14:tracePt t="8354" x="13893800" y="4714875"/>
          <p14:tracePt t="8364" x="14089063" y="4714875"/>
          <p14:tracePt t="8370" x="14195425" y="4714875"/>
          <p14:tracePt t="8380" x="14314488" y="4714875"/>
          <p14:tracePt t="8386" x="14404975" y="4714875"/>
          <p14:tracePt t="8396" x="14479588" y="4714875"/>
          <p14:tracePt t="8402" x="14525625" y="4714875"/>
          <p14:tracePt t="8409" x="14570075" y="4714875"/>
          <p14:tracePt t="8538" x="14509750" y="4714875"/>
          <p14:tracePt t="8546" x="14449425" y="4714875"/>
          <p14:tracePt t="8553" x="14404975" y="4714875"/>
          <p14:tracePt t="8563" x="14344650" y="4730750"/>
          <p14:tracePt t="8570" x="14300200" y="4730750"/>
          <p14:tracePt t="8580" x="14225588" y="4760913"/>
          <p14:tracePt t="8585" x="14195425" y="4775200"/>
          <p14:tracePt t="8602" x="14149388" y="4791075"/>
          <p14:tracePt t="8609" x="14119225" y="4805363"/>
          <p14:tracePt t="8618" x="14074775" y="4805363"/>
          <p14:tracePt t="8625" x="14030325" y="4821238"/>
          <p14:tracePt t="8634" x="14000163" y="4835525"/>
          <p14:tracePt t="8642" x="13923963" y="4851400"/>
          <p14:tracePt t="8649" x="13849350" y="4879975"/>
          <p14:tracePt t="8659" x="13744575" y="4910138"/>
          <p14:tracePt t="8666" x="13639800" y="4926013"/>
          <p14:tracePt t="8675" x="13503275" y="4940300"/>
          <p14:tracePt t="8681" x="13354050" y="4970463"/>
          <p14:tracePt t="8692" x="13203238" y="5000625"/>
          <p14:tracePt t="8697" x="13052425" y="5046663"/>
          <p14:tracePt t="8708" x="12873038" y="5075238"/>
          <p14:tracePt t="8714" x="12707938" y="5135563"/>
          <p14:tracePt t="8722" x="12557125" y="5165725"/>
          <p14:tracePt t="8731" x="12377738" y="5240338"/>
          <p14:tracePt t="8738" x="12212638" y="5286375"/>
          <p14:tracePt t="8748" x="11971338" y="5360988"/>
          <p14:tracePt t="8754" x="11852275" y="5407025"/>
          <p14:tracePt t="8764" x="11685588" y="5451475"/>
          <p14:tracePt t="8771" x="11550650" y="5526088"/>
          <p14:tracePt t="8782" x="11385550" y="5602288"/>
          <p14:tracePt t="8786" x="11220450" y="5691188"/>
          <p14:tracePt t="8794" x="11099800" y="5751513"/>
          <p14:tracePt t="8802" x="10934700" y="5826125"/>
          <p14:tracePt t="8810" x="10799763" y="5902325"/>
          <p14:tracePt t="8817" x="10634663" y="5976938"/>
          <p14:tracePt t="8826" x="10529888" y="6021388"/>
          <p14:tracePt t="8834" x="10379075" y="6097588"/>
          <p14:tracePt t="8842" x="10213975" y="6186488"/>
          <p14:tracePt t="8849" x="10169525" y="6216650"/>
          <p14:tracePt t="8858" x="10153650" y="6246813"/>
          <p14:tracePt t="8866" x="10123488" y="6276975"/>
          <p14:tracePt t="8875" x="10093325" y="6307138"/>
          <p14:tracePt t="8882" x="10093325" y="6323013"/>
          <p14:tracePt t="8893" x="10064750" y="6337300"/>
          <p14:tracePt t="8901" x="10064750" y="6367463"/>
          <p14:tracePt t="8915" x="10034588" y="6381750"/>
          <p14:tracePt t="8921" x="10018713" y="6381750"/>
          <p14:tracePt t="8932" x="9988550" y="6381750"/>
          <p14:tracePt t="8937" x="9974263" y="6381750"/>
          <p14:tracePt t="8953" x="9958388" y="6381750"/>
          <p14:tracePt t="8966" x="9958388" y="6397625"/>
          <p14:tracePt t="10441" x="9928225" y="6397625"/>
          <p14:tracePt t="10450" x="9883775" y="6397625"/>
          <p14:tracePt t="10457" x="9869488" y="6397625"/>
          <p14:tracePt t="10475" x="9839325" y="6397625"/>
          <p14:tracePt t="10484" x="9793288" y="6397625"/>
          <p14:tracePt t="10492" x="9688513" y="6323013"/>
          <p14:tracePt t="10498" x="9658350" y="6307138"/>
          <p14:tracePt t="10508" x="9523413" y="6232525"/>
          <p14:tracePt t="10514" x="9372600" y="6142038"/>
          <p14:tracePt t="10522" x="9253538" y="6051550"/>
          <p14:tracePt t="10530" x="9072563" y="5946775"/>
          <p14:tracePt t="10538" x="8937625" y="5811838"/>
          <p14:tracePt t="10547" x="8832850" y="5721350"/>
          <p14:tracePt t="10555" x="8742363" y="5616575"/>
          <p14:tracePt t="10562" x="8607425" y="5465763"/>
          <p14:tracePt t="10569" x="8442325" y="5256213"/>
          <p14:tracePt t="10577" x="8351838" y="5151438"/>
          <p14:tracePt t="10585" x="8261350" y="5000625"/>
          <p14:tracePt t="10594" x="8156575" y="4865688"/>
          <p14:tracePt t="10601" x="8066088" y="4745038"/>
          <p14:tracePt t="10609" x="7945438" y="4625975"/>
          <p14:tracePt t="10617" x="7870825" y="4535488"/>
          <p14:tracePt t="10625" x="7766050" y="4430713"/>
          <p14:tracePt t="10633" x="7645400" y="4310063"/>
          <p14:tracePt t="10641" x="7600950" y="4265613"/>
          <p14:tracePt t="10650" x="7480300" y="4144963"/>
          <p14:tracePt t="10658" x="7375525" y="4024313"/>
          <p14:tracePt t="10666" x="7315200" y="3963988"/>
          <p14:tracePt t="10675" x="7270750" y="3933825"/>
          <p14:tracePt t="10681" x="7194550" y="3844925"/>
          <p14:tracePt t="10692" x="7119938" y="3768725"/>
          <p14:tracePt t="10698" x="7059613" y="3709988"/>
          <p14:tracePt t="10709" x="7029450" y="3694113"/>
          <p14:tracePt t="10715" x="7015163" y="3663950"/>
          <p14:tracePt t="10722" x="6999288" y="3663950"/>
          <p14:tracePt t="10731" x="6985000" y="3663950"/>
          <p14:tracePt t="11554" x="6999288" y="3619500"/>
          <p14:tracePt t="11562" x="7045325" y="3573463"/>
          <p14:tracePt t="11570" x="7059613" y="3544888"/>
          <p14:tracePt t="11581" x="7119938" y="3498850"/>
          <p14:tracePt t="11586" x="7119938" y="3454400"/>
          <p14:tracePt t="11595" x="7119938" y="3438525"/>
          <p14:tracePt t="11601" x="7134225" y="3408363"/>
          <p14:tracePt t="11610" x="7134225" y="3378200"/>
          <p14:tracePt t="11618" x="7150100" y="3333750"/>
          <p14:tracePt t="15514" x="7164388" y="3319463"/>
          <p14:tracePt t="15522" x="7164388" y="3228975"/>
          <p14:tracePt t="15531" x="7164388" y="3138488"/>
          <p14:tracePt t="15538" x="7150100" y="3003550"/>
          <p14:tracePt t="15547" x="7089775" y="2882900"/>
          <p14:tracePt t="15554" x="7045325" y="2778125"/>
          <p14:tracePt t="15565" x="7015163" y="2703513"/>
          <p14:tracePt t="15569" x="6954838" y="2582863"/>
          <p14:tracePt t="15580" x="6924675" y="2447925"/>
          <p14:tracePt t="15586" x="6894513" y="2312988"/>
          <p14:tracePt t="15597" x="6850063" y="2222500"/>
          <p14:tracePt t="15602" x="6819900" y="2192338"/>
          <p14:tracePt t="15609" x="6819900" y="2147888"/>
          <p14:tracePt t="15618" x="6804025" y="2117725"/>
          <p14:tracePt t="15641" x="6804025" y="2101850"/>
          <p14:tracePt t="15802" x="6804025" y="2087563"/>
          <p14:tracePt t="15809" x="6804025" y="2057400"/>
          <p14:tracePt t="15818" x="6804025" y="2027238"/>
          <p14:tracePt t="15825" x="6804025" y="2012950"/>
          <p14:tracePt t="15835" x="6804025" y="1997075"/>
          <p14:tracePt t="15841" x="6804025" y="1982788"/>
          <p14:tracePt t="15849" x="6804025" y="1952625"/>
          <p14:tracePt t="15858" x="6804025" y="1922463"/>
          <p14:tracePt t="15865" x="6804025" y="1892300"/>
          <p14:tracePt t="15875" x="6804025" y="1862138"/>
          <p14:tracePt t="15883" x="6773863" y="1817688"/>
          <p14:tracePt t="15891" x="6759575" y="1771650"/>
          <p14:tracePt t="15898" x="6759575" y="1741488"/>
          <p14:tracePt t="15908" x="6729413" y="1652588"/>
          <p14:tracePt t="15915" x="6699250" y="1606550"/>
          <p14:tracePt t="15922" x="6669088" y="1546225"/>
          <p14:tracePt t="15931" x="6654800" y="1487488"/>
          <p14:tracePt t="15938" x="6638925" y="1427163"/>
          <p14:tracePt t="15948" x="6608763" y="1381125"/>
          <p14:tracePt t="15954" x="6608763" y="1350963"/>
          <p14:tracePt t="15965" x="6578600" y="1306513"/>
          <p14:tracePt t="15970" x="6578600" y="1292225"/>
          <p14:tracePt t="15980" x="6564313" y="1262063"/>
          <p14:tracePt t="16730" x="6578600" y="1262063"/>
          <p14:tracePt t="16738" x="6594475" y="1262063"/>
          <p14:tracePt t="16747" x="6608763" y="1262063"/>
          <p14:tracePt t="16794" x="6624638" y="1262063"/>
          <p14:tracePt t="17001" x="6638925" y="1262063"/>
          <p14:tracePt t="17018" x="6654800" y="1262063"/>
          <p14:tracePt t="17106" x="6669088" y="1262063"/>
          <p14:tracePt t="17370" x="6669088" y="1276350"/>
          <p14:tracePt t="17378" x="6669088" y="1292225"/>
          <p14:tracePt t="17395" x="6669088" y="1306513"/>
          <p14:tracePt t="17410" x="6654800" y="1320800"/>
          <p14:tracePt t="17417" x="6654800" y="1336675"/>
          <p14:tracePt t="17425" x="6638925" y="1336675"/>
          <p14:tracePt t="17433" x="6624638" y="1350963"/>
          <p14:tracePt t="17441" x="6578600" y="1397000"/>
          <p14:tracePt t="17449" x="6324600" y="1441450"/>
          <p14:tracePt t="17458" x="5857875" y="1471613"/>
          <p14:tracePt t="17466" x="5572125" y="1546225"/>
          <p14:tracePt t="17475" x="4972050" y="1546225"/>
          <p14:tracePt t="17482" x="4430713" y="1576388"/>
          <p14:tracePt t="17491" x="3935413" y="1606550"/>
          <p14:tracePt t="17498" x="3484563" y="1606550"/>
          <p14:tracePt t="17508" x="3349625" y="1636713"/>
          <p14:tracePt t="17513" x="3168650" y="1666875"/>
          <p14:tracePt t="17522" x="3154363" y="1666875"/>
          <p14:tracePt t="17618" x="3154363" y="1682750"/>
          <p14:tracePt t="17634" x="3154363" y="1697038"/>
          <p14:tracePt t="17641" x="3154363" y="1711325"/>
          <p14:tracePt t="17649" x="3154363" y="1727200"/>
          <p14:tracePt t="17673" x="3154363" y="1741488"/>
          <p14:tracePt t="17690" x="3140075" y="1741488"/>
          <p14:tracePt t="17778" x="3140075" y="1757363"/>
          <p14:tracePt t="17802" x="3140075" y="1787525"/>
          <p14:tracePt t="17811" x="3140075" y="1862138"/>
          <p14:tracePt t="17817" x="3140075" y="1906588"/>
          <p14:tracePt t="17826" x="3140075" y="1936750"/>
          <p14:tracePt t="17834" x="3140075" y="1966913"/>
          <p14:tracePt t="17841" x="3140075" y="1997075"/>
          <p14:tracePt t="17850" x="3140075" y="2027238"/>
          <p14:tracePt t="17857" x="3154363" y="2087563"/>
          <p14:tracePt t="17873" x="3154363" y="2132013"/>
          <p14:tracePt t="17875" x="3168650" y="2208213"/>
          <p14:tracePt t="17881" x="3168650" y="2252663"/>
          <p14:tracePt t="17891" x="3184525" y="2327275"/>
          <p14:tracePt t="17898" x="3184525" y="2343150"/>
          <p14:tracePt t="17908" x="3184525" y="2373313"/>
          <p14:tracePt t="17915" x="3184525" y="2387600"/>
          <p14:tracePt t="17922" x="3184525" y="2432050"/>
          <p14:tracePt t="17934" x="3184525" y="2462213"/>
          <p14:tracePt t="17948" x="3184525" y="2492375"/>
          <p14:tracePt t="17953" x="3184525" y="2522538"/>
          <p14:tracePt t="17964" x="3184525" y="2568575"/>
          <p14:tracePt t="17969" x="3184525" y="2598738"/>
          <p14:tracePt t="17981" x="3184525" y="2643188"/>
          <p14:tracePt t="17985" x="3184525" y="2687638"/>
          <p14:tracePt t="17997" x="3184525" y="2747963"/>
          <p14:tracePt t="18002" x="3184525" y="2763838"/>
          <p14:tracePt t="18009" x="3184525" y="2778125"/>
          <p14:tracePt t="18025" x="3184525" y="2794000"/>
          <p14:tracePt t="18138" x="3168650" y="2794000"/>
          <p14:tracePt t="18146" x="3154363" y="2794000"/>
          <p14:tracePt t="18154" x="3124200" y="2794000"/>
          <p14:tracePt t="18164" x="3094038" y="2794000"/>
          <p14:tracePt t="18170" x="3049588" y="2794000"/>
          <p14:tracePt t="18179" x="3003550" y="2808288"/>
          <p14:tracePt t="18186" x="2959100" y="2808288"/>
          <p14:tracePt t="18197" x="2914650" y="2822575"/>
          <p14:tracePt t="18202" x="2868613" y="2838450"/>
          <p14:tracePt t="18212" x="2824163" y="2852738"/>
          <p14:tracePt t="18218" x="2794000" y="2882900"/>
          <p14:tracePt t="18225" x="2778125" y="2898775"/>
          <p14:tracePt t="18234" x="2749550" y="2928938"/>
          <p14:tracePt t="18242" x="2689225" y="2973388"/>
          <p14:tracePt t="18250" x="2659063" y="3003550"/>
          <p14:tracePt t="18258" x="2613025" y="3017838"/>
          <p14:tracePt t="18266" x="2582863" y="3063875"/>
          <p14:tracePt t="18275" x="2538413" y="3078163"/>
          <p14:tracePt t="18282" x="2493963" y="3094038"/>
          <p14:tracePt t="18322" x="2508250" y="3094038"/>
          <p14:tracePt t="18346" x="2524125" y="3078163"/>
          <p14:tracePt t="18545" x="2524125" y="3063875"/>
          <p14:tracePt t="18562" x="2538413" y="3048000"/>
          <p14:tracePt t="18569" x="2554288" y="3017838"/>
          <p14:tracePt t="18586" x="2568575" y="3003550"/>
          <p14:tracePt t="18595" x="2568575" y="2989263"/>
          <p14:tracePt t="18602" x="2568575" y="2973388"/>
          <p14:tracePt t="18612" x="2568575" y="2959100"/>
          <p14:tracePt t="18625" x="2568575" y="2943225"/>
          <p14:tracePt t="18641" x="2568575" y="2928938"/>
          <p14:tracePt t="18674" x="2568575" y="2913063"/>
          <p14:tracePt t="18690" x="2568575" y="2898775"/>
          <p14:tracePt t="18730" x="2568575" y="2882900"/>
          <p14:tracePt t="18738" x="2568575" y="2868613"/>
          <p14:tracePt t="18747" x="2554288" y="2868613"/>
          <p14:tracePt t="18753" x="2554288" y="2852738"/>
          <p14:tracePt t="18763" x="2538413" y="2852738"/>
          <p14:tracePt t="18770" x="2538413" y="2838450"/>
          <p14:tracePt t="18779" x="2524125" y="2822575"/>
          <p14:tracePt t="18802" x="2508250" y="2822575"/>
          <p14:tracePt t="19474" x="2508250" y="2808288"/>
          <p14:tracePt t="19482" x="2554288" y="2794000"/>
          <p14:tracePt t="19490" x="2613025" y="2794000"/>
          <p14:tracePt t="19498" x="2703513" y="2778125"/>
          <p14:tracePt t="19508" x="2763838" y="2778125"/>
          <p14:tracePt t="19514" x="2824163" y="2778125"/>
          <p14:tracePt t="19524" x="2944813" y="2763838"/>
          <p14:tracePt t="19530" x="3063875" y="2763838"/>
          <p14:tracePt t="19538" x="3168650" y="2763838"/>
          <p14:tracePt t="19546" x="3259138" y="2763838"/>
          <p14:tracePt t="19554" x="3335338" y="2763838"/>
          <p14:tracePt t="19564" x="3349625" y="2763838"/>
          <p14:tracePt t="19569" x="3379788" y="2763838"/>
          <p14:tracePt t="19578" x="3424238" y="2763838"/>
          <p14:tracePt t="19585" x="3440113" y="2763838"/>
          <p14:tracePt t="19618" x="3454400" y="2763838"/>
          <p14:tracePt t="19626" x="3470275" y="2763838"/>
          <p14:tracePt t="19633" x="3484563" y="2763838"/>
          <p14:tracePt t="19642" x="3514725" y="2763838"/>
          <p14:tracePt t="19651" x="3544888" y="2763838"/>
          <p14:tracePt t="19658" x="3575050" y="2763838"/>
          <p14:tracePt t="19665" x="3589338" y="2763838"/>
          <p14:tracePt t="19674" x="3605213" y="2763838"/>
          <p14:tracePt t="19682" x="3619500" y="2763838"/>
          <p14:tracePt t="19691" x="3635375" y="2763838"/>
          <p14:tracePt t="19698" x="3649663" y="2763838"/>
          <p14:tracePt t="19707" x="3665538" y="2747963"/>
          <p14:tracePt t="19713" x="3679825" y="2747963"/>
          <p14:tracePt t="19754" x="3695700" y="2747963"/>
          <p14:tracePt t="19778" x="3709988" y="2747963"/>
          <p14:tracePt t="19825" x="3756025" y="2747963"/>
          <p14:tracePt t="19833" x="3770313" y="2763838"/>
          <p14:tracePt t="19841" x="3800475" y="2778125"/>
          <p14:tracePt t="19850" x="3844925" y="2794000"/>
          <p14:tracePt t="19857" x="3875088" y="2808288"/>
          <p14:tracePt t="19866" x="3890963" y="2808288"/>
          <p14:tracePt t="19889" x="3905250" y="2822575"/>
          <p14:tracePt t="19945" x="3921125" y="2822575"/>
          <p14:tracePt t="19962" x="3935413" y="2822575"/>
          <p14:tracePt t="19978" x="3951288" y="2822575"/>
          <p14:tracePt t="19997" x="3965575" y="2822575"/>
          <p14:tracePt t="20013" x="3979863" y="2822575"/>
          <p14:tracePt t="20019" x="3979863" y="2838450"/>
          <p14:tracePt t="20034" x="4010025" y="2852738"/>
          <p14:tracePt t="20050" x="4025900" y="2852738"/>
          <p14:tracePt t="20057" x="4040188" y="2852738"/>
          <p14:tracePt t="20114" x="4056063" y="2852738"/>
          <p14:tracePt t="20130" x="4070350" y="2852738"/>
          <p14:tracePt t="20138" x="4086225" y="2868613"/>
          <p14:tracePt t="20153" x="4100513" y="2882900"/>
          <p14:tracePt t="20169" x="4116388" y="2882900"/>
          <p14:tracePt t="20185" x="4130675" y="2882900"/>
          <p14:tracePt t="20226" x="4146550" y="2882900"/>
          <p14:tracePt t="20250" x="4160838" y="2882900"/>
          <p14:tracePt t="20257" x="4175125" y="2882900"/>
          <p14:tracePt t="20273" x="4191000" y="2882900"/>
          <p14:tracePt t="20281" x="4205288" y="2898775"/>
          <p14:tracePt t="20290" x="4221163" y="2898775"/>
          <p14:tracePt t="20314" x="4235450" y="2913063"/>
          <p14:tracePt t="20330" x="4251325" y="2913063"/>
          <p14:tracePt t="20353" x="4265613" y="2913063"/>
          <p14:tracePt t="20378" x="4281488" y="2913063"/>
          <p14:tracePt t="20465" x="4295775" y="2913063"/>
          <p14:tracePt t="20498" x="4311650" y="2913063"/>
          <p14:tracePt t="20522" x="4325938" y="2913063"/>
          <p14:tracePt t="20618" x="4325938" y="2943225"/>
          <p14:tracePt t="20874" x="4311650" y="2943225"/>
          <p14:tracePt t="20898" x="4295775" y="2943225"/>
          <p14:tracePt t="20915" x="4281488" y="2943225"/>
          <p14:tracePt t="20923" x="4265613" y="2959100"/>
          <p14:tracePt t="20929" x="4251325" y="2959100"/>
          <p14:tracePt t="20938" x="4251325" y="2973388"/>
          <p14:tracePt t="20946" x="4235450" y="2973388"/>
          <p14:tracePt t="20954" x="4221163" y="2973388"/>
          <p14:tracePt t="20971" x="4205288" y="2973388"/>
          <p14:tracePt t="20995" x="4191000" y="2973388"/>
          <p14:tracePt t="21013" x="4160838" y="2973388"/>
          <p14:tracePt t="21018" x="4130675" y="2973388"/>
          <p14:tracePt t="21029" x="4086225" y="2973388"/>
          <p14:tracePt t="21034" x="4056063" y="2973388"/>
          <p14:tracePt t="21041" x="4010025" y="2973388"/>
          <p14:tracePt t="21050" x="3965575" y="2973388"/>
          <p14:tracePt t="21058" x="3890963" y="2973388"/>
          <p14:tracePt t="21065" x="3830638" y="2973388"/>
          <p14:tracePt t="21074" x="3770313" y="2973388"/>
          <p14:tracePt t="21082" x="3740150" y="2973388"/>
          <p14:tracePt t="21091" x="3709988" y="2973388"/>
          <p14:tracePt t="21098" x="3679825" y="2973388"/>
          <p14:tracePt t="21107" x="3665538" y="2973388"/>
          <p14:tracePt t="21113" x="3649663" y="2973388"/>
          <p14:tracePt t="21124" x="3635375" y="2973388"/>
          <p14:tracePt t="21138" x="3605213" y="2973388"/>
          <p14:tracePt t="21154" x="3589338" y="2973388"/>
          <p14:tracePt t="21163" x="3544888" y="2973388"/>
          <p14:tracePt t="21170" x="3394075" y="2973388"/>
          <p14:tracePt t="21180" x="3319463" y="2973388"/>
          <p14:tracePt t="21186" x="3228975" y="2973388"/>
          <p14:tracePt t="21197" x="3184525" y="2973388"/>
          <p14:tracePt t="21202" x="3124200" y="2989263"/>
          <p14:tracePt t="21213" x="3079750" y="3003550"/>
          <p14:tracePt t="21218" x="3033713" y="3003550"/>
          <p14:tracePt t="21226" x="2989263" y="3017838"/>
          <p14:tracePt t="21234" x="2973388" y="3017838"/>
          <p14:tracePt t="21282" x="2959100" y="3017838"/>
          <p14:tracePt t="21290" x="2944813" y="3017838"/>
          <p14:tracePt t="21298" x="2928938" y="3017838"/>
          <p14:tracePt t="21307" x="2884488" y="3017838"/>
          <p14:tracePt t="21314" x="2854325" y="3033713"/>
          <p14:tracePt t="21324" x="2824163" y="3033713"/>
          <p14:tracePt t="21329" x="2808288" y="3033713"/>
          <p14:tracePt t="21338" x="2763838" y="3048000"/>
          <p14:tracePt t="21354" x="2749550" y="3048000"/>
          <p14:tracePt t="21434" x="2733675" y="3048000"/>
          <p14:tracePt t="21466" x="2719388" y="3048000"/>
          <p14:tracePt t="21714" x="2733675" y="3048000"/>
          <p14:tracePt t="21922" x="2763838" y="3048000"/>
          <p14:tracePt t="21937" x="2794000" y="3048000"/>
          <p14:tracePt t="21945" x="2808288" y="3048000"/>
          <p14:tracePt t="21954" x="2824163" y="3048000"/>
          <p14:tracePt t="21970" x="2854325" y="3048000"/>
          <p14:tracePt t="21979" x="2884488" y="3048000"/>
          <p14:tracePt t="21986" x="2914650" y="3048000"/>
          <p14:tracePt t="21996" x="2959100" y="3048000"/>
          <p14:tracePt t="22001" x="2973388" y="3048000"/>
          <p14:tracePt t="22013" x="2989263" y="3048000"/>
          <p14:tracePt t="22018" x="3019425" y="3048000"/>
          <p14:tracePt t="22026" x="3049588" y="3048000"/>
          <p14:tracePt t="22041" x="3063875" y="3048000"/>
          <p14:tracePt t="22050" x="3094038" y="3048000"/>
          <p14:tracePt t="22057" x="3168650" y="3048000"/>
          <p14:tracePt t="22066" x="3244850" y="3048000"/>
          <p14:tracePt t="22074" x="3275013" y="3048000"/>
          <p14:tracePt t="22082" x="3305175" y="3048000"/>
          <p14:tracePt t="22090" x="3335338" y="3048000"/>
          <p14:tracePt t="22107" x="3349625" y="3048000"/>
          <p14:tracePt t="22113" x="3379788" y="3048000"/>
          <p14:tracePt t="22124" x="3394075" y="3048000"/>
          <p14:tracePt t="22131" x="3409950" y="3048000"/>
          <p14:tracePt t="22146" x="3440113" y="3048000"/>
          <p14:tracePt t="22163" x="3470275" y="3048000"/>
          <p14:tracePt t="22170" x="3500438" y="3048000"/>
          <p14:tracePt t="22181" x="3530600" y="3048000"/>
          <p14:tracePt t="22186" x="3559175" y="3048000"/>
          <p14:tracePt t="22194" x="3575050" y="3048000"/>
          <p14:tracePt t="22202" x="3589338" y="3048000"/>
          <p14:tracePt t="22213" x="3605213" y="3048000"/>
          <p14:tracePt t="22219" x="3619500" y="3048000"/>
          <p14:tracePt t="22305" x="3635375" y="3048000"/>
          <p14:tracePt t="22323" x="3649663" y="3048000"/>
          <p14:tracePt t="22332" x="3665538" y="3048000"/>
          <p14:tracePt t="22347" x="3679825" y="3048000"/>
          <p14:tracePt t="22369" x="3695700" y="3048000"/>
          <p14:tracePt t="22426" x="3709988" y="3048000"/>
          <p14:tracePt t="22458" x="3725863" y="3048000"/>
          <p14:tracePt t="22465" x="3740150" y="3048000"/>
          <p14:tracePt t="22954" x="3725863" y="3048000"/>
          <p14:tracePt t="22962" x="3725863" y="3063875"/>
          <p14:tracePt t="22969" x="3679825" y="3078163"/>
          <p14:tracePt t="22980" x="3635375" y="3078163"/>
          <p14:tracePt t="22987" x="3589338" y="3078163"/>
          <p14:tracePt t="22997" x="3544888" y="3094038"/>
          <p14:tracePt t="23001" x="3500438" y="3094038"/>
          <p14:tracePt t="23012" x="3470275" y="3094038"/>
          <p14:tracePt t="23018" x="3440113" y="3094038"/>
          <p14:tracePt t="23026" x="3424238" y="3094038"/>
          <p14:tracePt t="23034" x="3409950" y="3094038"/>
          <p14:tracePt t="23041" x="3363913" y="3094038"/>
          <p14:tracePt t="23051" x="3319463" y="3094038"/>
          <p14:tracePt t="23057" x="3289300" y="3094038"/>
          <p14:tracePt t="23066" x="3244850" y="3094038"/>
          <p14:tracePt t="23090" x="3198813" y="3094038"/>
          <p14:tracePt t="23098" x="3184525" y="3094038"/>
          <p14:tracePt t="23107" x="3168650" y="3094038"/>
          <p14:tracePt t="23113" x="3124200" y="3094038"/>
          <p14:tracePt t="23123" x="3094038" y="3094038"/>
          <p14:tracePt t="23129" x="3063875" y="3094038"/>
          <p14:tracePt t="23138" x="3049588" y="3094038"/>
          <p14:tracePt t="23146" x="3033713" y="3094038"/>
          <p14:tracePt t="23305" x="3019425" y="3094038"/>
          <p14:tracePt t="23330" x="3003550" y="3094038"/>
          <p14:tracePt t="23346" x="2989263" y="3094038"/>
          <p14:tracePt t="23362" x="2973388" y="3078163"/>
          <p14:tracePt t="23370" x="2959100" y="3078163"/>
          <p14:tracePt t="23379" x="2944813" y="3078163"/>
          <p14:tracePt t="23386" x="2914650" y="3063875"/>
          <p14:tracePt t="23402" x="2884488" y="3048000"/>
          <p14:tracePt t="23409" x="2868613" y="3048000"/>
          <p14:tracePt t="23426" x="2838450" y="3048000"/>
          <p14:tracePt t="23433" x="2824163" y="3048000"/>
          <p14:tracePt t="23498" x="2808288" y="3033713"/>
          <p14:tracePt t="23506" x="2778125" y="3017838"/>
          <p14:tracePt t="23514" x="2719388" y="3003550"/>
          <p14:tracePt t="23524" x="2673350" y="2989263"/>
          <p14:tracePt t="23530" x="2628900" y="2959100"/>
          <p14:tracePt t="23538" x="2598738" y="2943225"/>
          <p14:tracePt t="23548" x="2568575" y="2943225"/>
          <p14:tracePt t="23554" x="2538413" y="2913063"/>
          <p14:tracePt t="23564" x="2524125" y="2913063"/>
          <p14:tracePt t="23570" x="2508250" y="2913063"/>
          <p14:tracePt t="23634" x="2493963" y="2898775"/>
          <p14:tracePt t="23641" x="2478088" y="2882900"/>
          <p14:tracePt t="23650" x="2463800" y="2882900"/>
          <p14:tracePt t="23657" x="2447925" y="2882900"/>
          <p14:tracePt t="23666" x="2433638" y="2882900"/>
          <p14:tracePt t="23682" x="2417763" y="2882900"/>
          <p14:tracePt t="28113" x="2433638" y="2913063"/>
          <p14:tracePt t="28123" x="2598738" y="3033713"/>
          <p14:tracePt t="28131" x="2733675" y="3154363"/>
          <p14:tracePt t="28138" x="2914650" y="3319463"/>
          <p14:tracePt t="28147" x="3094038" y="3484563"/>
          <p14:tracePt t="28154" x="3275013" y="3649663"/>
          <p14:tracePt t="28161" x="3454400" y="3754438"/>
          <p14:tracePt t="28171" x="3575050" y="3844925"/>
          <p14:tracePt t="28179" x="3649663" y="3905250"/>
          <p14:tracePt t="28186" x="3665538" y="3919538"/>
          <p14:tracePt t="28298" x="3679825" y="3919538"/>
          <p14:tracePt t="28306" x="3725863" y="3919538"/>
          <p14:tracePt t="28314" x="3784600" y="3919538"/>
          <p14:tracePt t="28323" x="3890963" y="3919538"/>
          <p14:tracePt t="28329" x="4040188" y="3919538"/>
          <p14:tracePt t="28340" x="4160838" y="3875088"/>
          <p14:tracePt t="28347" x="4251325" y="3740150"/>
          <p14:tracePt t="28354" x="4370388" y="3589338"/>
          <p14:tracePt t="28362" x="4565650" y="3468688"/>
          <p14:tracePt t="28369" x="4716463" y="3289300"/>
          <p14:tracePt t="28380" x="4821238" y="3094038"/>
          <p14:tracePt t="28385" x="4986338" y="2913063"/>
          <p14:tracePt t="28396" x="5167313" y="2763838"/>
          <p14:tracePt t="28402" x="5287963" y="2627313"/>
          <p14:tracePt t="28412" x="5392738" y="2478088"/>
          <p14:tracePt t="28417" x="5513388" y="2357438"/>
          <p14:tracePt t="28428" x="5602288" y="2208213"/>
          <p14:tracePt t="28434" x="5708650" y="2043113"/>
          <p14:tracePt t="28441" x="5737225" y="1876425"/>
          <p14:tracePt t="28450" x="5783263" y="1817688"/>
          <p14:tracePt t="28457" x="5797550" y="1697038"/>
          <p14:tracePt t="28467" x="5797550" y="1592263"/>
          <p14:tracePt t="28474" x="5843588" y="1487488"/>
          <p14:tracePt t="28482" x="5843588" y="1411288"/>
          <p14:tracePt t="28490" x="5857875" y="1320800"/>
          <p14:tracePt t="28498" x="5857875" y="1262063"/>
          <p14:tracePt t="28507" x="5857875" y="1216025"/>
          <p14:tracePt t="28515" x="5843588" y="1185863"/>
          <p14:tracePt t="28524" x="5827713" y="1155700"/>
          <p14:tracePt t="28529" x="5797550" y="1111250"/>
          <p14:tracePt t="28541" x="5767388" y="1081088"/>
          <p14:tracePt t="28547" x="5737225" y="1050925"/>
          <p14:tracePt t="28554" x="5662613" y="1020763"/>
          <p14:tracePt t="28565" x="5572125" y="976313"/>
          <p14:tracePt t="28570" x="5467350" y="915988"/>
          <p14:tracePt t="28578" x="5362575" y="871538"/>
          <p14:tracePt t="28586" x="5272088" y="825500"/>
          <p14:tracePt t="28596" x="5137150" y="765175"/>
          <p14:tracePt t="28601" x="5032375" y="690563"/>
          <p14:tracePt t="28612" x="4986338" y="690563"/>
          <p14:tracePt t="28618" x="4972050" y="676275"/>
          <p14:tracePt t="28628" x="4911725" y="660400"/>
          <p14:tracePt t="28634" x="4867275" y="646113"/>
          <p14:tracePt t="28641" x="4837113" y="646113"/>
          <p14:tracePt t="28650" x="4776788" y="630238"/>
          <p14:tracePt t="28657" x="4702175" y="630238"/>
          <p14:tracePt t="28665" x="4656138" y="630238"/>
          <p14:tracePt t="28673" x="4625975" y="630238"/>
          <p14:tracePt t="28682" x="4595813" y="630238"/>
          <p14:tracePt t="28691" x="4581525" y="630238"/>
          <p14:tracePt t="28698" x="4537075" y="630238"/>
          <p14:tracePt t="28708" x="4506913" y="676275"/>
          <p14:tracePt t="28715" x="4460875" y="736600"/>
          <p14:tracePt t="28724" x="4370388" y="825500"/>
          <p14:tracePt t="28731" x="4325938" y="915988"/>
          <p14:tracePt t="28738" x="4235450" y="1050925"/>
          <p14:tracePt t="28748" x="4160838" y="1201738"/>
          <p14:tracePt t="28753" x="4086225" y="1381125"/>
          <p14:tracePt t="28764" x="4040188" y="1546225"/>
          <p14:tracePt t="28770" x="3995738" y="1666875"/>
          <p14:tracePt t="28779" x="3951288" y="1862138"/>
          <p14:tracePt t="28785" x="3890963" y="2117725"/>
          <p14:tracePt t="28796" x="3875088" y="2343150"/>
          <p14:tracePt t="28801" x="3830638" y="2538413"/>
          <p14:tracePt t="28812" x="3830638" y="2733675"/>
          <p14:tracePt t="28818" x="3830638" y="2913063"/>
          <p14:tracePt t="28829" x="3860800" y="3168650"/>
          <p14:tracePt t="28833" x="3905250" y="3378200"/>
          <p14:tracePt t="28841" x="3979863" y="3603625"/>
          <p14:tracePt t="28850" x="4130675" y="3889375"/>
          <p14:tracePt t="28857" x="4281488" y="4100513"/>
          <p14:tracePt t="28865" x="4430713" y="4265613"/>
          <p14:tracePt t="28874" x="4611688" y="4430713"/>
          <p14:tracePt t="28889" x="4746625" y="4565650"/>
          <p14:tracePt t="28891" x="4927600" y="4730750"/>
          <p14:tracePt t="28897" x="5122863" y="4865688"/>
          <p14:tracePt t="28907" x="5287963" y="4970463"/>
          <p14:tracePt t="28914" x="5467350" y="5091113"/>
          <p14:tracePt t="28924" x="5737225" y="5256213"/>
          <p14:tracePt t="28930" x="5978525" y="5376863"/>
          <p14:tracePt t="28940" x="6113463" y="5435600"/>
          <p14:tracePt t="28948" x="6324600" y="5511800"/>
          <p14:tracePt t="28954" x="6519863" y="5572125"/>
          <p14:tracePt t="28964" x="6715125" y="5630863"/>
          <p14:tracePt t="28969" x="6894513" y="5676900"/>
          <p14:tracePt t="28980" x="7194550" y="5767388"/>
          <p14:tracePt t="28985" x="7405688" y="5811838"/>
          <p14:tracePt t="28997" x="7691438" y="5872163"/>
          <p14:tracePt t="29001" x="7961313" y="5902325"/>
          <p14:tracePt t="29013" x="8186738" y="5932488"/>
          <p14:tracePt t="29017" x="8382000" y="5932488"/>
          <p14:tracePt t="29026" x="8577263" y="5932488"/>
          <p14:tracePt t="29033" x="8726488" y="5932488"/>
          <p14:tracePt t="29041" x="8877300" y="5932488"/>
          <p14:tracePt t="29049" x="9042400" y="5932488"/>
          <p14:tracePt t="29057" x="9163050" y="5932488"/>
          <p14:tracePt t="29065" x="9253538" y="5932488"/>
          <p14:tracePt t="29075" x="9388475" y="5902325"/>
          <p14:tracePt t="29082" x="9537700" y="5872163"/>
          <p14:tracePt t="29091" x="9658350" y="5826125"/>
          <p14:tracePt t="29097" x="9732963" y="5781675"/>
          <p14:tracePt t="29107" x="9809163" y="5721350"/>
          <p14:tracePt t="29113" x="9853613" y="5691188"/>
          <p14:tracePt t="29124" x="9928225" y="5630863"/>
          <p14:tracePt t="29130" x="9974263" y="5586413"/>
          <p14:tracePt t="29138" x="10034588" y="5541963"/>
          <p14:tracePt t="29147" x="10079038" y="5481638"/>
          <p14:tracePt t="29154" x="10139363" y="5421313"/>
          <p14:tracePt t="29162" x="10213975" y="5376863"/>
          <p14:tracePt t="29169" x="10260013" y="5330825"/>
          <p14:tracePt t="29179" x="10304463" y="5286375"/>
          <p14:tracePt t="29186" x="10334625" y="5256213"/>
          <p14:tracePt t="29197" x="10334625" y="5226050"/>
          <p14:tracePt t="29202" x="10348913" y="5226050"/>
          <p14:tracePt t="29210" x="10364788" y="5195888"/>
          <p14:tracePt t="29217" x="10364788" y="5181600"/>
          <p14:tracePt t="29226" x="10379075" y="5165725"/>
          <p14:tracePt t="29233" x="10379075" y="5135563"/>
          <p14:tracePt t="29250" x="10379075" y="5105400"/>
          <p14:tracePt t="29257" x="10379075" y="5091113"/>
          <p14:tracePt t="29266" x="10379075" y="5075238"/>
          <p14:tracePt t="29273" x="10379075" y="5060950"/>
          <p14:tracePt t="29281" x="10379075" y="5046663"/>
          <p14:tracePt t="29323" x="10379075" y="5030788"/>
          <p14:tracePt t="42002" x="10244138" y="5046663"/>
          <p14:tracePt t="42010" x="9974263" y="5091113"/>
          <p14:tracePt t="42018" x="9763125" y="5195888"/>
          <p14:tracePt t="42028" x="9583738" y="5226050"/>
          <p14:tracePt t="42033" x="9507538" y="5286375"/>
          <p14:tracePt t="42044" x="9478963" y="5286375"/>
          <p14:tracePt t="42050" x="9463088" y="5286375"/>
          <p14:tracePt t="42337" x="9448800" y="5286375"/>
          <p14:tracePt t="42346" x="9283700" y="5286375"/>
          <p14:tracePt t="42355" x="8921750" y="5316538"/>
          <p14:tracePt t="42362" x="8335963" y="5391150"/>
          <p14:tracePt t="42370" x="7615238" y="5511800"/>
          <p14:tracePt t="42378" x="6894513" y="5646738"/>
          <p14:tracePt t="42386" x="6053138" y="5797550"/>
          <p14:tracePt t="42395" x="5497513" y="5902325"/>
          <p14:tracePt t="42402" x="4956175" y="5962650"/>
          <p14:tracePt t="42412" x="4702175" y="5976938"/>
          <p14:tracePt t="42418" x="4551363" y="5991225"/>
          <p14:tracePt t="42428" x="4265613" y="6051550"/>
          <p14:tracePt t="42433" x="3830638" y="6127750"/>
          <p14:tracePt t="42441" x="3470275" y="6216650"/>
          <p14:tracePt t="42449" x="2973388" y="6337300"/>
          <p14:tracePt t="42458" x="2643188" y="6472238"/>
          <p14:tracePt t="42465" x="2433638" y="6546850"/>
          <p14:tracePt t="42473" x="2268538" y="6607175"/>
          <p14:tracePt t="42481" x="2133600" y="6683375"/>
          <p14:tracePt t="42490" x="2057400" y="6727825"/>
          <p14:tracePt t="42497" x="2012950" y="6727825"/>
          <p14:tracePt t="42506" x="1952625" y="6727825"/>
          <p14:tracePt t="42513" x="1952625" y="6742113"/>
          <p14:tracePt t="42523" x="1938338" y="6757988"/>
          <p14:tracePt t="42529" x="1922463" y="6757988"/>
          <p14:tracePt t="42539" x="1892300" y="6772275"/>
          <p14:tracePt t="42546" x="1862138" y="6788150"/>
          <p14:tracePt t="42564" x="1817688" y="6818313"/>
          <p14:tracePt t="42570" x="1787525" y="6848475"/>
          <p14:tracePt t="42577" x="1757363" y="6878638"/>
          <p14:tracePt t="42586" x="1682750" y="6953250"/>
          <p14:tracePt t="42594" x="1652588" y="6997700"/>
          <p14:tracePt t="42601" x="1577975" y="7073900"/>
          <p14:tracePt t="42611" x="1517650" y="7132638"/>
          <p14:tracePt t="42618" x="1441450" y="7192963"/>
          <p14:tracePt t="42628" x="1411288" y="7239000"/>
          <p14:tracePt t="42634" x="1366838" y="7297738"/>
          <p14:tracePt t="42646" x="1322388" y="7358063"/>
          <p14:tracePt t="42657" x="1322388" y="7373938"/>
          <p14:tracePt t="42722" x="1336675" y="7373938"/>
          <p14:tracePt t="42730" x="1352550" y="7373938"/>
          <p14:tracePt t="42740" x="1382713" y="7373938"/>
          <p14:tracePt t="42747" x="1427163" y="7373938"/>
          <p14:tracePt t="42756" x="1471613" y="7358063"/>
          <p14:tracePt t="42761" x="1531938" y="7358063"/>
          <p14:tracePt t="42770" x="1622425" y="7327900"/>
          <p14:tracePt t="42779" x="1682750" y="7313613"/>
          <p14:tracePt t="42786" x="1727200" y="7283450"/>
          <p14:tracePt t="42795" x="1801813" y="7269163"/>
          <p14:tracePt t="42801" x="1831975" y="7253288"/>
          <p14:tracePt t="42811" x="1878013" y="7239000"/>
          <p14:tracePt t="42818" x="1922463" y="7208838"/>
          <p14:tracePt t="42828" x="1997075" y="7178675"/>
          <p14:tracePt t="42834" x="2043113" y="7162800"/>
          <p14:tracePt t="42845" x="2133600" y="7132638"/>
          <p14:tracePt t="42850" x="2147888" y="7118350"/>
          <p14:tracePt t="42861" x="2178050" y="7104063"/>
          <p14:tracePt t="42866" x="2192338" y="7088188"/>
          <p14:tracePt t="42873" x="2192338" y="7073900"/>
          <p14:tracePt t="42882" x="2208213" y="7043738"/>
          <p14:tracePt t="42898" x="2222500" y="7043738"/>
          <p14:tracePt t="42930" x="2238375" y="7027863"/>
          <p14:tracePt t="42961" x="2238375" y="7013575"/>
          <p14:tracePt t="42977" x="2238375" y="6983413"/>
          <p14:tracePt t="42994" x="2238375" y="6967538"/>
          <p14:tracePt t="43001" x="2238375" y="6953250"/>
          <p14:tracePt t="43012" x="2238375" y="6937375"/>
          <p14:tracePt t="43017" x="2238375" y="6908800"/>
          <p14:tracePt t="43033" x="2238375" y="6892925"/>
          <p14:tracePt t="43114" x="2238375" y="6878638"/>
          <p14:tracePt t="43138" x="2252663" y="6878638"/>
          <p14:tracePt t="43146" x="2252663" y="6862763"/>
          <p14:tracePt t="43186" x="2268538" y="6862763"/>
          <p14:tracePt t="43361" x="2298700" y="6832600"/>
          <p14:tracePt t="43370" x="2359025" y="6818313"/>
          <p14:tracePt t="43382" x="2387600" y="6818313"/>
          <p14:tracePt t="43386" x="2417763" y="6788150"/>
          <p14:tracePt t="43397" x="2417763" y="6772275"/>
          <p14:tracePt t="43401" x="2433638" y="6757988"/>
          <p14:tracePt t="43413" x="2463800" y="6742113"/>
          <p14:tracePt t="43417" x="2478088" y="6713538"/>
          <p14:tracePt t="43443" x="2524125" y="6667500"/>
          <p14:tracePt t="43449" x="2538413" y="6653213"/>
          <p14:tracePt t="43458" x="2582863" y="6607175"/>
          <p14:tracePt t="43482" x="2613025" y="6607175"/>
          <p14:tracePt t="43489" x="2613025" y="6592888"/>
          <p14:tracePt t="43498" x="2628900" y="6562725"/>
          <p14:tracePt t="43506" x="2643188" y="6546850"/>
          <p14:tracePt t="43514" x="2659063" y="6518275"/>
          <p14:tracePt t="43523" x="2673350" y="6518275"/>
          <p14:tracePt t="43529" x="2673350" y="6502400"/>
          <p14:tracePt t="43547" x="2673350" y="6488113"/>
          <p14:tracePt t="43557" x="2689225" y="6472238"/>
          <p14:tracePt t="43570" x="2689225" y="6457950"/>
          <p14:tracePt t="43579" x="2719388" y="6411913"/>
          <p14:tracePt t="43585" x="2733675" y="6411913"/>
          <p14:tracePt t="43595" x="2749550" y="6381750"/>
          <p14:tracePt t="43601" x="2763838" y="6367463"/>
          <p14:tracePt t="43617" x="2778125" y="6337300"/>
          <p14:tracePt t="43628" x="2794000" y="6323013"/>
          <p14:tracePt t="43633" x="2824163" y="6276975"/>
          <p14:tracePt t="43645" x="2868613" y="6246813"/>
          <p14:tracePt t="43650" x="2898775" y="6216650"/>
          <p14:tracePt t="43657" x="2944813" y="6172200"/>
          <p14:tracePt t="43665" x="3003550" y="6142038"/>
          <p14:tracePt t="43673" x="3079750" y="6097588"/>
          <p14:tracePt t="43681" x="3109913" y="6067425"/>
          <p14:tracePt t="43690" x="3140075" y="6051550"/>
          <p14:tracePt t="43697" x="3168650" y="6021388"/>
          <p14:tracePt t="43706" x="3214688" y="6021388"/>
          <p14:tracePt t="43714" x="3259138" y="5991225"/>
          <p14:tracePt t="43722" x="3289300" y="5976938"/>
          <p14:tracePt t="43730" x="3335338" y="5962650"/>
          <p14:tracePt t="43739" x="3363913" y="5962650"/>
          <p14:tracePt t="43745" x="3394075" y="5946775"/>
          <p14:tracePt t="43756" x="3424238" y="5932488"/>
          <p14:tracePt t="43770" x="3454400" y="5932488"/>
          <p14:tracePt t="43786" x="3484563" y="5902325"/>
          <p14:tracePt t="43794" x="3530600" y="5902325"/>
          <p14:tracePt t="43802" x="3605213" y="5902325"/>
          <p14:tracePt t="43813" x="3635375" y="5886450"/>
          <p14:tracePt t="43818" x="3695700" y="5872163"/>
          <p14:tracePt t="43827" x="3725863" y="5872163"/>
          <p14:tracePt t="43834" x="3756025" y="5872163"/>
          <p14:tracePt t="43844" x="3784600" y="5872163"/>
          <p14:tracePt t="43849" x="3800475" y="5872163"/>
          <p14:tracePt t="43860" x="3844925" y="5856288"/>
          <p14:tracePt t="43866" x="3860800" y="5856288"/>
          <p14:tracePt t="43873" x="3890963" y="5856288"/>
          <p14:tracePt t="43882" x="3921125" y="5856288"/>
          <p14:tracePt t="43890" x="3965575" y="5856288"/>
          <p14:tracePt t="43898" x="4010025" y="5856288"/>
          <p14:tracePt t="43906" x="4056063" y="5856288"/>
          <p14:tracePt t="43922" x="4100513" y="5856288"/>
          <p14:tracePt t="43929" x="4160838" y="5856288"/>
          <p14:tracePt t="43939" x="4205288" y="5856288"/>
          <p14:tracePt t="43945" x="4281488" y="5856288"/>
          <p14:tracePt t="43956" x="4325938" y="5856288"/>
          <p14:tracePt t="43962" x="4386263" y="5856288"/>
          <p14:tracePt t="43970" x="4476750" y="5856288"/>
          <p14:tracePt t="43977" x="4537075" y="5872163"/>
          <p14:tracePt t="43986" x="4581525" y="5886450"/>
          <p14:tracePt t="43995" x="4672013" y="5902325"/>
          <p14:tracePt t="44002" x="4732338" y="5916613"/>
          <p14:tracePt t="44012" x="4897438" y="5946775"/>
          <p14:tracePt t="44018" x="4956175" y="5962650"/>
          <p14:tracePt t="44028" x="5032375" y="5976938"/>
          <p14:tracePt t="44034" x="5092700" y="5976938"/>
          <p14:tracePt t="44043" x="5122863" y="5991225"/>
          <p14:tracePt t="44049" x="5197475" y="6021388"/>
          <p14:tracePt t="44057" x="5241925" y="6037263"/>
          <p14:tracePt t="44065" x="5287963" y="6037263"/>
          <p14:tracePt t="44073" x="5287963" y="6051550"/>
          <p14:tracePt t="44081" x="5302250" y="6051550"/>
          <p14:tracePt t="44154" x="5318125" y="6067425"/>
          <p14:tracePt t="44617" x="5332413" y="6067425"/>
          <p14:tracePt t="44650" x="5346700" y="6067425"/>
          <p14:tracePt t="44665" x="5376863" y="6067425"/>
          <p14:tracePt t="44674" x="5422900" y="6067425"/>
          <p14:tracePt t="44682" x="5483225" y="6081713"/>
          <p14:tracePt t="44689" x="5572125" y="6097588"/>
          <p14:tracePt t="44697" x="5602288" y="6097588"/>
          <p14:tracePt t="44706" x="5648325" y="6097588"/>
          <p14:tracePt t="44722" x="5678488" y="6097588"/>
          <p14:tracePt t="44730" x="5692775" y="6097588"/>
          <p14:tracePt t="44739" x="5708650" y="6097588"/>
          <p14:tracePt t="44745" x="5737225" y="6097588"/>
          <p14:tracePt t="44802" x="5753100" y="6097588"/>
          <p14:tracePt t="44946" x="5767388" y="6097588"/>
          <p14:tracePt t="44955" x="5783263" y="6111875"/>
          <p14:tracePt t="44971" x="5797550" y="6111875"/>
          <p14:tracePt t="45010" x="5813425" y="6111875"/>
          <p14:tracePt t="45026" x="5827713" y="6111875"/>
          <p14:tracePt t="45043" x="5843588" y="6111875"/>
          <p14:tracePt t="45050" x="5857875" y="6111875"/>
          <p14:tracePt t="45061" x="5873750" y="6111875"/>
          <p14:tracePt t="45074" x="5888038" y="6111875"/>
          <p14:tracePt t="45082" x="5918200" y="6111875"/>
          <p14:tracePt t="45089" x="5932488" y="6111875"/>
          <p14:tracePt t="45098" x="5948363" y="6111875"/>
          <p14:tracePt t="45106" x="5962650" y="6111875"/>
          <p14:tracePt t="45114" x="5978525" y="6111875"/>
          <p14:tracePt t="45123" x="5992813" y="6111875"/>
          <p14:tracePt t="45139" x="6022975" y="6111875"/>
          <p14:tracePt t="45157" x="6038850" y="6111875"/>
          <p14:tracePt t="45163" x="6069013" y="6111875"/>
          <p14:tracePt t="45169" x="6083300" y="6111875"/>
          <p14:tracePt t="45179" x="6157913" y="6097588"/>
          <p14:tracePt t="45186" x="6203950" y="6097588"/>
          <p14:tracePt t="45196" x="6248400" y="6097588"/>
          <p14:tracePt t="45201" x="6278563" y="6081713"/>
          <p14:tracePt t="45211" x="6308725" y="6081713"/>
          <p14:tracePt t="45218" x="6324600" y="6081713"/>
          <p14:tracePt t="45227" x="6338888" y="6081713"/>
          <p14:tracePt t="45244" x="6353175" y="6081713"/>
          <p14:tracePt t="45277" x="6369050" y="6081713"/>
          <p14:tracePt t="45289" x="6399213" y="6081713"/>
          <p14:tracePt t="45298" x="6443663" y="6081713"/>
          <p14:tracePt t="45305" x="6489700" y="6081713"/>
          <p14:tracePt t="45314" x="6534150" y="6081713"/>
          <p14:tracePt t="45322" x="6578600" y="6081713"/>
          <p14:tracePt t="45329" x="6624638" y="6081713"/>
          <p14:tracePt t="45339" x="6638925" y="6081713"/>
          <p14:tracePt t="45355" x="6684963" y="6081713"/>
          <p14:tracePt t="45361" x="6789738" y="6097588"/>
          <p14:tracePt t="45372" x="6819900" y="6097588"/>
          <p14:tracePt t="46113" x="6804025" y="6111875"/>
          <p14:tracePt t="46129" x="6789738" y="6111875"/>
          <p14:tracePt t="46138" x="6773863" y="6111875"/>
          <p14:tracePt t="46155" x="6759575" y="6111875"/>
          <p14:tracePt t="46178" x="6743700" y="6111875"/>
          <p14:tracePt t="46186" x="6715125" y="6111875"/>
          <p14:tracePt t="46197" x="6669088" y="6127750"/>
          <p14:tracePt t="46202" x="6624638" y="6127750"/>
          <p14:tracePt t="46210" x="6578600" y="6142038"/>
          <p14:tracePt t="46226" x="6564313" y="6142038"/>
          <p14:tracePt t="46242" x="6548438" y="6142038"/>
          <p14:tracePt t="46249" x="6534150" y="6157913"/>
          <p14:tracePt t="46289" x="6519863" y="6157913"/>
          <p14:tracePt t="46306" x="6489700" y="6157913"/>
          <p14:tracePt t="46314" x="6459538" y="6157913"/>
          <p14:tracePt t="46321" x="6429375" y="6157913"/>
          <p14:tracePt t="46329" x="6399213" y="6157913"/>
          <p14:tracePt t="46339" x="6369050" y="6157913"/>
          <p14:tracePt t="46345" x="6353175" y="6157913"/>
          <p14:tracePt t="46355" x="6324600" y="6157913"/>
          <p14:tracePt t="46362" x="6248400" y="6186488"/>
          <p14:tracePt t="46370" x="6234113" y="6186488"/>
          <p14:tracePt t="46378" x="6203950" y="6202363"/>
          <p14:tracePt t="46386" x="6188075" y="6202363"/>
          <p14:tracePt t="46395" x="6157913" y="6202363"/>
          <p14:tracePt t="46412" x="6143625" y="6202363"/>
          <p14:tracePt t="46417" x="6129338" y="6202363"/>
          <p14:tracePt t="46427" x="6113463" y="6202363"/>
          <p14:tracePt t="46434" x="6083300" y="6202363"/>
          <p14:tracePt t="46445" x="6053138" y="6202363"/>
          <p14:tracePt t="46450" x="6008688" y="6202363"/>
          <p14:tracePt t="46460" x="5978525" y="6216650"/>
          <p14:tracePt t="46465" x="5932488" y="6216650"/>
          <p14:tracePt t="46473" x="5873750" y="6216650"/>
          <p14:tracePt t="46481" x="5843588" y="6216650"/>
          <p14:tracePt t="46489" x="5797550" y="6216650"/>
          <p14:tracePt t="46498" x="5753100" y="6216650"/>
          <p14:tracePt t="46505" x="5708650" y="6216650"/>
          <p14:tracePt t="46514" x="5648325" y="6216650"/>
          <p14:tracePt t="46522" x="5618163" y="6216650"/>
          <p14:tracePt t="46529" x="5588000" y="6216650"/>
          <p14:tracePt t="46539" x="5557838" y="6216650"/>
          <p14:tracePt t="46555" x="5541963" y="6216650"/>
          <p14:tracePt t="46562" x="5527675" y="6216650"/>
          <p14:tracePt t="46572" x="5513388" y="6216650"/>
          <p14:tracePt t="46586" x="5497513" y="6216650"/>
          <p14:tracePt t="46601" x="5483225" y="6216650"/>
          <p14:tracePt t="46618" x="5453063" y="6216650"/>
          <p14:tracePt t="46627" x="5437188" y="6216650"/>
          <p14:tracePt t="46634" x="5422900" y="6216650"/>
          <p14:tracePt t="46645" x="5407025" y="6216650"/>
          <p14:tracePt t="46659" x="5392738" y="6216650"/>
          <p14:tracePt t="46705" x="5376863" y="6216650"/>
          <p14:tracePt t="46714" x="5362575" y="6216650"/>
          <p14:tracePt t="46722" x="5346700" y="6216650"/>
          <p14:tracePt t="46730" x="5272088" y="6216650"/>
          <p14:tracePt t="46740" x="5211763" y="6216650"/>
          <p14:tracePt t="46747" x="5167313" y="6216650"/>
          <p14:tracePt t="46755" x="5092700" y="6216650"/>
          <p14:tracePt t="46762" x="5032375" y="6232525"/>
          <p14:tracePt t="46770" x="4941888" y="6262688"/>
          <p14:tracePt t="46780" x="4837113" y="6262688"/>
          <p14:tracePt t="46785" x="4806950" y="6262688"/>
          <p14:tracePt t="46795" x="4716463" y="6262688"/>
          <p14:tracePt t="46801" x="4641850" y="6276975"/>
          <p14:tracePt t="46813" x="4595813" y="6276975"/>
          <p14:tracePt t="46818" x="4537075" y="6292850"/>
          <p14:tracePt t="46828" x="4491038" y="6292850"/>
          <p14:tracePt t="46833" x="4430713" y="6292850"/>
          <p14:tracePt t="46843" x="4386263" y="6292850"/>
          <p14:tracePt t="46850" x="4325938" y="6307138"/>
          <p14:tracePt t="46858" x="4281488" y="6307138"/>
          <p14:tracePt t="46871" x="4221163" y="6323013"/>
          <p14:tracePt t="46873" x="4160838" y="6323013"/>
          <p14:tracePt t="46882" x="4116388" y="6337300"/>
          <p14:tracePt t="46889" x="4056063" y="6337300"/>
          <p14:tracePt t="46898" x="4025900" y="6337300"/>
          <p14:tracePt t="46906" x="3979863" y="6337300"/>
          <p14:tracePt t="46915" x="3965575" y="6337300"/>
          <p14:tracePt t="46922" x="3921125" y="6337300"/>
          <p14:tracePt t="46931" x="3875088" y="6337300"/>
          <p14:tracePt t="46939" x="3830638" y="6337300"/>
          <p14:tracePt t="46946" x="3784600" y="6353175"/>
          <p14:tracePt t="46955" x="3756025" y="6353175"/>
          <p14:tracePt t="46961" x="3740150" y="6353175"/>
          <p14:tracePt t="46972" x="3709988" y="6353175"/>
          <p14:tracePt t="46979" x="3679825" y="6353175"/>
          <p14:tracePt t="46986" x="3649663" y="6353175"/>
          <p14:tracePt t="47002" x="3619500" y="6353175"/>
          <p14:tracePt t="47027" x="3605213" y="6353175"/>
          <p14:tracePt t="47371" x="3619500" y="6353175"/>
          <p14:tracePt t="47378" x="3635375" y="6353175"/>
          <p14:tracePt t="47386" x="3665538" y="6353175"/>
          <p14:tracePt t="47394" x="3695700" y="6353175"/>
          <p14:tracePt t="47401" x="3740150" y="6337300"/>
          <p14:tracePt t="47411" x="3770313" y="6337300"/>
          <p14:tracePt t="47419" x="3784600" y="6337300"/>
          <p14:tracePt t="47427" x="3830638" y="6337300"/>
          <p14:tracePt t="47433" x="3844925" y="6337300"/>
          <p14:tracePt t="47444" x="3860800" y="6337300"/>
          <p14:tracePt t="47449" x="3875088" y="6337300"/>
          <p14:tracePt t="47460" x="3890963" y="6337300"/>
          <p14:tracePt t="47465" x="3921125" y="6337300"/>
          <p14:tracePt t="47473" x="3935413" y="6337300"/>
          <p14:tracePt t="47482" x="3965575" y="6337300"/>
          <p14:tracePt t="47489" x="3979863" y="6337300"/>
          <p14:tracePt t="47498" x="4025900" y="6337300"/>
          <p14:tracePt t="47505" x="4070350" y="6337300"/>
          <p14:tracePt t="47513" x="4116388" y="6337300"/>
          <p14:tracePt t="47523" x="4160838" y="6337300"/>
          <p14:tracePt t="47530" x="4205288" y="6337300"/>
          <p14:tracePt t="47539" x="4251325" y="6337300"/>
          <p14:tracePt t="47545" x="4295775" y="6337300"/>
          <p14:tracePt t="47555" x="4325938" y="6337300"/>
          <p14:tracePt t="47561" x="4370388" y="6337300"/>
          <p14:tracePt t="47571" x="4416425" y="6337300"/>
          <p14:tracePt t="47577" x="4460875" y="6337300"/>
          <p14:tracePt t="47586" x="4506913" y="6337300"/>
          <p14:tracePt t="47594" x="4537075" y="6337300"/>
          <p14:tracePt t="47602" x="4595813" y="6337300"/>
          <p14:tracePt t="47612" x="4611688" y="6337300"/>
          <p14:tracePt t="47618" x="4641850" y="6337300"/>
          <p14:tracePt t="47628" x="4686300" y="6337300"/>
          <p14:tracePt t="47634" x="4702175" y="6337300"/>
          <p14:tracePt t="47644" x="4716463" y="6337300"/>
          <p14:tracePt t="47650" x="4732338" y="6337300"/>
          <p14:tracePt t="47666" x="4746625" y="6337300"/>
          <p14:tracePt t="47746" x="4760913" y="6337300"/>
          <p14:tracePt t="47754" x="4776788" y="6337300"/>
          <p14:tracePt t="47762" x="4821238" y="6337300"/>
          <p14:tracePt t="47772" x="4851400" y="6337300"/>
          <p14:tracePt t="47778" x="4897438" y="6337300"/>
          <p14:tracePt t="47785" x="4911725" y="6337300"/>
          <p14:tracePt t="47793" x="4927600" y="6337300"/>
          <p14:tracePt t="47801" x="4956175" y="6337300"/>
          <p14:tracePt t="47812" x="5002213" y="6337300"/>
          <p14:tracePt t="47817" x="5016500" y="6337300"/>
          <p14:tracePt t="47833" x="5032375" y="6337300"/>
          <p14:tracePt t="48786" x="5016500" y="6337300"/>
          <p14:tracePt t="48794" x="4972050" y="6337300"/>
          <p14:tracePt t="48801" x="4927600" y="6337300"/>
          <p14:tracePt t="48811" x="4897438" y="6353175"/>
          <p14:tracePt t="48818" x="4837113" y="6353175"/>
          <p14:tracePt t="48827" x="4791075" y="6367463"/>
          <p14:tracePt t="48833" x="4746625" y="6367463"/>
          <p14:tracePt t="48844" x="4686300" y="6367463"/>
          <p14:tracePt t="48849" x="4656138" y="6367463"/>
          <p14:tracePt t="48860" x="4625975" y="6367463"/>
          <p14:tracePt t="48865" x="4611688" y="6367463"/>
          <p14:tracePt t="48873" x="4551363" y="6367463"/>
          <p14:tracePt t="48881" x="4476750" y="6367463"/>
          <p14:tracePt t="48889" x="4341813" y="6367463"/>
          <p14:tracePt t="48897" x="4251325" y="6367463"/>
          <p14:tracePt t="48906" x="4100513" y="6367463"/>
          <p14:tracePt t="48913" x="4040188" y="6367463"/>
          <p14:tracePt t="48922" x="3965575" y="6367463"/>
          <p14:tracePt t="48930" x="3921125" y="6367463"/>
          <p14:tracePt t="48939" x="3890963" y="6367463"/>
          <p14:tracePt t="48986" x="3875088" y="6367463"/>
          <p14:tracePt t="49002" x="3860800" y="6367463"/>
          <p14:tracePt t="49010" x="3844925" y="6367463"/>
          <p14:tracePt t="49018" x="3830638" y="6367463"/>
          <p14:tracePt t="49028" x="3800475" y="6367463"/>
          <p14:tracePt t="49034" x="3709988" y="6367463"/>
          <p14:tracePt t="49044" x="3605213" y="6367463"/>
          <p14:tracePt t="49050" x="3454400" y="6367463"/>
          <p14:tracePt t="49057" x="3305175" y="6367463"/>
          <p14:tracePt t="49066" x="3184525" y="6367463"/>
          <p14:tracePt t="49074" x="3019425" y="6367463"/>
          <p14:tracePt t="49082" x="2838450" y="6367463"/>
          <p14:tracePt t="49089" x="2703513" y="6367463"/>
          <p14:tracePt t="49097" x="2554288" y="6367463"/>
          <p14:tracePt t="49105" x="2508250" y="6367463"/>
          <p14:tracePt t="49114" x="2478088" y="6367463"/>
          <p14:tracePt t="49409" x="2463800" y="6381750"/>
          <p14:tracePt t="49426" x="2447925" y="6381750"/>
          <p14:tracePt t="49433" x="2447925" y="6411913"/>
          <p14:tracePt t="49444" x="2433638" y="6427788"/>
          <p14:tracePt t="49449" x="2433638" y="6442075"/>
          <p14:tracePt t="49466" x="2433638" y="6457950"/>
          <p14:tracePt t="49482" x="2417763" y="6472238"/>
          <p14:tracePt t="49489" x="2417763" y="6488113"/>
          <p14:tracePt t="49499" x="2417763" y="6502400"/>
          <p14:tracePt t="49505" x="2417763" y="6532563"/>
          <p14:tracePt t="49513" x="2403475" y="6562725"/>
          <p14:tracePt t="49522" x="2387600" y="6592888"/>
          <p14:tracePt t="50050" x="2387600" y="6607175"/>
          <p14:tracePt t="50057" x="2387600" y="6653213"/>
          <p14:tracePt t="50066" x="2387600" y="6697663"/>
          <p14:tracePt t="50074" x="2417763" y="6742113"/>
          <p14:tracePt t="50082" x="2447925" y="6802438"/>
          <p14:tracePt t="50089" x="2478088" y="6848475"/>
          <p14:tracePt t="50098" x="2508250" y="6908800"/>
          <p14:tracePt t="50105" x="2538413" y="6953250"/>
          <p14:tracePt t="50114" x="2568575" y="6967538"/>
          <p14:tracePt t="50122" x="2568575" y="6983413"/>
          <p14:tracePt t="50130" x="2568575" y="6997700"/>
          <p14:tracePt t="50138" x="2568575" y="7013575"/>
          <p14:tracePt t="50155" x="2582863" y="7027863"/>
          <p14:tracePt t="50172" x="2582863" y="7058025"/>
          <p14:tracePt t="50210" x="2582863" y="7073900"/>
          <p14:tracePt t="50810" x="2568575" y="7073900"/>
          <p14:tracePt t="51225" x="2613025" y="7073900"/>
          <p14:tracePt t="51234" x="2673350" y="7058025"/>
          <p14:tracePt t="51242" x="2778125" y="7043738"/>
          <p14:tracePt t="51250" x="2973388" y="7043738"/>
          <p14:tracePt t="51261" x="3214688" y="7043738"/>
          <p14:tracePt t="51265" x="3544888" y="7043738"/>
          <p14:tracePt t="51273" x="3921125" y="7043738"/>
          <p14:tracePt t="51281" x="4325938" y="7043738"/>
          <p14:tracePt t="51289" x="4702175" y="7058025"/>
          <p14:tracePt t="51297" x="4986338" y="7058025"/>
          <p14:tracePt t="51305" x="5211763" y="7073900"/>
          <p14:tracePt t="51314" x="5407025" y="7073900"/>
          <p14:tracePt t="51322" x="5557838" y="7088188"/>
          <p14:tracePt t="51330" x="5692775" y="7088188"/>
          <p14:tracePt t="51338" x="5737225" y="7088188"/>
          <p14:tracePt t="51345" x="5753100" y="7088188"/>
          <p14:tracePt t="51434" x="5767388" y="7088188"/>
          <p14:tracePt t="51602" x="5767388" y="7073900"/>
          <p14:tracePt t="51610" x="5767388" y="7058025"/>
          <p14:tracePt t="51634" x="5767388" y="7043738"/>
          <p14:tracePt t="51658" x="5767388" y="7027863"/>
          <p14:tracePt t="51746" x="5797550" y="7027863"/>
          <p14:tracePt t="51754" x="5797550" y="7013575"/>
          <p14:tracePt t="52458" x="5843588" y="7013575"/>
          <p14:tracePt t="52466" x="5888038" y="7013575"/>
          <p14:tracePt t="52477" x="5962650" y="6997700"/>
          <p14:tracePt t="52481" x="6053138" y="6997700"/>
          <p14:tracePt t="52489" x="6188075" y="6997700"/>
          <p14:tracePt t="52497" x="6353175" y="6967538"/>
          <p14:tracePt t="52505" x="6534150" y="6967538"/>
          <p14:tracePt t="52513" x="6715125" y="6967538"/>
          <p14:tracePt t="52522" x="6880225" y="6967538"/>
          <p14:tracePt t="52531" x="7059613" y="6967538"/>
          <p14:tracePt t="52538" x="7164388" y="6967538"/>
          <p14:tracePt t="52546" x="7224713" y="6967538"/>
          <p14:tracePt t="52555" x="7254875" y="6967538"/>
          <p14:tracePt t="52753" x="7285038" y="6967538"/>
          <p14:tracePt t="52778" x="7315200" y="6967538"/>
          <p14:tracePt t="52786" x="7329488" y="6967538"/>
          <p14:tracePt t="52794" x="7345363" y="6967538"/>
          <p14:tracePt t="52802" x="7375525" y="6967538"/>
          <p14:tracePt t="52811" x="7389813" y="6967538"/>
          <p14:tracePt t="52818" x="7405688" y="6967538"/>
          <p14:tracePt t="52834" x="7435850" y="6967538"/>
          <p14:tracePt t="52844" x="7450138" y="6967538"/>
          <p14:tracePt t="52876" x="7466013" y="6967538"/>
          <p14:tracePt t="52889" x="7480300" y="6967538"/>
          <p14:tracePt t="53441" x="7435850" y="6967538"/>
          <p14:tracePt t="53449" x="7375525" y="6983413"/>
          <p14:tracePt t="53460" x="7329488" y="6983413"/>
          <p14:tracePt t="53466" x="7285038" y="6997700"/>
          <p14:tracePt t="53474" x="7224713" y="6997700"/>
          <p14:tracePt t="53483" x="7164388" y="6997700"/>
          <p14:tracePt t="53489" x="7045325" y="6997700"/>
          <p14:tracePt t="53498" x="6938963" y="7013575"/>
          <p14:tracePt t="53505" x="6819900" y="7027863"/>
          <p14:tracePt t="53513" x="6684963" y="7027863"/>
          <p14:tracePt t="53522" x="6443663" y="7027863"/>
          <p14:tracePt t="53530" x="6218238" y="7027863"/>
          <p14:tracePt t="53538" x="5918200" y="7027863"/>
          <p14:tracePt t="53546" x="5588000" y="7027863"/>
          <p14:tracePt t="53555" x="5302250" y="7027863"/>
          <p14:tracePt t="53561" x="4972050" y="7027863"/>
          <p14:tracePt t="53571" x="4686300" y="7027863"/>
          <p14:tracePt t="53578" x="4341813" y="7027863"/>
          <p14:tracePt t="53586" x="4010025" y="7027863"/>
          <p14:tracePt t="53595" x="3814763" y="7027863"/>
          <p14:tracePt t="53602" x="3619500" y="7027863"/>
          <p14:tracePt t="53610" x="3424238" y="7027863"/>
          <p14:tracePt t="53617" x="3244850" y="7027863"/>
          <p14:tracePt t="53628" x="3079750" y="7027863"/>
          <p14:tracePt t="53633" x="2973388" y="7027863"/>
          <p14:tracePt t="53644" x="2898775" y="7027863"/>
          <p14:tracePt t="53649" x="2854325" y="7027863"/>
          <p14:tracePt t="53659" x="2838450" y="7027863"/>
          <p14:tracePt t="53706" x="2808288" y="7027863"/>
          <p14:tracePt t="53713" x="2778125" y="7027863"/>
          <p14:tracePt t="53721" x="2749550" y="7027863"/>
          <p14:tracePt t="53730" x="2689225" y="7027863"/>
          <p14:tracePt t="53738" x="2643188" y="7027863"/>
          <p14:tracePt t="53746" x="2582863" y="7027863"/>
          <p14:tracePt t="53755" x="2478088" y="7027863"/>
          <p14:tracePt t="53762" x="2387600" y="7027863"/>
          <p14:tracePt t="53771" x="2282825" y="7027863"/>
          <p14:tracePt t="53777" x="2222500" y="7027863"/>
          <p14:tracePt t="53786" x="2163763" y="7027863"/>
          <p14:tracePt t="53797" x="2133600" y="7027863"/>
          <p14:tracePt t="53801" x="2117725" y="7027863"/>
          <p14:tracePt t="54002" x="2117725" y="7013575"/>
          <p14:tracePt t="54553" x="2133600" y="7013575"/>
          <p14:tracePt t="54571" x="2163763" y="7013575"/>
          <p14:tracePt t="54577" x="2208213" y="7013575"/>
          <p14:tracePt t="54588" x="2252663" y="7013575"/>
          <p14:tracePt t="54594" x="2298700" y="7013575"/>
          <p14:tracePt t="54602" x="2343150" y="7013575"/>
          <p14:tracePt t="54610" x="2373313" y="7013575"/>
          <p14:tracePt t="54618" x="2433638" y="7013575"/>
          <p14:tracePt t="54627" x="2478088" y="7027863"/>
          <p14:tracePt t="54634" x="2524125" y="7058025"/>
          <p14:tracePt t="54644" x="2568575" y="7058025"/>
          <p14:tracePt t="54649" x="2598738" y="7058025"/>
          <p14:tracePt t="54794" x="2598738" y="7073900"/>
          <p14:tracePt t="55026" x="2582863" y="7073900"/>
          <p14:tracePt t="55034" x="2582863" y="7058025"/>
          <p14:tracePt t="55043" x="2582863" y="7043738"/>
          <p14:tracePt t="55050" x="2582863" y="7027863"/>
          <p14:tracePt t="55060" x="2568575" y="6997700"/>
          <p14:tracePt t="55076" x="2568575" y="6983413"/>
          <p14:tracePt t="55090" x="2568575" y="6953250"/>
          <p14:tracePt t="55121" x="2568575" y="6937375"/>
          <p14:tracePt t="55898" x="2582863" y="6937375"/>
          <p14:tracePt t="55906" x="2598738" y="6937375"/>
          <p14:tracePt t="56018" x="2613025" y="6937375"/>
          <p14:tracePt t="56050" x="2643188" y="6937375"/>
          <p14:tracePt t="56057" x="2659063" y="6937375"/>
          <p14:tracePt t="56065" x="2673350" y="6937375"/>
          <p14:tracePt t="56086" x="2703513" y="6937375"/>
          <p14:tracePt t="56098" x="2733675" y="6937375"/>
          <p14:tracePt t="56105" x="2749550" y="6937375"/>
          <p14:tracePt t="56113" x="2794000" y="6937375"/>
          <p14:tracePt t="56121" x="2808288" y="6937375"/>
          <p14:tracePt t="56130" x="2838450" y="6937375"/>
          <p14:tracePt t="56138" x="2868613" y="6937375"/>
          <p14:tracePt t="56145" x="2898775" y="6937375"/>
          <p14:tracePt t="56155" x="2928938" y="6937375"/>
          <p14:tracePt t="56161" x="2959100" y="6937375"/>
          <p14:tracePt t="56172" x="2973388" y="6937375"/>
          <p14:tracePt t="56178" x="2989263" y="6937375"/>
          <p14:tracePt t="56188" x="3003550" y="6937375"/>
          <p14:tracePt t="56194" x="3019425" y="6937375"/>
          <p14:tracePt t="56233" x="3033713" y="6937375"/>
          <p14:tracePt t="56746" x="3033713" y="6953250"/>
          <p14:tracePt t="56802" x="3063875" y="6983413"/>
          <p14:tracePt t="56809" x="3094038" y="6997700"/>
          <p14:tracePt t="56817" x="3109913" y="6997700"/>
          <p14:tracePt t="56826" x="3124200" y="6997700"/>
          <p14:tracePt t="56834" x="3154363" y="6997700"/>
          <p14:tracePt t="56845" x="3198813" y="6997700"/>
          <p14:tracePt t="56849" x="3214688" y="6997700"/>
          <p14:tracePt t="56977" x="3214688" y="7013575"/>
          <p14:tracePt t="56988" x="3228975" y="7027863"/>
          <p14:tracePt t="56995" x="3244850" y="7043738"/>
          <p14:tracePt t="57010" x="3244850" y="7058025"/>
          <p14:tracePt t="57289" x="3228975" y="7058025"/>
          <p14:tracePt t="57305" x="3214688" y="7058025"/>
          <p14:tracePt t="57314" x="3198813" y="7073900"/>
          <p14:tracePt t="57329" x="3168650" y="7073900"/>
          <p14:tracePt t="57346" x="3154363" y="7073900"/>
          <p14:tracePt t="57362" x="3140075" y="7088188"/>
          <p14:tracePt t="57377" x="3124200" y="7088188"/>
          <p14:tracePt t="57388" x="3109913" y="7088188"/>
          <p14:tracePt t="57395" x="3094038" y="7088188"/>
          <p14:tracePt t="57401" x="3079750" y="7088188"/>
          <p14:tracePt t="57417" x="3063875" y="7088188"/>
          <p14:tracePt t="57482" x="3049588" y="7088188"/>
          <p14:tracePt t="57489" x="3033713" y="7088188"/>
          <p14:tracePt t="57497" x="3019425" y="7088188"/>
          <p14:tracePt t="57505" x="2989263" y="7088188"/>
          <p14:tracePt t="57513" x="2973388" y="7088188"/>
          <p14:tracePt t="57521" x="2959100" y="7088188"/>
          <p14:tracePt t="57530" x="2884488" y="7073900"/>
          <p14:tracePt t="57538" x="2794000" y="7043738"/>
          <p14:tracePt t="57546" x="2659063" y="6997700"/>
          <p14:tracePt t="57555" x="2582863" y="6983413"/>
          <p14:tracePt t="57561" x="2508250" y="6953250"/>
          <p14:tracePt t="57572" x="2463800" y="6937375"/>
          <p14:tracePt t="57578" x="2447925" y="6937375"/>
          <p14:tracePt t="57588" x="2447925" y="6923088"/>
          <p14:tracePt t="57921" x="2433638" y="6923088"/>
          <p14:tracePt t="58145" x="2387600" y="6937375"/>
          <p14:tracePt t="58154" x="2359025" y="6937375"/>
          <p14:tracePt t="58161" x="2328863" y="6937375"/>
          <p14:tracePt t="58171" x="2298700" y="6953250"/>
          <p14:tracePt t="58188" x="2252663" y="6953250"/>
          <p14:tracePt t="58195" x="2208213" y="6953250"/>
          <p14:tracePt t="58202" x="2163763" y="6953250"/>
          <p14:tracePt t="58210" x="2117725" y="6953250"/>
          <p14:tracePt t="58218" x="2073275" y="6953250"/>
          <p14:tracePt t="58227" x="2027238" y="6953250"/>
          <p14:tracePt t="58234" x="2012950" y="6953250"/>
          <p14:tracePt t="58243" x="1997075" y="6953250"/>
          <p14:tracePt t="58249" x="1982788" y="6953250"/>
          <p14:tracePt t="60474" x="1997075" y="6953250"/>
          <p14:tracePt t="60481" x="2043113" y="6953250"/>
          <p14:tracePt t="60490" x="2073275" y="6937375"/>
          <p14:tracePt t="60498" x="2103438" y="6937375"/>
          <p14:tracePt t="60505" x="2147888" y="6937375"/>
          <p14:tracePt t="60514" x="2178050" y="6937375"/>
          <p14:tracePt t="60521" x="2222500" y="6923088"/>
          <p14:tracePt t="60530" x="2328863" y="6908800"/>
          <p14:tracePt t="60538" x="2433638" y="6878638"/>
          <p14:tracePt t="60546" x="2598738" y="6848475"/>
          <p14:tracePt t="60555" x="2794000" y="6818313"/>
          <p14:tracePt t="60561" x="3049588" y="6757988"/>
          <p14:tracePt t="60572" x="3305175" y="6757988"/>
          <p14:tracePt t="60579" x="3635375" y="6742113"/>
          <p14:tracePt t="60589" x="4010025" y="6713538"/>
          <p14:tracePt t="60595" x="4400550" y="6667500"/>
          <p14:tracePt t="60602" x="4746625" y="6623050"/>
          <p14:tracePt t="60611" x="5002213" y="6546850"/>
          <p14:tracePt t="60618" x="5302250" y="6502400"/>
          <p14:tracePt t="60628" x="5572125" y="6472238"/>
          <p14:tracePt t="60633" x="5813425" y="6427788"/>
          <p14:tracePt t="60645" x="6008688" y="6381750"/>
          <p14:tracePt t="60649" x="6143625" y="6323013"/>
          <p14:tracePt t="60660" x="6264275" y="6276975"/>
          <p14:tracePt t="60666" x="6399213" y="6216650"/>
          <p14:tracePt t="60676" x="6473825" y="6186488"/>
          <p14:tracePt t="60682" x="6564313" y="6186488"/>
          <p14:tracePt t="60693" x="6638925" y="6172200"/>
          <p14:tracePt t="60698" x="6699250" y="6157913"/>
          <p14:tracePt t="60705" x="6743700" y="6142038"/>
          <p14:tracePt t="60713" x="6759575" y="6127750"/>
          <p14:tracePt t="60721" x="6789738" y="6097588"/>
          <p14:tracePt t="60730" x="6804025" y="6081713"/>
          <p14:tracePt t="60738" x="6819900" y="6051550"/>
          <p14:tracePt t="60746" x="6834188" y="6051550"/>
          <p14:tracePt t="60754" x="6864350" y="6021388"/>
          <p14:tracePt t="60761" x="6894513" y="6021388"/>
          <p14:tracePt t="60771" x="6938963" y="6007100"/>
          <p14:tracePt t="60778" x="6969125" y="5991225"/>
          <p14:tracePt t="60788" x="6985000" y="5976938"/>
          <p14:tracePt t="60793" x="7059613" y="5976938"/>
          <p14:tracePt t="60802" x="7150100" y="5946775"/>
          <p14:tracePt t="60810" x="7254875" y="5932488"/>
          <p14:tracePt t="60818" x="7285038" y="5902325"/>
          <p14:tracePt t="60827" x="7300913" y="5902325"/>
          <p14:tracePt t="60835" x="7329488" y="5902325"/>
          <p14:tracePt t="60843" x="7329488" y="5872163"/>
          <p14:tracePt t="60849" x="7345363" y="5842000"/>
          <p14:tracePt t="60860" x="7375525" y="5826125"/>
          <p14:tracePt t="60865" x="7450138" y="5826125"/>
          <p14:tracePt t="60876" x="7510463" y="5811838"/>
          <p14:tracePt t="60881" x="7540625" y="5781675"/>
          <p14:tracePt t="60889" x="7570788" y="5781675"/>
          <p14:tracePt t="60897" x="7600950" y="5781675"/>
          <p14:tracePt t="60905" x="7631113" y="5781675"/>
          <p14:tracePt t="60913" x="7661275" y="5781675"/>
          <p14:tracePt t="60921" x="7705725" y="5767388"/>
          <p14:tracePt t="60930" x="7735888" y="5751513"/>
          <p14:tracePt t="60946" x="7750175" y="5751513"/>
          <p14:tracePt t="60954" x="7766050" y="5751513"/>
          <p14:tracePt t="60971" x="7780338" y="5751513"/>
          <p14:tracePt t="60977" x="7780338" y="5737225"/>
          <p14:tracePt t="60988" x="7796213" y="5737225"/>
          <p14:tracePt t="61002" x="7810500" y="5737225"/>
          <p14:tracePt t="61009" x="7826375" y="5737225"/>
          <p14:tracePt t="61018" x="7840663" y="5737225"/>
          <p14:tracePt t="61034" x="7870825" y="5737225"/>
          <p14:tracePt t="61050" x="7900988" y="5737225"/>
          <p14:tracePt t="61059" x="7915275" y="5737225"/>
          <p14:tracePt t="61066" x="7945438" y="5737225"/>
          <p14:tracePt t="61073" x="7961313" y="5737225"/>
          <p14:tracePt t="61081" x="7975600" y="5737225"/>
          <p14:tracePt t="61091" x="8096250" y="5737225"/>
          <p14:tracePt t="61097" x="8140700" y="5737225"/>
          <p14:tracePt t="61105" x="8231188" y="5737225"/>
          <p14:tracePt t="61113" x="8261350" y="5737225"/>
          <p14:tracePt t="61121" x="8305800" y="5737225"/>
          <p14:tracePt t="61129" x="8351838" y="5737225"/>
          <p14:tracePt t="61138" x="8366125" y="5737225"/>
          <p14:tracePt t="61145" x="8382000" y="5737225"/>
          <p14:tracePt t="61154" x="8396288" y="5737225"/>
          <p14:tracePt t="61171" x="8412163" y="5737225"/>
          <p14:tracePt t="61194" x="8426450" y="5737225"/>
          <p14:tracePt t="61209" x="8442325" y="5737225"/>
          <p14:tracePt t="61227" x="8456613" y="5737225"/>
          <p14:tracePt t="61243" x="8472488" y="5737225"/>
          <p14:tracePt t="61249" x="8486775" y="5737225"/>
          <p14:tracePt t="61259" x="8501063" y="5737225"/>
          <p14:tracePt t="61293" x="8531225" y="5737225"/>
          <p14:tracePt t="61297" x="8561388" y="5737225"/>
          <p14:tracePt t="61305" x="8591550" y="5737225"/>
          <p14:tracePt t="61314" x="8607425" y="5737225"/>
          <p14:tracePt t="61321" x="8621713" y="5721350"/>
          <p14:tracePt t="61330" x="8637588" y="5721350"/>
          <p14:tracePt t="61338" x="8651875" y="5721350"/>
          <p14:tracePt t="61346" x="8667750" y="5721350"/>
          <p14:tracePt t="61361" x="8682038" y="5721350"/>
          <p14:tracePt t="61418" x="8697913" y="5721350"/>
          <p14:tracePt t="61425" x="8712200" y="5721350"/>
          <p14:tracePt t="61433" x="8726488" y="5721350"/>
          <p14:tracePt t="61443" x="8742363" y="5721350"/>
          <p14:tracePt t="61459" x="8756650" y="5721350"/>
          <p14:tracePt t="61476" x="8772525" y="5721350"/>
          <p14:tracePt t="61697" x="8786813" y="5721350"/>
          <p14:tracePt t="61713" x="8802688" y="5721350"/>
          <p14:tracePt t="61721" x="8816975" y="5721350"/>
          <p14:tracePt t="61730" x="8863013" y="5721350"/>
          <p14:tracePt t="61737" x="8877300" y="5721350"/>
          <p14:tracePt t="61930" x="8907463" y="5721350"/>
          <p14:tracePt t="61946" x="8921750" y="5721350"/>
          <p14:tracePt t="61953" x="8937625" y="5721350"/>
          <p14:tracePt t="61962" x="8951913" y="5721350"/>
          <p14:tracePt t="61971" x="8967788" y="5721350"/>
          <p14:tracePt t="61977" x="8982075" y="5721350"/>
          <p14:tracePt t="61988" x="8997950" y="5721350"/>
          <p14:tracePt t="61995" x="9012238" y="5721350"/>
          <p14:tracePt t="62002" x="9042400" y="5737225"/>
          <p14:tracePt t="62010" x="9058275" y="5737225"/>
          <p14:tracePt t="62018" x="9072563" y="5737225"/>
          <p14:tracePt t="62025" x="9102725" y="5737225"/>
          <p14:tracePt t="62034" x="9117013" y="5751513"/>
          <p14:tracePt t="62043" x="9132888" y="5751513"/>
          <p14:tracePt t="62049" x="9163050" y="5751513"/>
          <p14:tracePt t="62059" x="9193213" y="5751513"/>
          <p14:tracePt t="62065" x="9223375" y="5751513"/>
          <p14:tracePt t="62076" x="9267825" y="5751513"/>
          <p14:tracePt t="62081" x="9312275" y="5751513"/>
          <p14:tracePt t="62093" x="9342438" y="5751513"/>
          <p14:tracePt t="62098" x="9358313" y="5751513"/>
          <p14:tracePt t="62105" x="9402763" y="5751513"/>
          <p14:tracePt t="62114" x="9432925" y="5767388"/>
          <p14:tracePt t="62121" x="9448800" y="5767388"/>
          <p14:tracePt t="62129" x="9463088" y="5767388"/>
          <p14:tracePt t="62137" x="9478963" y="5767388"/>
          <p14:tracePt t="62145" x="9493250" y="5767388"/>
          <p14:tracePt t="62155" x="9507538" y="5767388"/>
          <p14:tracePt t="62162" x="9644063" y="5737225"/>
          <p14:tracePt t="62171" x="9718675" y="5721350"/>
          <p14:tracePt t="62178" x="9793288" y="5691188"/>
          <p14:tracePt t="62188" x="9869488" y="5691188"/>
          <p14:tracePt t="62196" x="9928225" y="5661025"/>
          <p14:tracePt t="62201" x="10004425" y="5630863"/>
          <p14:tracePt t="62212" x="10109200" y="5630863"/>
          <p14:tracePt t="62217" x="10213975" y="5630863"/>
          <p14:tracePt t="62228" x="10288588" y="5630863"/>
          <p14:tracePt t="62233" x="10425113" y="5630863"/>
          <p14:tracePt t="62244" x="10544175" y="5630863"/>
          <p14:tracePt t="62250" x="10604500" y="5630863"/>
          <p14:tracePt t="62257" x="10725150" y="5630863"/>
          <p14:tracePt t="62265" x="10845800" y="5630863"/>
          <p14:tracePt t="62273" x="10950575" y="5602288"/>
          <p14:tracePt t="62281" x="11295063" y="5556250"/>
          <p14:tracePt t="62289" x="11476038" y="5511800"/>
          <p14:tracePt t="62297" x="11671300" y="5451475"/>
          <p14:tracePt t="62305" x="11822113" y="5421313"/>
          <p14:tracePt t="62313" x="12136438" y="5360988"/>
          <p14:tracePt t="62322" x="12392025" y="5286375"/>
          <p14:tracePt t="62329" x="12768263" y="5240338"/>
          <p14:tracePt t="62339" x="13068300" y="5135563"/>
          <p14:tracePt t="62346" x="13473113" y="5046663"/>
          <p14:tracePt t="62355" x="14000163" y="4910138"/>
          <p14:tracePt t="62361" x="14404975" y="4821238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.png">
            <a:extLst>
              <a:ext uri="{FF2B5EF4-FFF2-40B4-BE49-F238E27FC236}">
                <a16:creationId xmlns:a16="http://schemas.microsoft.com/office/drawing/2014/main" id="{BF81D718-18B6-9522-B91B-D22807C23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F032D6-B447-4E21-BE94-8DF6B8B4F69B}"/>
              </a:ext>
            </a:extLst>
          </p:cNvPr>
          <p:cNvSpPr txBox="1"/>
          <p:nvPr/>
        </p:nvSpPr>
        <p:spPr>
          <a:xfrm>
            <a:off x="685800" y="914400"/>
            <a:ext cx="13182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Auxiliary verb</a:t>
            </a:r>
            <a:endParaRPr lang="en-US" sz="3200" b="1" i="1" u="sng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Am, is, are, was, were, have, has, had, do, did, does, shall, should, will, would, may, might, can, could, must, used to, ought to, dare,  need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001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EC9519E-8AAF-45C8-BFA5-502D422455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9206065"/>
              </p:ext>
            </p:extLst>
          </p:nvPr>
        </p:nvGraphicFramePr>
        <p:xfrm>
          <a:off x="3124200" y="3545926"/>
          <a:ext cx="7848600" cy="414409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61090">
                  <a:extLst>
                    <a:ext uri="{9D8B030D-6E8A-4147-A177-3AD203B41FA5}">
                      <a16:colId xmlns:a16="http://schemas.microsoft.com/office/drawing/2014/main" val="573092486"/>
                    </a:ext>
                  </a:extLst>
                </a:gridCol>
                <a:gridCol w="4487510">
                  <a:extLst>
                    <a:ext uri="{9D8B030D-6E8A-4147-A177-3AD203B41FA5}">
                      <a16:colId xmlns:a16="http://schemas.microsoft.com/office/drawing/2014/main" val="304795440"/>
                    </a:ext>
                  </a:extLst>
                </a:gridCol>
              </a:tblGrid>
              <a:tr h="454106">
                <a:tc>
                  <a:txBody>
                    <a:bodyPr/>
                    <a:lstStyle/>
                    <a:p>
                      <a:pPr indent="45720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effectLst/>
                        </a:rPr>
                        <a:t>Subject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effectLst/>
                        </a:rPr>
                        <a:t>Pronoun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515907501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Rahima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She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635754340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Karim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4003145705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marL="45720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His father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70698092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His mother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She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101337573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Her sister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She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335237497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Bird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It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64447819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Birds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They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843603954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marL="45720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Chair/Book /Voice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It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812880200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marL="45720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Sun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916148228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Moon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She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308579330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marL="45720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Bangladesh/our country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She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947865099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A student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He/she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805494974"/>
                  </a:ext>
                </a:extLst>
              </a:tr>
              <a:tr h="266736">
                <a:tc>
                  <a:txBody>
                    <a:bodyPr/>
                    <a:lstStyle/>
                    <a:p>
                      <a:pPr marL="45720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Students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They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18879807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3A88298-996B-4FB3-800A-B23FD7DF9E8D}"/>
              </a:ext>
            </a:extLst>
          </p:cNvPr>
          <p:cNvSpPr txBox="1"/>
          <p:nvPr/>
        </p:nvSpPr>
        <p:spPr>
          <a:xfrm>
            <a:off x="6400800" y="2649256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>
                <a:solidFill>
                  <a:schemeClr val="bg1"/>
                </a:solidFill>
                <a:latin typeface="Times New Roman" panose="02020603050405020304" pitchFamily="18" charset="0"/>
              </a:rPr>
              <a:t>Pronoun</a:t>
            </a:r>
            <a:endParaRPr lang="en-001" sz="3200" b="1" i="1" u="sng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207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015"/>
    </mc:Choice>
    <mc:Fallback xmlns="">
      <p:transition spd="slow" advTm="85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  <p:extLst>
    <p:ext uri="{3A86A75C-4F4B-4683-9AE1-C65F6400EC91}">
      <p14:laserTraceLst xmlns:p14="http://schemas.microsoft.com/office/powerpoint/2010/main">
        <p14:tracePtLst>
          <p14:tracePt t="174" x="14119225" y="4445000"/>
          <p14:tracePt t="181" x="13835063" y="4475163"/>
          <p14:tracePt t="189" x="13579475" y="4475163"/>
          <p14:tracePt t="198" x="13293725" y="4475163"/>
          <p14:tracePt t="205" x="12887325" y="4475163"/>
          <p14:tracePt t="213" x="12512675" y="4475163"/>
          <p14:tracePt t="223" x="12061825" y="4475163"/>
          <p14:tracePt t="231" x="11701463" y="4475163"/>
          <p14:tracePt t="239" x="11206163" y="4475163"/>
          <p14:tracePt t="246" x="10739438" y="4460875"/>
          <p14:tracePt t="253" x="10379075" y="4460875"/>
          <p14:tracePt t="263" x="10048875" y="4460875"/>
          <p14:tracePt t="270" x="9674225" y="4460875"/>
          <p14:tracePt t="279" x="9388475" y="4445000"/>
          <p14:tracePt t="285" x="9207500" y="4445000"/>
          <p14:tracePt t="296" x="9042400" y="4445000"/>
          <p14:tracePt t="301" x="8877300" y="4445000"/>
          <p14:tracePt t="312" x="8742363" y="4370388"/>
          <p14:tracePt t="318" x="8621713" y="4324350"/>
          <p14:tracePt t="329" x="8591550" y="4324350"/>
          <p14:tracePt t="333" x="8561388" y="4295775"/>
          <p14:tracePt t="344" x="8547100" y="4295775"/>
          <p14:tracePt t="398" x="8547100" y="4279900"/>
          <p14:tracePt t="413" x="8547100" y="4265613"/>
          <p14:tracePt t="422" x="8547100" y="4235450"/>
          <p14:tracePt t="430" x="8516938" y="4205288"/>
          <p14:tracePt t="446" x="8516938" y="4175125"/>
          <p14:tracePt t="455" x="8501063" y="4144963"/>
          <p14:tracePt t="463" x="8472488" y="4100513"/>
          <p14:tracePt t="469" x="8472488" y="4070350"/>
          <p14:tracePt t="478" x="8456613" y="4040188"/>
          <p14:tracePt t="486" x="8442325" y="4024313"/>
          <p14:tracePt t="495" x="8426450" y="3994150"/>
          <p14:tracePt t="501" x="8412163" y="3994150"/>
          <p14:tracePt t="512" x="8412163" y="3963988"/>
          <p14:tracePt t="518" x="8382000" y="3963988"/>
          <p14:tracePt t="527" x="8382000" y="3949700"/>
          <p14:tracePt t="533" x="8366125" y="3933825"/>
          <p14:tracePt t="541" x="8351838" y="3919538"/>
          <p14:tracePt t="549" x="8335963" y="3905250"/>
          <p14:tracePt t="2821" x="8216900" y="3829050"/>
          <p14:tracePt t="2829" x="7931150" y="3679825"/>
          <p14:tracePt t="2839" x="7615238" y="3498850"/>
          <p14:tracePt t="2846" x="7496175" y="3424238"/>
          <p14:tracePt t="2856" x="7194550" y="3243263"/>
          <p14:tracePt t="2862" x="7075488" y="3154363"/>
          <p14:tracePt t="2870" x="6864350" y="3033713"/>
          <p14:tracePt t="2877" x="6715125" y="2943225"/>
          <p14:tracePt t="2889" x="6519863" y="2838450"/>
          <p14:tracePt t="2896" x="6324600" y="2733675"/>
          <p14:tracePt t="2902" x="6157913" y="2627313"/>
          <p14:tracePt t="2911" x="5962650" y="2522538"/>
          <p14:tracePt t="2917" x="5813425" y="2417763"/>
          <p14:tracePt t="2929" x="5527675" y="2266950"/>
          <p14:tracePt t="2933" x="5227638" y="2101850"/>
          <p14:tracePt t="2941" x="4897438" y="1892300"/>
          <p14:tracePt t="2950" x="4746625" y="1831975"/>
          <p14:tracePt t="2957" x="4476750" y="1697038"/>
          <p14:tracePt t="2966" x="4281488" y="1606550"/>
          <p14:tracePt t="2973" x="4130675" y="1562100"/>
          <p14:tracePt t="2982" x="3965575" y="1501775"/>
          <p14:tracePt t="2989" x="3665538" y="1411288"/>
          <p14:tracePt t="2998" x="3335338" y="1306513"/>
          <p14:tracePt t="3006" x="3033713" y="1292225"/>
          <p14:tracePt t="3014" x="2868613" y="1276350"/>
          <p14:tracePt t="3022" x="2659063" y="1246188"/>
          <p14:tracePt t="3030" x="2433638" y="1231900"/>
          <p14:tracePt t="3039" x="2252663" y="1231900"/>
          <p14:tracePt t="3046" x="2117725" y="1231900"/>
          <p14:tracePt t="3056" x="1997075" y="1231900"/>
          <p14:tracePt t="3063" x="1847850" y="1231900"/>
          <p14:tracePt t="3069" x="1757363" y="1231900"/>
          <p14:tracePt t="3079" x="1666875" y="1231900"/>
          <p14:tracePt t="3086" x="1562100" y="1231900"/>
          <p14:tracePt t="3095" x="1501775" y="1231900"/>
          <p14:tracePt t="3102" x="1427163" y="1246188"/>
          <p14:tracePt t="3111" x="1336675" y="1276350"/>
          <p14:tracePt t="3118" x="1231900" y="1306513"/>
          <p14:tracePt t="3128" x="1141413" y="1336675"/>
          <p14:tracePt t="3134" x="1096963" y="1381125"/>
          <p14:tracePt t="3142" x="1050925" y="1381125"/>
          <p14:tracePt t="3150" x="1006475" y="1411288"/>
          <p14:tracePt t="3157" x="976313" y="1427163"/>
          <p14:tracePt t="3166" x="931863" y="1471613"/>
          <p14:tracePt t="3173" x="855663" y="1501775"/>
          <p14:tracePt t="3182" x="766763" y="1546225"/>
          <p14:tracePt t="3189" x="720725" y="1576388"/>
          <p14:tracePt t="3198" x="660400" y="1606550"/>
          <p14:tracePt t="3206" x="615950" y="1606550"/>
          <p14:tracePt t="3213" x="585788" y="1622425"/>
          <p14:tracePt t="3223" x="571500" y="1622425"/>
          <p14:tracePt t="3232" x="555625" y="1652588"/>
          <p14:tracePt t="3245" x="555625" y="1666875"/>
          <p14:tracePt t="3256" x="555625" y="1682750"/>
          <p14:tracePt t="3263" x="555625" y="1697038"/>
          <p14:tracePt t="3269" x="555625" y="1711325"/>
          <p14:tracePt t="3279" x="555625" y="1727200"/>
          <p14:tracePt t="3285" x="555625" y="1741488"/>
          <p14:tracePt t="3296" x="555625" y="1757363"/>
          <p14:tracePt t="3301" x="555625" y="1771650"/>
          <p14:tracePt t="3312" x="555625" y="1817688"/>
          <p14:tracePt t="3318" x="571500" y="1876425"/>
          <p14:tracePt t="3328" x="585788" y="1906588"/>
          <p14:tracePt t="3334" x="630238" y="1982788"/>
          <p14:tracePt t="3344" x="646113" y="2012950"/>
          <p14:tracePt t="3349" x="676275" y="2027238"/>
          <p14:tracePt t="3357" x="690563" y="2043113"/>
          <p14:tracePt t="3381" x="706438" y="2043113"/>
          <p14:tracePt t="3389" x="720725" y="2043113"/>
          <p14:tracePt t="3397" x="750888" y="2043113"/>
          <p14:tracePt t="3406" x="795338" y="2043113"/>
          <p14:tracePt t="3413" x="825500" y="2043113"/>
          <p14:tracePt t="3423" x="855663" y="2043113"/>
          <p14:tracePt t="3430" x="885825" y="2043113"/>
          <p14:tracePt t="3440" x="915988" y="2043113"/>
          <p14:tracePt t="3446" x="931863" y="2043113"/>
          <p14:tracePt t="3637" x="946150" y="2043113"/>
          <p14:tracePt t="3655" x="946150" y="2057400"/>
          <p14:tracePt t="3669" x="1036638" y="2071688"/>
          <p14:tracePt t="3678" x="1096963" y="2071688"/>
          <p14:tracePt t="3685" x="1201738" y="2071688"/>
          <p14:tracePt t="3694" x="1262063" y="2071688"/>
          <p14:tracePt t="3702" x="1322388" y="2071688"/>
          <p14:tracePt t="3712" x="1427163" y="2071688"/>
          <p14:tracePt t="3718" x="1562100" y="2071688"/>
          <p14:tracePt t="3727" x="1666875" y="2071688"/>
          <p14:tracePt t="3733" x="1817688" y="2071688"/>
          <p14:tracePt t="3741" x="1922463" y="2071688"/>
          <p14:tracePt t="3749" x="1938338" y="2071688"/>
          <p14:tracePt t="3757" x="1997075" y="2071688"/>
          <p14:tracePt t="3765" x="2043113" y="2071688"/>
          <p14:tracePt t="3773" x="2057400" y="2087563"/>
          <p14:tracePt t="3781" x="2073275" y="2087563"/>
          <p14:tracePt t="4102" x="2103438" y="2087563"/>
          <p14:tracePt t="4109" x="2147888" y="2087563"/>
          <p14:tracePt t="4117" x="2222500" y="2101850"/>
          <p14:tracePt t="4128" x="2312988" y="2101850"/>
          <p14:tracePt t="4133" x="2373313" y="2101850"/>
          <p14:tracePt t="4144" x="2433638" y="2101850"/>
          <p14:tracePt t="4150" x="2478088" y="2101850"/>
          <p14:tracePt t="4158" x="2508250" y="2101850"/>
          <p14:tracePt t="4166" x="2524125" y="2101850"/>
          <p14:tracePt t="4173" x="2568575" y="2101850"/>
          <p14:tracePt t="4189" x="2582863" y="2101850"/>
          <p14:tracePt t="4245" x="2598738" y="2101850"/>
          <p14:tracePt t="4255" x="2613025" y="2087563"/>
          <p14:tracePt t="4262" x="2643188" y="2057400"/>
          <p14:tracePt t="4270" x="2659063" y="2057400"/>
          <p14:tracePt t="4278" x="2689225" y="2057400"/>
          <p14:tracePt t="4285" x="2703513" y="2057400"/>
          <p14:tracePt t="4470" x="2703513" y="2071688"/>
          <p14:tracePt t="4477" x="2763838" y="2162175"/>
          <p14:tracePt t="4486" x="2778125" y="2192338"/>
          <p14:tracePt t="4494" x="2824163" y="2222500"/>
          <p14:tracePt t="4501" x="2838450" y="2252663"/>
          <p14:tracePt t="4511" x="2868613" y="2266950"/>
          <p14:tracePt t="4518" x="2914650" y="2282825"/>
          <p14:tracePt t="4749" x="2928938" y="2282825"/>
          <p14:tracePt t="4757" x="2959100" y="2282825"/>
          <p14:tracePt t="4782" x="2973388" y="2282825"/>
          <p14:tracePt t="4789" x="2973388" y="2266950"/>
          <p14:tracePt t="4845" x="3003550" y="2266950"/>
          <p14:tracePt t="4855" x="3033713" y="2252663"/>
          <p14:tracePt t="4863" x="3063875" y="2252663"/>
          <p14:tracePt t="4869" x="3124200" y="2238375"/>
          <p14:tracePt t="4887" x="3259138" y="2222500"/>
          <p14:tracePt t="4896" x="3363913" y="2222500"/>
          <p14:tracePt t="4901" x="3424238" y="2222500"/>
          <p14:tracePt t="4912" x="3544888" y="2222500"/>
          <p14:tracePt t="4918" x="3589338" y="2222500"/>
          <p14:tracePt t="4929" x="3665538" y="2222500"/>
          <p14:tracePt t="4933" x="3695700" y="2208213"/>
          <p14:tracePt t="4945" x="3725863" y="2208213"/>
          <p14:tracePt t="4976" x="3740150" y="2208213"/>
          <p14:tracePt t="4983" x="3756025" y="2208213"/>
          <p14:tracePt t="4989" x="3800475" y="2192338"/>
          <p14:tracePt t="4998" x="3830638" y="2192338"/>
          <p14:tracePt t="5006" x="3875088" y="2178050"/>
          <p14:tracePt t="5013" x="3935413" y="2162175"/>
          <p14:tracePt t="5022" x="3995738" y="2147888"/>
          <p14:tracePt t="5030" x="4025900" y="2147888"/>
          <p14:tracePt t="5039" x="4040188" y="2132013"/>
          <p14:tracePt t="5045" x="4056063" y="2132013"/>
          <p14:tracePt t="5373" x="4086225" y="2132013"/>
          <p14:tracePt t="5381" x="4100513" y="2132013"/>
          <p14:tracePt t="5389" x="4116388" y="2132013"/>
          <p14:tracePt t="5397" x="4160838" y="2132013"/>
          <p14:tracePt t="5406" x="4191000" y="2132013"/>
          <p14:tracePt t="5413" x="4221163" y="2117725"/>
          <p14:tracePt t="5422" x="4251325" y="2117725"/>
          <p14:tracePt t="5429" x="4265613" y="2117725"/>
          <p14:tracePt t="5439" x="4281488" y="2117725"/>
          <p14:tracePt t="5445" x="4295775" y="2117725"/>
          <p14:tracePt t="5456" x="4311650" y="2117725"/>
          <p14:tracePt t="5462" x="4356100" y="2117725"/>
          <p14:tracePt t="5469" x="4370388" y="2117725"/>
          <p14:tracePt t="5480" x="4400550" y="2117725"/>
          <p14:tracePt t="5486" x="4416425" y="2117725"/>
          <p14:tracePt t="5495" x="4446588" y="2117725"/>
          <p14:tracePt t="5501" x="4491038" y="2117725"/>
          <p14:tracePt t="5511" x="4537075" y="2117725"/>
          <p14:tracePt t="5517" x="4625975" y="2117725"/>
          <p14:tracePt t="5528" x="4686300" y="2117725"/>
          <p14:tracePt t="5533" x="4760913" y="2117725"/>
          <p14:tracePt t="5543" x="5016500" y="2147888"/>
          <p14:tracePt t="5550" x="5151438" y="2147888"/>
          <p14:tracePt t="5557" x="5197475" y="2147888"/>
          <p14:tracePt t="5566" x="5287963" y="2162175"/>
          <p14:tracePt t="5573" x="5332413" y="2162175"/>
          <p14:tracePt t="5581" x="5376863" y="2162175"/>
          <p14:tracePt t="5590" x="5453063" y="2162175"/>
          <p14:tracePt t="5597" x="5513388" y="2162175"/>
          <p14:tracePt t="5606" x="5557838" y="2162175"/>
          <p14:tracePt t="5613" x="5602288" y="2162175"/>
          <p14:tracePt t="5622" x="5678488" y="2162175"/>
          <p14:tracePt t="5630" x="5783263" y="2162175"/>
          <p14:tracePt t="5639" x="5918200" y="2162175"/>
          <p14:tracePt t="5646" x="6038850" y="2162175"/>
          <p14:tracePt t="5656" x="6157913" y="2162175"/>
          <p14:tracePt t="5662" x="6308725" y="2162175"/>
          <p14:tracePt t="5670" x="6399213" y="2162175"/>
          <p14:tracePt t="5677" x="6489700" y="2162175"/>
          <p14:tracePt t="5686" x="6534150" y="2162175"/>
          <p14:tracePt t="5695" x="6564313" y="2162175"/>
          <p14:tracePt t="5701" x="6578600" y="2162175"/>
          <p14:tracePt t="5749" x="6594475" y="2162175"/>
          <p14:tracePt t="5766" x="6608763" y="2162175"/>
          <p14:tracePt t="5773" x="6624638" y="2162175"/>
          <p14:tracePt t="5781" x="6638925" y="2162175"/>
          <p14:tracePt t="5798" x="6669088" y="2162175"/>
          <p14:tracePt t="5806" x="6743700" y="2162175"/>
          <p14:tracePt t="5813" x="6864350" y="2178050"/>
          <p14:tracePt t="5823" x="6910388" y="2192338"/>
          <p14:tracePt t="5829" x="6938963" y="2192338"/>
          <p14:tracePt t="5839" x="7015163" y="2222500"/>
          <p14:tracePt t="5845" x="7089775" y="2238375"/>
          <p14:tracePt t="5856" x="7164388" y="2252663"/>
          <p14:tracePt t="5861" x="7194550" y="2252663"/>
          <p14:tracePt t="5869" x="7300913" y="2266950"/>
          <p14:tracePt t="5879" x="7419975" y="2282825"/>
          <p14:tracePt t="5885" x="7480300" y="2282825"/>
          <p14:tracePt t="5896" x="7554913" y="2282825"/>
          <p14:tracePt t="5901" x="7600950" y="2282825"/>
          <p14:tracePt t="5912" x="7631113" y="2282825"/>
          <p14:tracePt t="5917" x="7661275" y="2282825"/>
          <p14:tracePt t="5933" x="7675563" y="2282825"/>
          <p14:tracePt t="6021" x="7691438" y="2282825"/>
          <p14:tracePt t="6038" x="7705725" y="2282825"/>
          <p14:tracePt t="6045" x="7720013" y="2282825"/>
          <p14:tracePt t="6078" x="7735888" y="2282825"/>
          <p14:tracePt t="6118" x="7750175" y="2282825"/>
          <p14:tracePt t="6134" x="7766050" y="2282825"/>
          <p14:tracePt t="6143" x="7780338" y="2282825"/>
          <p14:tracePt t="6149" x="7856538" y="2282825"/>
          <p14:tracePt t="6158" x="7886700" y="2282825"/>
          <p14:tracePt t="6165" x="7915275" y="2282825"/>
          <p14:tracePt t="6173" x="7945438" y="2282825"/>
          <p14:tracePt t="6182" x="7991475" y="2282825"/>
          <p14:tracePt t="6189" x="8035925" y="2282825"/>
          <p14:tracePt t="6197" x="8096250" y="2282825"/>
          <p14:tracePt t="6205" x="8156575" y="2282825"/>
          <p14:tracePt t="6213" x="8231188" y="2282825"/>
          <p14:tracePt t="6222" x="8277225" y="2282825"/>
          <p14:tracePt t="6230" x="8321675" y="2282825"/>
          <p14:tracePt t="6239" x="8396288" y="2282825"/>
          <p14:tracePt t="6245" x="8486775" y="2282825"/>
          <p14:tracePt t="6256" x="8547100" y="2282825"/>
          <p14:tracePt t="6261" x="8621713" y="2282825"/>
          <p14:tracePt t="6270" x="8667750" y="2282825"/>
          <p14:tracePt t="6279" x="8712200" y="2282825"/>
          <p14:tracePt t="6285" x="8786813" y="2266950"/>
          <p14:tracePt t="6297" x="8847138" y="2252663"/>
          <p14:tracePt t="6301" x="8907463" y="2252663"/>
          <p14:tracePt t="6312" x="8967788" y="2222500"/>
          <p14:tracePt t="6317" x="9012238" y="2222500"/>
          <p14:tracePt t="6329" x="9058275" y="2208213"/>
          <p14:tracePt t="6333" x="9117013" y="2208213"/>
          <p14:tracePt t="6345" x="9147175" y="2208213"/>
          <p14:tracePt t="6349" x="9223375" y="2208213"/>
          <p14:tracePt t="6359" x="9237663" y="2208213"/>
          <p14:tracePt t="6366" x="9267825" y="2208213"/>
          <p14:tracePt t="6373" x="9297988" y="2208213"/>
          <p14:tracePt t="6382" x="9328150" y="2208213"/>
          <p14:tracePt t="6389" x="9388475" y="2208213"/>
          <p14:tracePt t="6398" x="9418638" y="2208213"/>
          <p14:tracePt t="6405" x="9478963" y="2208213"/>
          <p14:tracePt t="6414" x="9537700" y="2208213"/>
          <p14:tracePt t="6423" x="9567863" y="2208213"/>
          <p14:tracePt t="6430" x="9598025" y="2208213"/>
          <p14:tracePt t="6440" x="9644063" y="2208213"/>
          <p14:tracePt t="6448" x="9688513" y="2208213"/>
          <p14:tracePt t="6456" x="9732963" y="2208213"/>
          <p14:tracePt t="6465" x="9763125" y="2208213"/>
          <p14:tracePt t="6470" x="9809163" y="2208213"/>
          <p14:tracePt t="6480" x="9839325" y="2208213"/>
          <p14:tracePt t="6485" x="9869488" y="2208213"/>
          <p14:tracePt t="6495" x="9883775" y="2208213"/>
          <p14:tracePt t="6501" x="9913938" y="2208213"/>
          <p14:tracePt t="6512" x="9944100" y="2208213"/>
          <p14:tracePt t="6517" x="9974263" y="2222500"/>
          <p14:tracePt t="6527" x="9988550" y="2222500"/>
          <p14:tracePt t="6533" x="10004425" y="2222500"/>
          <p14:tracePt t="6544" x="10018713" y="2222500"/>
          <p14:tracePt t="6549" x="10034588" y="2222500"/>
          <p14:tracePt t="6560" x="10064750" y="2222500"/>
          <p14:tracePt t="6565" x="10109200" y="2222500"/>
          <p14:tracePt t="6573" x="10199688" y="2222500"/>
          <p14:tracePt t="6581" x="10260013" y="2222500"/>
          <p14:tracePt t="6589" x="10334625" y="2222500"/>
          <p14:tracePt t="6597" x="10379075" y="2222500"/>
          <p14:tracePt t="6606" x="10425113" y="2222500"/>
          <p14:tracePt t="6613" x="10469563" y="2222500"/>
          <p14:tracePt t="6623" x="10499725" y="2222500"/>
          <p14:tracePt t="6629" x="10529888" y="2222500"/>
          <p14:tracePt t="6646" x="10544175" y="2222500"/>
          <p14:tracePt t="7045" x="10560050" y="2222500"/>
          <p14:tracePt t="7055" x="10574338" y="2222500"/>
          <p14:tracePt t="12205" x="10529888" y="2282825"/>
          <p14:tracePt t="12213" x="10439400" y="2432050"/>
          <p14:tracePt t="12222" x="10348913" y="2522538"/>
          <p14:tracePt t="12230" x="10318750" y="2613025"/>
          <p14:tracePt t="12239" x="10304463" y="2673350"/>
          <p14:tracePt t="12246" x="10304463" y="2763838"/>
          <p14:tracePt t="12256" x="10304463" y="2794000"/>
          <p14:tracePt t="12262" x="10304463" y="2868613"/>
          <p14:tracePt t="12272" x="10304463" y="2898775"/>
          <p14:tracePt t="12279" x="10304463" y="2943225"/>
          <p14:tracePt t="12285" x="10304463" y="2989263"/>
          <p14:tracePt t="12294" x="10304463" y="3003550"/>
          <p14:tracePt t="12302" x="10304463" y="3033713"/>
          <p14:tracePt t="12311" x="10304463" y="3063875"/>
          <p14:tracePt t="12318" x="10304463" y="3108325"/>
          <p14:tracePt t="12327" x="10304463" y="3154363"/>
          <p14:tracePt t="12334" x="10304463" y="3213100"/>
          <p14:tracePt t="12344" x="10304463" y="3273425"/>
          <p14:tracePt t="12350" x="10304463" y="3303588"/>
          <p14:tracePt t="12360" x="10304463" y="3333750"/>
          <p14:tracePt t="12397" x="10304463" y="3349625"/>
          <p14:tracePt t="14965" x="10260013" y="3349625"/>
          <p14:tracePt t="14974" x="10093325" y="3289300"/>
          <p14:tracePt t="14981" x="9988550" y="3228975"/>
          <p14:tracePt t="14989" x="9823450" y="3154363"/>
          <p14:tracePt t="14998" x="9553575" y="3033713"/>
          <p14:tracePt t="15005" x="9253538" y="2959100"/>
          <p14:tracePt t="15014" x="9117013" y="2868613"/>
          <p14:tracePt t="15022" x="8907463" y="2808288"/>
          <p14:tracePt t="15029" x="8577263" y="2687638"/>
          <p14:tracePt t="15038" x="8170863" y="2627313"/>
          <p14:tracePt t="15046" x="7810500" y="2508250"/>
          <p14:tracePt t="15055" x="7389813" y="2387600"/>
          <p14:tracePt t="15061" x="7029450" y="2297113"/>
          <p14:tracePt t="15071" x="6534150" y="2147888"/>
          <p14:tracePt t="15077" x="6218238" y="2071688"/>
          <p14:tracePt t="15086" x="5813425" y="1952625"/>
          <p14:tracePt t="15094" x="5407025" y="1862138"/>
          <p14:tracePt t="15102" x="5122863" y="1787525"/>
          <p14:tracePt t="15111" x="4746625" y="1666875"/>
          <p14:tracePt t="15118" x="4430713" y="1606550"/>
          <p14:tracePt t="15127" x="4191000" y="1546225"/>
          <p14:tracePt t="15134" x="4025900" y="1516063"/>
          <p14:tracePt t="15144" x="3905250" y="1516063"/>
          <p14:tracePt t="15150" x="3770313" y="1501775"/>
          <p14:tracePt t="15161" x="3649663" y="1501775"/>
          <p14:tracePt t="15165" x="3530600" y="1501775"/>
          <p14:tracePt t="15174" x="3363913" y="1501775"/>
          <p14:tracePt t="15181" x="3244850" y="1501775"/>
          <p14:tracePt t="15189" x="3109913" y="1501775"/>
          <p14:tracePt t="15198" x="2944813" y="1516063"/>
          <p14:tracePt t="15205" x="2733675" y="1501775"/>
          <p14:tracePt t="15213" x="2582863" y="1501775"/>
          <p14:tracePt t="15221" x="2447925" y="1501775"/>
          <p14:tracePt t="15230" x="2359025" y="1501775"/>
          <p14:tracePt t="15238" x="2238375" y="1501775"/>
          <p14:tracePt t="15245" x="2178050" y="1501775"/>
          <p14:tracePt t="15255" x="2163763" y="1501775"/>
          <p14:tracePt t="15309" x="2163763" y="1516063"/>
          <p14:tracePt t="15317" x="2117725" y="1562100"/>
          <p14:tracePt t="15327" x="2073275" y="1592263"/>
          <p14:tracePt t="15334" x="1997075" y="1636713"/>
          <p14:tracePt t="15344" x="1938338" y="1652588"/>
          <p14:tracePt t="15350" x="1892300" y="1666875"/>
          <p14:tracePt t="15361" x="1878013" y="1711325"/>
          <p14:tracePt t="15366" x="1878013" y="1727200"/>
          <p14:tracePt t="15381" x="1862138" y="1741488"/>
          <p14:tracePt t="15469" x="1862138" y="1757363"/>
          <p14:tracePt t="15478" x="1862138" y="1771650"/>
          <p14:tracePt t="15501" x="1862138" y="1787525"/>
          <p14:tracePt t="15510" x="1862138" y="1801813"/>
          <p14:tracePt t="15549" x="1878013" y="1801813"/>
          <p14:tracePt t="15558" x="1892300" y="1801813"/>
          <p14:tracePt t="15582" x="1908175" y="1801813"/>
          <p14:tracePt t="15598" x="1922463" y="1801813"/>
          <p14:tracePt t="15605" x="1938338" y="1801813"/>
          <p14:tracePt t="15621" x="1952625" y="1801813"/>
          <p14:tracePt t="15638" x="1968500" y="1801813"/>
          <p14:tracePt t="15717" x="1982788" y="1801813"/>
          <p14:tracePt t="15725" x="1997075" y="1801813"/>
          <p14:tracePt t="15733" x="2012950" y="1801813"/>
          <p14:tracePt t="15745" x="2043113" y="1801813"/>
          <p14:tracePt t="15749" x="2073275" y="1801813"/>
          <p14:tracePt t="15760" x="2087563" y="1801813"/>
          <p14:tracePt t="15782" x="2103438" y="1801813"/>
          <p14:tracePt t="15789" x="2117725" y="1801813"/>
          <p14:tracePt t="15805" x="2147888" y="1801813"/>
          <p14:tracePt t="15821" x="2192338" y="1801813"/>
          <p14:tracePt t="15838" x="2222500" y="1801813"/>
          <p14:tracePt t="15845" x="2252663" y="1817688"/>
          <p14:tracePt t="15855" x="2298700" y="1817688"/>
          <p14:tracePt t="15861" x="2312988" y="1831975"/>
          <p14:tracePt t="15872" x="2328863" y="1831975"/>
          <p14:tracePt t="15879" x="2359025" y="1831975"/>
          <p14:tracePt t="15886" x="2403475" y="1847850"/>
          <p14:tracePt t="15895" x="2417763" y="1847850"/>
          <p14:tracePt t="15902" x="2433638" y="1862138"/>
          <p14:tracePt t="15911" x="2463800" y="1862138"/>
          <p14:tracePt t="15928" x="2478088" y="1862138"/>
          <p14:tracePt t="15934" x="2493963" y="1862138"/>
          <p14:tracePt t="15942" x="2524125" y="1862138"/>
          <p14:tracePt t="15949" x="2554288" y="1862138"/>
          <p14:tracePt t="15965" x="2568575" y="1862138"/>
          <p14:tracePt t="15974" x="2582863" y="1862138"/>
          <p14:tracePt t="16069" x="2598738" y="1876425"/>
          <p14:tracePt t="16078" x="2613025" y="1876425"/>
          <p14:tracePt t="16085" x="2643188" y="1892300"/>
          <p14:tracePt t="16094" x="2643188" y="1906588"/>
          <p14:tracePt t="16102" x="2659063" y="1906588"/>
          <p14:tracePt t="16111" x="2673350" y="1906588"/>
          <p14:tracePt t="16118" x="2673350" y="1922463"/>
          <p14:tracePt t="16174" x="2689225" y="1922463"/>
          <p14:tracePt t="16277" x="2703513" y="1922463"/>
          <p14:tracePt t="16301" x="2703513" y="1936750"/>
          <p14:tracePt t="16309" x="2719388" y="1952625"/>
          <p14:tracePt t="16318" x="2733675" y="1952625"/>
          <p14:tracePt t="16327" x="2778125" y="1997075"/>
          <p14:tracePt t="16343" x="2794000" y="2012950"/>
          <p14:tracePt t="16349" x="2838450" y="2027238"/>
          <p14:tracePt t="21621" x="2914650" y="2027238"/>
          <p14:tracePt t="21630" x="3124200" y="2027238"/>
          <p14:tracePt t="21637" x="3394075" y="2027238"/>
          <p14:tracePt t="21645" x="3605213" y="1952625"/>
          <p14:tracePt t="21654" x="3830638" y="1922463"/>
          <p14:tracePt t="21661" x="3979863" y="1862138"/>
          <p14:tracePt t="21671" x="4130675" y="1817688"/>
          <p14:tracePt t="21677" x="4251325" y="1771650"/>
          <p14:tracePt t="21688" x="4416425" y="1727200"/>
          <p14:tracePt t="21694" x="4565650" y="1682750"/>
          <p14:tracePt t="21701" x="4672013" y="1606550"/>
          <p14:tracePt t="21711" x="4956175" y="1562100"/>
          <p14:tracePt t="21718" x="5241925" y="1487488"/>
          <p14:tracePt t="21727" x="5588000" y="1457325"/>
          <p14:tracePt t="21733" x="6008688" y="1411288"/>
          <p14:tracePt t="21743" x="6383338" y="1397000"/>
          <p14:tracePt t="21749" x="6638925" y="1366838"/>
          <p14:tracePt t="21760" x="6850063" y="1350963"/>
          <p14:tracePt t="21765" x="7015163" y="1320800"/>
          <p14:tracePt t="21775" x="7089775" y="1306513"/>
          <p14:tracePt t="21781" x="7150100" y="1292225"/>
          <p14:tracePt t="21789" x="7180263" y="1292225"/>
          <p14:tracePt t="22413" x="7164388" y="1292225"/>
          <p14:tracePt t="22421" x="7119938" y="1292225"/>
          <p14:tracePt t="22429" x="7015163" y="1366838"/>
          <p14:tracePt t="22438" x="6910388" y="1411288"/>
          <p14:tracePt t="22445" x="6789738" y="1457325"/>
          <p14:tracePt t="22454" x="6729413" y="1576388"/>
          <p14:tracePt t="22462" x="6638925" y="1652588"/>
          <p14:tracePt t="22471" x="6534150" y="1801813"/>
          <p14:tracePt t="22477" x="6353175" y="1876425"/>
          <p14:tracePt t="22488" x="6069013" y="1892300"/>
          <p14:tracePt t="22494" x="5857875" y="1966913"/>
          <p14:tracePt t="22502" x="5692775" y="2057400"/>
          <p14:tracePt t="22511" x="5318125" y="2132013"/>
          <p14:tracePt t="22518" x="5076825" y="2192338"/>
          <p14:tracePt t="22526" x="4837113" y="2252663"/>
          <p14:tracePt t="22533" x="4581525" y="2327275"/>
          <p14:tracePt t="22543" x="4370388" y="2373313"/>
          <p14:tracePt t="22549" x="4100513" y="2387600"/>
          <p14:tracePt t="22560" x="3921125" y="2432050"/>
          <p14:tracePt t="22565" x="3756025" y="2478088"/>
          <p14:tracePt t="22576" x="3635375" y="2508250"/>
          <p14:tracePt t="22582" x="3484563" y="2522538"/>
          <p14:tracePt t="22589" x="3363913" y="2538413"/>
          <p14:tracePt t="22597" x="3275013" y="2552700"/>
          <p14:tracePt t="22606" x="3228975" y="2568575"/>
          <p14:tracePt t="22613" x="3184525" y="2582863"/>
          <p14:tracePt t="32214" x="3214688" y="2582863"/>
          <p14:tracePt t="32221" x="3259138" y="2568575"/>
          <p14:tracePt t="32230" x="3394075" y="2568575"/>
          <p14:tracePt t="32237" x="3454400" y="2552700"/>
          <p14:tracePt t="32246" x="3484563" y="2522538"/>
          <p14:tracePt t="32278" x="3514725" y="2522538"/>
          <p14:tracePt t="32286" x="3589338" y="2522538"/>
          <p14:tracePt t="32294" x="3814763" y="2522538"/>
          <p14:tracePt t="32304" x="4235450" y="2522538"/>
          <p14:tracePt t="32310" x="4972050" y="2522538"/>
          <p14:tracePt t="32317" x="5903913" y="2538413"/>
          <p14:tracePt t="32325" x="6999288" y="2538413"/>
          <p14:tracePt t="32333" x="8216900" y="2522538"/>
          <p14:tracePt t="32342" x="9718675" y="2522538"/>
          <p14:tracePt t="32350" x="11220450" y="2522538"/>
          <p14:tracePt t="32359" x="12603163" y="2522538"/>
          <p14:tracePt t="32366" x="13623925" y="2492375"/>
          <p14:tracePt t="34656" x="14030325" y="4505325"/>
          <p14:tracePt t="34662" x="13863638" y="4549775"/>
          <p14:tracePt t="34670" x="13623925" y="4549775"/>
          <p14:tracePt t="34677" x="13323888" y="4565650"/>
          <p14:tracePt t="34687" x="13023850" y="4595813"/>
          <p14:tracePt t="34693" x="12617450" y="4595813"/>
          <p14:tracePt t="34704" x="12287250" y="4610100"/>
          <p14:tracePt t="34710" x="11896725" y="4625975"/>
          <p14:tracePt t="34718" x="11566525" y="4656138"/>
          <p14:tracePt t="34727" x="11310938" y="4656138"/>
          <p14:tracePt t="34734" x="10980738" y="4670425"/>
          <p14:tracePt t="34744" x="10679113" y="4700588"/>
          <p14:tracePt t="34749" x="10425113" y="4714875"/>
          <p14:tracePt t="34760" x="10199688" y="4714875"/>
          <p14:tracePt t="34766" x="10018713" y="4730750"/>
          <p14:tracePt t="34777" x="9839325" y="4730750"/>
          <p14:tracePt t="34781" x="9763125" y="4745038"/>
          <p14:tracePt t="34793" x="9644063" y="4745038"/>
          <p14:tracePt t="34798" x="9478963" y="4760913"/>
          <p14:tracePt t="34806" x="9372600" y="4775200"/>
          <p14:tracePt t="34814" x="9312275" y="4791075"/>
          <p14:tracePt t="34822" x="9267825" y="4805363"/>
          <p14:tracePt t="34829" x="9237663" y="4805363"/>
          <p14:tracePt t="34837" x="9207500" y="4805363"/>
          <p14:tracePt t="34877" x="9193213" y="4805363"/>
          <p14:tracePt t="34887" x="9177338" y="4805363"/>
          <p14:tracePt t="34895" x="9163050" y="4805363"/>
          <p14:tracePt t="34917" x="9147175" y="4805363"/>
          <p14:tracePt t="34942" x="9132888" y="4805363"/>
          <p14:tracePt t="35014" x="9117013" y="4805363"/>
          <p14:tracePt t="36998" x="9088438" y="4791075"/>
          <p14:tracePt t="37006" x="9088438" y="4700588"/>
          <p14:tracePt t="37013" x="9042400" y="4565650"/>
          <p14:tracePt t="37021" x="8937625" y="4384675"/>
          <p14:tracePt t="37030" x="8786813" y="4175125"/>
          <p14:tracePt t="37037" x="8667750" y="3994150"/>
          <p14:tracePt t="37046" x="8547100" y="3798888"/>
          <p14:tracePt t="37054" x="8382000" y="3619500"/>
          <p14:tracePt t="37062" x="8261350" y="3454400"/>
          <p14:tracePt t="37071" x="8170863" y="3303588"/>
          <p14:tracePt t="37080" x="8005763" y="3094038"/>
          <p14:tracePt t="37087" x="7931150" y="2989263"/>
          <p14:tracePt t="37095" x="7780338" y="2838450"/>
          <p14:tracePt t="37103" x="7600950" y="2703513"/>
          <p14:tracePt t="37112" x="7450138" y="2568575"/>
          <p14:tracePt t="37117" x="7389813" y="2522538"/>
          <p14:tracePt t="37129" x="7375525" y="2522538"/>
          <p14:tracePt t="37133" x="7375525" y="2508250"/>
          <p14:tracePt t="37145" x="7359650" y="2508250"/>
          <p14:tracePt t="37149" x="7345363" y="2508250"/>
          <p14:tracePt t="37161" x="7329488" y="2508250"/>
          <p14:tracePt t="37165" x="7300913" y="2508250"/>
          <p14:tracePt t="37174" x="7270750" y="2508250"/>
          <p14:tracePt t="37181" x="7254875" y="2508250"/>
          <p14:tracePt t="37189" x="7240588" y="2508250"/>
          <p14:tracePt t="37197" x="7224713" y="2508250"/>
          <p14:tracePt t="37205" x="7210425" y="2508250"/>
          <p14:tracePt t="37213" x="7150100" y="2522538"/>
          <p14:tracePt t="37221" x="7105650" y="2538413"/>
          <p14:tracePt t="37237" x="7075488" y="2538413"/>
          <p14:tracePt t="37245" x="7029450" y="2538413"/>
          <p14:tracePt t="37254" x="6999288" y="2582863"/>
          <p14:tracePt t="37262" x="6938963" y="2598738"/>
          <p14:tracePt t="37270" x="6894513" y="2627313"/>
          <p14:tracePt t="37278" x="6834188" y="2657475"/>
          <p14:tracePt t="37287" x="6773863" y="2703513"/>
          <p14:tracePt t="37294" x="6729413" y="2733675"/>
          <p14:tracePt t="37303" x="6699250" y="2778125"/>
          <p14:tracePt t="37311" x="6684963" y="2794000"/>
          <p14:tracePt t="37318" x="6669088" y="2794000"/>
          <p14:tracePt t="37328" x="6669088" y="2822575"/>
          <p14:tracePt t="37333" x="6654800" y="2838450"/>
          <p14:tracePt t="37344" x="6654800" y="2852738"/>
          <p14:tracePt t="37349" x="6654800" y="2898775"/>
          <p14:tracePt t="37361" x="6654800" y="2928938"/>
          <p14:tracePt t="37365" x="6608763" y="3017838"/>
          <p14:tracePt t="37378" x="6608763" y="3063875"/>
          <p14:tracePt t="37381" x="6578600" y="3138488"/>
          <p14:tracePt t="37391" x="6564313" y="3259138"/>
          <p14:tracePt t="37397" x="6548438" y="3303588"/>
          <p14:tracePt t="37405" x="6548438" y="3319463"/>
          <p14:tracePt t="37421" x="6548438" y="3333750"/>
          <p14:tracePt t="37429" x="6548438" y="3349625"/>
          <p14:tracePt t="37477" x="6548438" y="3363913"/>
          <p14:tracePt t="37486" x="6548438" y="3378200"/>
          <p14:tracePt t="37493" x="6548438" y="3408363"/>
          <p14:tracePt t="37503" x="6548438" y="3438525"/>
          <p14:tracePt t="37509" x="6548438" y="3468688"/>
          <p14:tracePt t="37517" x="6519863" y="3484563"/>
          <p14:tracePt t="37525" x="6503988" y="3529013"/>
          <p14:tracePt t="37534" x="6503988" y="3544888"/>
          <p14:tracePt t="37543" x="6503988" y="3559175"/>
          <p14:tracePt t="37549" x="6503988" y="3573463"/>
          <p14:tracePt t="37558" x="6503988" y="3619500"/>
          <p14:tracePt t="37566" x="6503988" y="3663950"/>
          <p14:tracePt t="37575" x="6503988" y="3709988"/>
          <p14:tracePt t="37581" x="6503988" y="3768725"/>
          <p14:tracePt t="37592" x="6503988" y="3798888"/>
          <p14:tracePt t="37597" x="6519863" y="3859213"/>
          <p14:tracePt t="37608" x="6534150" y="3919538"/>
          <p14:tracePt t="37613" x="6534150" y="3963988"/>
          <p14:tracePt t="37621" x="6548438" y="4070350"/>
          <p14:tracePt t="37630" x="6578600" y="4100513"/>
          <p14:tracePt t="37637" x="6594475" y="4175125"/>
          <p14:tracePt t="37645" x="6624638" y="4235450"/>
          <p14:tracePt t="37653" x="6654800" y="4310063"/>
          <p14:tracePt t="37661" x="6684963" y="4354513"/>
          <p14:tracePt t="37670" x="6715125" y="4430713"/>
          <p14:tracePt t="37677" x="6729413" y="4460875"/>
          <p14:tracePt t="37687" x="6759575" y="4489450"/>
          <p14:tracePt t="37694" x="6789738" y="4565650"/>
          <p14:tracePt t="37703" x="6850063" y="4625975"/>
          <p14:tracePt t="37710" x="6924675" y="4730750"/>
          <p14:tracePt t="37717" x="6985000" y="4791075"/>
          <p14:tracePt t="37727" x="7075488" y="4895850"/>
          <p14:tracePt t="37733" x="7150100" y="4956175"/>
          <p14:tracePt t="37744" x="7240588" y="5075238"/>
          <p14:tracePt t="37749" x="7345363" y="5165725"/>
          <p14:tracePt t="37761" x="7450138" y="5256213"/>
          <p14:tracePt t="37765" x="7524750" y="5316538"/>
          <p14:tracePt t="37775" x="7631113" y="5376863"/>
          <p14:tracePt t="37782" x="7735888" y="5451475"/>
          <p14:tracePt t="37792" x="7810500" y="5481638"/>
          <p14:tracePt t="37797" x="7900988" y="5511800"/>
          <p14:tracePt t="37809" x="7975600" y="5511800"/>
          <p14:tracePt t="37814" x="8051800" y="5526088"/>
          <p14:tracePt t="37821" x="8140700" y="5541963"/>
          <p14:tracePt t="37829" x="8231188" y="5556250"/>
          <p14:tracePt t="37838" x="8366125" y="5556250"/>
          <p14:tracePt t="37846" x="8531225" y="5556250"/>
          <p14:tracePt t="37854" x="8651875" y="5556250"/>
          <p14:tracePt t="37861" x="8832850" y="5556250"/>
          <p14:tracePt t="37870" x="8967788" y="5556250"/>
          <p14:tracePt t="37877" x="9132888" y="5556250"/>
          <p14:tracePt t="37887" x="9253538" y="5556250"/>
          <p14:tracePt t="37894" x="9418638" y="5556250"/>
          <p14:tracePt t="37904" x="9507538" y="5556250"/>
          <p14:tracePt t="37911" x="9658350" y="5556250"/>
          <p14:tracePt t="37917" x="9793288" y="5526088"/>
          <p14:tracePt t="37927" x="9898063" y="5511800"/>
          <p14:tracePt t="37933" x="10048875" y="5481638"/>
          <p14:tracePt t="37946" x="10153650" y="5451475"/>
          <p14:tracePt t="37950" x="10288588" y="5421313"/>
          <p14:tracePt t="37960" x="10379075" y="5391150"/>
          <p14:tracePt t="37965" x="10455275" y="5360988"/>
          <p14:tracePt t="37976" x="10499725" y="5346700"/>
          <p14:tracePt t="37981" x="10560050" y="5300663"/>
          <p14:tracePt t="37993" x="10604500" y="5300663"/>
          <p14:tracePt t="37997" x="10634663" y="5270500"/>
          <p14:tracePt t="38005" x="10664825" y="5240338"/>
          <p14:tracePt t="38013" x="10694988" y="5226050"/>
          <p14:tracePt t="38021" x="10709275" y="5211763"/>
          <p14:tracePt t="38029" x="10725150" y="5181600"/>
          <p14:tracePt t="38037" x="10725150" y="5165725"/>
          <p14:tracePt t="38045" x="10739438" y="5151438"/>
          <p14:tracePt t="38053" x="10755313" y="5135563"/>
          <p14:tracePt t="38061" x="10755313" y="5121275"/>
          <p14:tracePt t="38070" x="10755313" y="5091113"/>
          <p14:tracePt t="38078" x="10755313" y="5075238"/>
          <p14:tracePt t="38087" x="10755313" y="5030788"/>
          <p14:tracePt t="38093" x="10755313" y="4879975"/>
          <p14:tracePt t="38104" x="10755313" y="4805363"/>
          <p14:tracePt t="38109" x="10755313" y="4714875"/>
          <p14:tracePt t="38120" x="10769600" y="4625975"/>
          <p14:tracePt t="38125" x="10769600" y="4565650"/>
          <p14:tracePt t="38133" x="10785475" y="4460875"/>
          <p14:tracePt t="38142" x="10785475" y="4414838"/>
          <p14:tracePt t="38150" x="10785475" y="4370388"/>
          <p14:tracePt t="38159" x="10785475" y="4354513"/>
          <p14:tracePt t="38165" x="10785475" y="4340225"/>
          <p14:tracePt t="38175" x="10785475" y="4324350"/>
          <p14:tracePt t="38958" x="10755313" y="4324350"/>
          <p14:tracePt t="38966" x="10620375" y="4324350"/>
          <p14:tracePt t="38976" x="10439400" y="4324350"/>
          <p14:tracePt t="38981" x="10288588" y="4324350"/>
          <p14:tracePt t="38992" x="10079038" y="4324350"/>
          <p14:tracePt t="38998" x="9763125" y="4310063"/>
          <p14:tracePt t="39006" x="9312275" y="4310063"/>
          <p14:tracePt t="39014" x="8863013" y="4324350"/>
          <p14:tracePt t="39021" x="8277225" y="4310063"/>
          <p14:tracePt t="39029" x="7585075" y="4310063"/>
          <p14:tracePt t="39037" x="7015163" y="4310063"/>
          <p14:tracePt t="39046" x="6353175" y="4324350"/>
          <p14:tracePt t="39054" x="5783263" y="4310063"/>
          <p14:tracePt t="39062" x="5287963" y="4310063"/>
          <p14:tracePt t="39070" x="5002213" y="4295775"/>
          <p14:tracePt t="39077" x="4776788" y="4279900"/>
          <p14:tracePt t="39087" x="4551363" y="4279900"/>
          <p14:tracePt t="39093" x="4370388" y="4279900"/>
          <p14:tracePt t="39103" x="4175125" y="4279900"/>
          <p14:tracePt t="39109" x="3965575" y="4279900"/>
          <p14:tracePt t="39121" x="3814763" y="4279900"/>
          <p14:tracePt t="39126" x="3619500" y="4279900"/>
          <p14:tracePt t="39134" x="3424238" y="4279900"/>
          <p14:tracePt t="39142" x="3154363" y="4279900"/>
          <p14:tracePt t="39150" x="2973388" y="4279900"/>
          <p14:tracePt t="39159" x="2854325" y="4279900"/>
          <p14:tracePt t="39165" x="2763838" y="4279900"/>
          <p14:tracePt t="39176" x="2703513" y="4279900"/>
          <p14:tracePt t="39182" x="2689225" y="4279900"/>
          <p14:tracePt t="39192" x="2673350" y="4279900"/>
          <p14:tracePt t="39208" x="2659063" y="4279900"/>
          <p14:tracePt t="39373" x="2659063" y="4295775"/>
          <p14:tracePt t="39382" x="2689225" y="4295775"/>
          <p14:tracePt t="39391" x="2719388" y="4295775"/>
          <p14:tracePt t="39397" x="2749550" y="4295775"/>
          <p14:tracePt t="39408" x="2778125" y="4295775"/>
          <p14:tracePt t="39413" x="2854325" y="4295775"/>
          <p14:tracePt t="39422" x="2928938" y="4295775"/>
          <p14:tracePt t="39430" x="3019425" y="4295775"/>
          <p14:tracePt t="39437" x="3109913" y="4295775"/>
          <p14:tracePt t="39445" x="3184525" y="4295775"/>
          <p14:tracePt t="39453" x="3228975" y="4295775"/>
          <p14:tracePt t="39461" x="3305175" y="4295775"/>
          <p14:tracePt t="39470" x="3394075" y="4295775"/>
          <p14:tracePt t="39477" x="3470275" y="4295775"/>
          <p14:tracePt t="39486" x="3500438" y="4295775"/>
          <p14:tracePt t="39493" x="3514725" y="4295775"/>
          <p14:tracePt t="39557" x="3544888" y="4295775"/>
          <p14:tracePt t="39566" x="3559175" y="4295775"/>
          <p14:tracePt t="39576" x="3575050" y="4295775"/>
          <p14:tracePt t="39582" x="3589338" y="4295775"/>
          <p14:tracePt t="39597" x="3605213" y="4295775"/>
          <p14:tracePt t="39625" x="3635375" y="4295775"/>
          <p14:tracePt t="39646" x="3649663" y="4295775"/>
          <p14:tracePt t="39677" x="3695700" y="4295775"/>
          <p14:tracePt t="39687" x="3725863" y="4295775"/>
          <p14:tracePt t="39696" x="3756025" y="4310063"/>
          <p14:tracePt t="39703" x="3770313" y="4310063"/>
          <p14:tracePt t="39711" x="3784600" y="4310063"/>
          <p14:tracePt t="39720" x="3800475" y="4310063"/>
          <p14:tracePt t="39726" x="3814763" y="4310063"/>
          <p14:tracePt t="39733" x="3844925" y="4310063"/>
          <p14:tracePt t="39742" x="3860800" y="4310063"/>
          <p14:tracePt t="39750" x="3890963" y="4310063"/>
          <p14:tracePt t="39765" x="3921125" y="4310063"/>
          <p14:tracePt t="39775" x="3935413" y="4310063"/>
          <p14:tracePt t="39782" x="3965575" y="4310063"/>
          <p14:tracePt t="39792" x="3995738" y="4310063"/>
          <p14:tracePt t="39797" x="4010025" y="4310063"/>
          <p14:tracePt t="39808" x="4040188" y="4310063"/>
          <p14:tracePt t="39821" x="4056063" y="4310063"/>
          <p14:tracePt t="39829" x="4086225" y="4310063"/>
          <p14:tracePt t="39837" x="4116388" y="4310063"/>
          <p14:tracePt t="39845" x="4160838" y="4310063"/>
          <p14:tracePt t="39853" x="4191000" y="4324350"/>
          <p14:tracePt t="39861" x="4221163" y="4324350"/>
          <p14:tracePt t="39870" x="4235450" y="4324350"/>
          <p14:tracePt t="39877" x="4265613" y="4324350"/>
          <p14:tracePt t="39887" x="4281488" y="4324350"/>
          <p14:tracePt t="39894" x="4460875" y="4354513"/>
          <p14:tracePt t="39904" x="4521200" y="4370388"/>
          <p14:tracePt t="39910" x="4625975" y="4384675"/>
          <p14:tracePt t="39920" x="4791075" y="4384675"/>
          <p14:tracePt t="39925" x="4911725" y="4400550"/>
          <p14:tracePt t="39934" x="5032375" y="4460875"/>
          <p14:tracePt t="39945" x="5106988" y="4460875"/>
          <p14:tracePt t="39949" x="5151438" y="4475163"/>
          <p14:tracePt t="39959" x="5211763" y="4489450"/>
          <p14:tracePt t="39969" x="5257800" y="4489450"/>
          <p14:tracePt t="39976" x="5272088" y="4505325"/>
          <p14:tracePt t="39982" x="5287963" y="4505325"/>
          <p14:tracePt t="39992" x="5302250" y="4505325"/>
          <p14:tracePt t="40045" x="5318125" y="4505325"/>
          <p14:tracePt t="40053" x="5346700" y="4505325"/>
          <p14:tracePt t="40061" x="5407025" y="4505325"/>
          <p14:tracePt t="40070" x="5437188" y="4505325"/>
          <p14:tracePt t="40077" x="5467350" y="4505325"/>
          <p14:tracePt t="40087" x="5483225" y="4505325"/>
          <p14:tracePt t="40110" x="5497513" y="4505325"/>
          <p14:tracePt t="40149" x="5513388" y="4505325"/>
          <p14:tracePt t="41573" x="5497513" y="4505325"/>
          <p14:tracePt t="41669" x="5497513" y="4565650"/>
          <p14:tracePt t="41678" x="5541963" y="4625975"/>
          <p14:tracePt t="41685" x="5602288" y="4670425"/>
          <p14:tracePt t="41693" x="5648325" y="4730750"/>
          <p14:tracePt t="41703" x="5708650" y="4821238"/>
          <p14:tracePt t="41709" x="5783263" y="4910138"/>
          <p14:tracePt t="41720" x="5857875" y="5000625"/>
          <p14:tracePt t="41725" x="5992813" y="5121275"/>
          <p14:tracePt t="41734" x="6203950" y="5286375"/>
          <p14:tracePt t="41746" x="6413500" y="5435600"/>
          <p14:tracePt t="41750" x="6759575" y="5630863"/>
          <p14:tracePt t="41759" x="7224713" y="5811838"/>
          <p14:tracePt t="41765" x="7661275" y="5902325"/>
          <p14:tracePt t="41775" x="7975600" y="5946775"/>
          <p14:tracePt t="41781" x="8321675" y="5976938"/>
          <p14:tracePt t="41792" x="8516938" y="5976938"/>
          <p14:tracePt t="41797" x="8802688" y="5946775"/>
          <p14:tracePt t="41808" x="8997950" y="5932488"/>
          <p14:tracePt t="41814" x="9223375" y="5916613"/>
          <p14:tracePt t="41822" x="9342438" y="5886450"/>
          <p14:tracePt t="41830" x="9448800" y="5856288"/>
          <p14:tracePt t="41837" x="9553575" y="5826125"/>
          <p14:tracePt t="41846" x="9613900" y="5826125"/>
          <p14:tracePt t="41853" x="9658350" y="5811838"/>
          <p14:tracePt t="41862" x="9674225" y="5811838"/>
          <p14:tracePt t="41869" x="9688513" y="5811838"/>
          <p14:tracePt t="41886" x="9702800" y="5811838"/>
          <p14:tracePt t="41909" x="9718675" y="5811838"/>
          <p14:tracePt t="41927" x="9732963" y="5811838"/>
          <p14:tracePt t="41934" x="9763125" y="5811838"/>
          <p14:tracePt t="41949" x="9779000" y="5811838"/>
          <p14:tracePt t="41960" x="9823450" y="5811838"/>
          <p14:tracePt t="41965" x="9839325" y="5811838"/>
          <p14:tracePt t="41981" x="9853613" y="5797550"/>
          <p14:tracePt t="41993" x="9869488" y="5797550"/>
          <p14:tracePt t="41997" x="9883775" y="5767388"/>
          <p14:tracePt t="42006" x="9898063" y="5767388"/>
          <p14:tracePt t="42013" x="9898063" y="5751513"/>
          <p14:tracePt t="42022" x="9913938" y="5737225"/>
          <p14:tracePt t="42030" x="9928225" y="5721350"/>
          <p14:tracePt t="42037" x="9944100" y="5707063"/>
          <p14:tracePt t="42046" x="9944100" y="5691188"/>
          <p14:tracePt t="42053" x="9958388" y="5661025"/>
          <p14:tracePt t="42069" x="9974263" y="5630863"/>
          <p14:tracePt t="42078" x="9988550" y="5616575"/>
          <p14:tracePt t="42086" x="9988550" y="5602288"/>
          <p14:tracePt t="42093" x="10004425" y="5602288"/>
          <p14:tracePt t="42103" x="10004425" y="5586413"/>
          <p14:tracePt t="42134" x="10004425" y="5572125"/>
          <p14:tracePt t="42181" x="9988550" y="5572125"/>
          <p14:tracePt t="42190" x="9974263" y="5572125"/>
          <p14:tracePt t="42198" x="9958388" y="5572125"/>
          <p14:tracePt t="42208" x="9869488" y="5495925"/>
          <p14:tracePt t="42213" x="9809163" y="5465763"/>
          <p14:tracePt t="42221" x="9732963" y="5391150"/>
          <p14:tracePt t="42229" x="9567863" y="5270500"/>
          <p14:tracePt t="42237" x="9418638" y="5181600"/>
          <p14:tracePt t="42245" x="9358313" y="5181600"/>
          <p14:tracePt t="42253" x="9207500" y="5075238"/>
          <p14:tracePt t="42261" x="8982075" y="4940300"/>
          <p14:tracePt t="42269" x="8667750" y="4760913"/>
          <p14:tracePt t="42277" x="8577263" y="4745038"/>
          <p14:tracePt t="42286" x="8426450" y="4684713"/>
          <p14:tracePt t="42293" x="8382000" y="4640263"/>
          <p14:tracePt t="42302" x="8366125" y="4640263"/>
          <p14:tracePt t="42319" x="8366125" y="4625975"/>
          <p14:tracePt t="42453" x="8351838" y="4625975"/>
          <p14:tracePt t="42461" x="8335963" y="4625975"/>
          <p14:tracePt t="42469" x="8305800" y="4625975"/>
          <p14:tracePt t="42477" x="8261350" y="4625975"/>
          <p14:tracePt t="42486" x="8201025" y="4625975"/>
          <p14:tracePt t="42493" x="7900988" y="4625975"/>
          <p14:tracePt t="42503" x="7705725" y="4625975"/>
          <p14:tracePt t="42509" x="7450138" y="4625975"/>
          <p14:tracePt t="42519" x="7134225" y="4625975"/>
          <p14:tracePt t="42525" x="6834188" y="4625975"/>
          <p14:tracePt t="42533" x="6383338" y="4625975"/>
          <p14:tracePt t="42542" x="5932488" y="4625975"/>
          <p14:tracePt t="42550" x="5692775" y="4625975"/>
          <p14:tracePt t="42559" x="5407025" y="4625975"/>
          <p14:tracePt t="42565" x="5227638" y="4625975"/>
          <p14:tracePt t="42575" x="5106988" y="4625975"/>
          <p14:tracePt t="42581" x="5062538" y="4625975"/>
          <p14:tracePt t="42592" x="5046663" y="4625975"/>
          <p14:tracePt t="42629" x="5046663" y="4610100"/>
          <p14:tracePt t="42637" x="5046663" y="4595813"/>
          <p14:tracePt t="42646" x="5046663" y="4579938"/>
          <p14:tracePt t="42653" x="5062538" y="4535488"/>
          <p14:tracePt t="42662" x="5062538" y="4505325"/>
          <p14:tracePt t="42670" x="5062538" y="4489450"/>
          <p14:tracePt t="42679" x="5062538" y="4475163"/>
          <p14:tracePt t="42686" x="5062538" y="4430713"/>
          <p14:tracePt t="42693" x="5062538" y="4400550"/>
          <p14:tracePt t="42703" x="5062538" y="4384675"/>
          <p14:tracePt t="42709" x="5062538" y="4354513"/>
          <p14:tracePt t="42719" x="5032375" y="4310063"/>
          <p14:tracePt t="42725" x="5016500" y="4279900"/>
          <p14:tracePt t="42733" x="5002213" y="4265613"/>
          <p14:tracePt t="42742" x="5002213" y="4249738"/>
          <p14:tracePt t="42750" x="4972050" y="4189413"/>
          <p14:tracePt t="42758" x="4956175" y="4175125"/>
          <p14:tracePt t="42765" x="4956175" y="4159250"/>
          <p14:tracePt t="42806" x="4956175" y="4144963"/>
          <p14:tracePt t="42813" x="4986338" y="4129088"/>
          <p14:tracePt t="42824" x="5032375" y="4084638"/>
          <p14:tracePt t="42830" x="5092700" y="4070350"/>
          <p14:tracePt t="42837" x="5167313" y="4040188"/>
          <p14:tracePt t="42846" x="5227638" y="4010025"/>
          <p14:tracePt t="42853" x="5287963" y="3979863"/>
          <p14:tracePt t="42861" x="5332413" y="3979863"/>
          <p14:tracePt t="42869" x="5362575" y="3949700"/>
          <p14:tracePt t="42886" x="5407025" y="3933825"/>
          <p14:tracePt t="42982" x="5407025" y="3949700"/>
          <p14:tracePt t="42989" x="5422900" y="3949700"/>
          <p14:tracePt t="42997" x="5422900" y="3979863"/>
          <p14:tracePt t="43006" x="5453063" y="3994150"/>
          <p14:tracePt t="43013" x="5453063" y="4010025"/>
          <p14:tracePt t="43021" x="5467350" y="4024313"/>
          <p14:tracePt t="43029" x="5497513" y="4054475"/>
          <p14:tracePt t="43037" x="5513388" y="4084638"/>
          <p14:tracePt t="43045" x="5527675" y="4114800"/>
          <p14:tracePt t="43053" x="5572125" y="4144963"/>
          <p14:tracePt t="43063" x="5588000" y="4159250"/>
          <p14:tracePt t="43070" x="5618163" y="4175125"/>
          <p14:tracePt t="43077" x="5632450" y="4189413"/>
          <p14:tracePt t="43103" x="5662613" y="4189413"/>
          <p14:tracePt t="43119" x="5678488" y="4189413"/>
          <p14:tracePt t="45669" x="5753100" y="4189413"/>
          <p14:tracePt t="45677" x="5992813" y="4189413"/>
          <p14:tracePt t="45686" x="6294438" y="4189413"/>
          <p14:tracePt t="45693" x="6578600" y="4189413"/>
          <p14:tracePt t="45703" x="6789738" y="4189413"/>
          <p14:tracePt t="45709" x="7015163" y="4189413"/>
          <p14:tracePt t="45719" x="7224713" y="4189413"/>
          <p14:tracePt t="45725" x="7435850" y="4189413"/>
          <p14:tracePt t="45736" x="7600950" y="4189413"/>
          <p14:tracePt t="45742" x="7705725" y="4189413"/>
          <p14:tracePt t="45749" x="7766050" y="4189413"/>
          <p14:tracePt t="45758" x="7780338" y="4189413"/>
          <p14:tracePt t="45821" x="7810500" y="4189413"/>
          <p14:tracePt t="45829" x="7856538" y="4189413"/>
          <p14:tracePt t="45842" x="7915275" y="4189413"/>
          <p14:tracePt t="45846" x="8005763" y="4189413"/>
          <p14:tracePt t="45853" x="8066088" y="4189413"/>
          <p14:tracePt t="45862" x="8126413" y="4189413"/>
          <p14:tracePt t="45869" x="8156575" y="4189413"/>
          <p14:tracePt t="45877" x="8186738" y="4189413"/>
          <p14:tracePt t="45887" x="8201025" y="4189413"/>
          <p14:tracePt t="45925" x="8216900" y="4189413"/>
          <p14:tracePt t="45933" x="8261350" y="4189413"/>
          <p14:tracePt t="45943" x="8277225" y="4189413"/>
          <p14:tracePt t="45949" x="8321675" y="4189413"/>
          <p14:tracePt t="45958" x="8366125" y="4189413"/>
          <p14:tracePt t="45966" x="8412163" y="4189413"/>
          <p14:tracePt t="45975" x="8442325" y="4189413"/>
          <p14:tracePt t="45982" x="8486775" y="4189413"/>
          <p14:tracePt t="45991" x="8516938" y="4189413"/>
          <p14:tracePt t="45997" x="8531225" y="4189413"/>
          <p14:tracePt t="46006" x="8561388" y="4189413"/>
          <p14:tracePt t="46025" x="8591550" y="4189413"/>
          <p14:tracePt t="46030" x="8607425" y="4189413"/>
          <p14:tracePt t="46045" x="8637588" y="4189413"/>
          <p14:tracePt t="46389" x="8621713" y="4189413"/>
          <p14:tracePt t="46406" x="8607425" y="4189413"/>
          <p14:tracePt t="46445" x="8591550" y="4189413"/>
          <p14:tracePt t="46461" x="8577263" y="4189413"/>
          <p14:tracePt t="46478" x="8561388" y="4189413"/>
          <p14:tracePt t="46494" x="8547100" y="4205288"/>
          <p14:tracePt t="46502" x="8426450" y="4265613"/>
          <p14:tracePt t="46509" x="8291513" y="4279900"/>
          <p14:tracePt t="46519" x="8231188" y="4324350"/>
          <p14:tracePt t="46526" x="8110538" y="4340225"/>
          <p14:tracePt t="46533" x="8021638" y="4370388"/>
          <p14:tracePt t="46541" x="7915275" y="4414838"/>
          <p14:tracePt t="46549" x="7780338" y="4430713"/>
          <p14:tracePt t="46559" x="7600950" y="4445000"/>
          <p14:tracePt t="46566" x="7524750" y="4460875"/>
          <p14:tracePt t="46576" x="7405688" y="4489450"/>
          <p14:tracePt t="46581" x="7315200" y="4519613"/>
          <p14:tracePt t="46591" x="7210425" y="4519613"/>
          <p14:tracePt t="46598" x="7105650" y="4535488"/>
          <p14:tracePt t="46608" x="6969125" y="4549775"/>
          <p14:tracePt t="46614" x="6880225" y="4549775"/>
          <p14:tracePt t="46622" x="6743700" y="4549775"/>
          <p14:tracePt t="46629" x="6638925" y="4549775"/>
          <p14:tracePt t="46637" x="6519863" y="4549775"/>
          <p14:tracePt t="46646" x="6443663" y="4549775"/>
          <p14:tracePt t="46653" x="6353175" y="4549775"/>
          <p14:tracePt t="46661" x="6294438" y="4549775"/>
          <p14:tracePt t="46669" x="6203950" y="4549775"/>
          <p14:tracePt t="46677" x="6129338" y="4549775"/>
          <p14:tracePt t="46686" x="6069013" y="4549775"/>
          <p14:tracePt t="46693" x="6008688" y="4549775"/>
          <p14:tracePt t="46703" x="5948363" y="4549775"/>
          <p14:tracePt t="46711" x="5873750" y="4549775"/>
          <p14:tracePt t="46720" x="5827713" y="4549775"/>
          <p14:tracePt t="46728" x="5783263" y="4549775"/>
          <p14:tracePt t="46736" x="5737225" y="4565650"/>
          <p14:tracePt t="46749" x="5722938" y="4579938"/>
          <p14:tracePt t="46759" x="5708650" y="4579938"/>
          <p14:tracePt t="46765" x="5692775" y="4579938"/>
          <p14:tracePt t="46776" x="5678488" y="4579938"/>
          <p14:tracePt t="46781" x="5648325" y="4579938"/>
          <p14:tracePt t="46792" x="5632450" y="4579938"/>
          <p14:tracePt t="46798" x="5588000" y="4579938"/>
          <p14:tracePt t="46809" x="5557838" y="4579938"/>
          <p14:tracePt t="46814" x="5513388" y="4579938"/>
          <p14:tracePt t="46822" x="5497513" y="4579938"/>
          <p14:tracePt t="46830" x="5453063" y="4579938"/>
          <p14:tracePt t="46837" x="5422900" y="4579938"/>
          <p14:tracePt t="46845" x="5362575" y="4579938"/>
          <p14:tracePt t="47037" x="5376863" y="4579938"/>
          <p14:tracePt t="47045" x="5422900" y="4549775"/>
          <p14:tracePt t="47053" x="5467350" y="4519613"/>
          <p14:tracePt t="47061" x="5497513" y="4519613"/>
          <p14:tracePt t="47069" x="5527675" y="4505325"/>
          <p14:tracePt t="47078" x="5541963" y="4505325"/>
          <p14:tracePt t="47565" x="5588000" y="4505325"/>
          <p14:tracePt t="47573" x="5648325" y="4505325"/>
          <p14:tracePt t="47582" x="5722938" y="4489450"/>
          <p14:tracePt t="47592" x="5813425" y="4489450"/>
          <p14:tracePt t="47597" x="5962650" y="4489450"/>
          <p14:tracePt t="47609" x="6113463" y="4489450"/>
          <p14:tracePt t="47614" x="6308725" y="4489450"/>
          <p14:tracePt t="47624" x="6578600" y="4489450"/>
          <p14:tracePt t="47630" x="6910388" y="4489450"/>
          <p14:tracePt t="47637" x="7285038" y="4489450"/>
          <p14:tracePt t="47646" x="7570788" y="4489450"/>
          <p14:tracePt t="47653" x="7766050" y="4489450"/>
          <p14:tracePt t="47661" x="7931150" y="4475163"/>
          <p14:tracePt t="47670" x="8005763" y="4475163"/>
          <p14:tracePt t="47678" x="8066088" y="4475163"/>
          <p14:tracePt t="47686" x="8066088" y="4460875"/>
          <p14:tracePt t="47693" x="8081963" y="4460875"/>
          <p14:tracePt t="47829" x="8126413" y="4460875"/>
          <p14:tracePt t="47837" x="8186738" y="4445000"/>
          <p14:tracePt t="47845" x="8261350" y="4430713"/>
          <p14:tracePt t="47853" x="8335963" y="4414838"/>
          <p14:tracePt t="47862" x="8442325" y="4400550"/>
          <p14:tracePt t="47869" x="8486775" y="4384675"/>
          <p14:tracePt t="47885" x="8547100" y="4370388"/>
          <p14:tracePt t="47894" x="8561388" y="4370388"/>
          <p14:tracePt t="47902" x="8577263" y="4370388"/>
          <p14:tracePt t="48005" x="8561388" y="4370388"/>
          <p14:tracePt t="48029" x="8531225" y="4384675"/>
          <p14:tracePt t="48037" x="8501063" y="4384675"/>
          <p14:tracePt t="48046" x="8472488" y="4400550"/>
          <p14:tracePt t="48053" x="8426450" y="4400550"/>
          <p14:tracePt t="48063" x="8382000" y="4430713"/>
          <p14:tracePt t="48069" x="8321675" y="4445000"/>
          <p14:tracePt t="48077" x="8305800" y="4460875"/>
          <p14:tracePt t="48085" x="8247063" y="4489450"/>
          <p14:tracePt t="48093" x="8186738" y="4489450"/>
          <p14:tracePt t="48102" x="8140700" y="4519613"/>
          <p14:tracePt t="48109" x="8051800" y="4565650"/>
          <p14:tracePt t="48119" x="7975600" y="4595813"/>
          <p14:tracePt t="48125" x="7900988" y="4625975"/>
          <p14:tracePt t="48136" x="7810500" y="4670425"/>
          <p14:tracePt t="48141" x="7600950" y="4730750"/>
          <p14:tracePt t="48149" x="7450138" y="4745038"/>
          <p14:tracePt t="48159" x="7345363" y="4791075"/>
          <p14:tracePt t="48165" x="7210425" y="4805363"/>
          <p14:tracePt t="48176" x="7119938" y="4835525"/>
          <p14:tracePt t="48181" x="6954838" y="4879975"/>
          <p14:tracePt t="48192" x="6773863" y="4910138"/>
          <p14:tracePt t="48198" x="6608763" y="4940300"/>
          <p14:tracePt t="48208" x="6353175" y="4970463"/>
          <p14:tracePt t="48214" x="6218238" y="4986338"/>
          <p14:tracePt t="48222" x="6008688" y="5030788"/>
          <p14:tracePt t="48230" x="5813425" y="5046663"/>
          <p14:tracePt t="48238" x="5618163" y="5060950"/>
          <p14:tracePt t="48246" x="5437188" y="5060950"/>
          <p14:tracePt t="48254" x="5287963" y="5060950"/>
          <p14:tracePt t="48262" x="5227638" y="5060950"/>
          <p14:tracePt t="48269" x="5197475" y="5060950"/>
          <p14:tracePt t="48278" x="5181600" y="5060950"/>
          <p14:tracePt t="48493" x="5181600" y="5046663"/>
          <p14:tracePt t="48502" x="5211763" y="4986338"/>
          <p14:tracePt t="48509" x="5241925" y="4940300"/>
          <p14:tracePt t="48519" x="5257800" y="4910138"/>
          <p14:tracePt t="48527" x="5272088" y="4835525"/>
          <p14:tracePt t="48536" x="5302250" y="4775200"/>
          <p14:tracePt t="48542" x="5346700" y="4684713"/>
          <p14:tracePt t="48549" x="5407025" y="4656138"/>
          <p14:tracePt t="48559" x="5497513" y="4625975"/>
          <p14:tracePt t="48566" x="5541963" y="4610100"/>
          <p14:tracePt t="48574" x="5572125" y="4595813"/>
          <p14:tracePt t="48581" x="5602288" y="4579938"/>
          <p14:tracePt t="48591" x="5602288" y="4565650"/>
          <p14:tracePt t="48598" x="5618163" y="4565650"/>
          <p14:tracePt t="49390" x="5753100" y="4565650"/>
          <p14:tracePt t="49397" x="5873750" y="4579938"/>
          <p14:tracePt t="49407" x="6099175" y="4625975"/>
          <p14:tracePt t="49414" x="6294438" y="4656138"/>
          <p14:tracePt t="49424" x="6608763" y="4684713"/>
          <p14:tracePt t="49429" x="6910388" y="4714875"/>
          <p14:tracePt t="49436" x="7119938" y="4714875"/>
          <p14:tracePt t="49445" x="7329488" y="4714875"/>
          <p14:tracePt t="49453" x="7466013" y="4730750"/>
          <p14:tracePt t="49461" x="7585075" y="4730750"/>
          <p14:tracePt t="49469" x="7615238" y="4730750"/>
          <p14:tracePt t="49477" x="7631113" y="4730750"/>
          <p14:tracePt t="49503" x="7645400" y="4730750"/>
          <p14:tracePt t="49510" x="7675563" y="4714875"/>
          <p14:tracePt t="49519" x="7720013" y="4700588"/>
          <p14:tracePt t="49525" x="7796213" y="4684713"/>
          <p14:tracePt t="49537" x="7840663" y="4684713"/>
          <p14:tracePt t="49544" x="7870825" y="4670425"/>
          <p14:tracePt t="49550" x="7915275" y="4656138"/>
          <p14:tracePt t="49560" x="7961313" y="4656138"/>
          <p14:tracePt t="49566" x="7975600" y="4656138"/>
          <p14:tracePt t="49575" x="7991475" y="4656138"/>
          <p14:tracePt t="49581" x="8005763" y="4656138"/>
          <p14:tracePt t="49623" x="8005763" y="4640263"/>
          <p14:tracePt t="49639" x="8021638" y="4640263"/>
          <p14:tracePt t="49653" x="8035925" y="4640263"/>
          <p14:tracePt t="49661" x="8081963" y="4640263"/>
          <p14:tracePt t="49669" x="8126413" y="4640263"/>
          <p14:tracePt t="49677" x="8216900" y="4640263"/>
          <p14:tracePt t="49685" x="8291513" y="4640263"/>
          <p14:tracePt t="49694" x="8396288" y="4640263"/>
          <p14:tracePt t="49702" x="8456613" y="4640263"/>
          <p14:tracePt t="49710" x="8561388" y="4640263"/>
          <p14:tracePt t="49719" x="8651875" y="4640263"/>
          <p14:tracePt t="49726" x="8742363" y="4640263"/>
          <p14:tracePt t="49736" x="8786813" y="4640263"/>
          <p14:tracePt t="49742" x="8847138" y="4640263"/>
          <p14:tracePt t="49750" x="8863013" y="4640263"/>
          <p14:tracePt t="49758" x="8877300" y="4640263"/>
          <p14:tracePt t="49774" x="8893175" y="4640263"/>
          <p14:tracePt t="49823" x="8907463" y="4640263"/>
          <p14:tracePt t="49829" x="8921750" y="4640263"/>
          <p14:tracePt t="49981" x="8907463" y="4640263"/>
          <p14:tracePt t="49997" x="8893175" y="4640263"/>
          <p14:tracePt t="50008" x="8726488" y="4700588"/>
          <p14:tracePt t="50013" x="8577263" y="4760913"/>
          <p14:tracePt t="50024" x="8366125" y="4835525"/>
          <p14:tracePt t="50029" x="8110538" y="4926013"/>
          <p14:tracePt t="50038" x="7840663" y="4956175"/>
          <p14:tracePt t="50046" x="7554913" y="5046663"/>
          <p14:tracePt t="50053" x="7240588" y="5105400"/>
          <p14:tracePt t="50062" x="6819900" y="5121275"/>
          <p14:tracePt t="50069" x="6564313" y="5151438"/>
          <p14:tracePt t="50077" x="6234113" y="5151438"/>
          <p14:tracePt t="50086" x="6022975" y="5151438"/>
          <p14:tracePt t="50093" x="5918200" y="5151438"/>
          <p14:tracePt t="50102" x="5888038" y="5151438"/>
          <p14:tracePt t="50205" x="5873750" y="5151438"/>
          <p14:tracePt t="50223" x="5857875" y="5165725"/>
          <p14:tracePt t="50253" x="5843588" y="5165725"/>
          <p14:tracePt t="50269" x="5827713" y="5165725"/>
          <p14:tracePt t="50429" x="5827713" y="5151438"/>
          <p14:tracePt t="50438" x="5813425" y="5135563"/>
          <p14:tracePt t="50446" x="5813425" y="5121275"/>
          <p14:tracePt t="50453" x="5813425" y="5105400"/>
          <p14:tracePt t="50461" x="5813425" y="5091113"/>
          <p14:tracePt t="50469" x="5813425" y="5060950"/>
          <p14:tracePt t="50485" x="5813425" y="5046663"/>
          <p14:tracePt t="50519" x="5813425" y="5030788"/>
          <p14:tracePt t="50845" x="5813425" y="5060950"/>
          <p14:tracePt t="50989" x="5813425" y="5075238"/>
          <p14:tracePt t="50997" x="5813425" y="5091113"/>
          <p14:tracePt t="51009" x="5813425" y="5105400"/>
          <p14:tracePt t="51013" x="5813425" y="5121275"/>
          <p14:tracePt t="51030" x="5813425" y="5135563"/>
          <p14:tracePt t="51117" x="5813425" y="5181600"/>
          <p14:tracePt t="51126" x="5813425" y="5195888"/>
          <p14:tracePt t="51135" x="5813425" y="5211763"/>
          <p14:tracePt t="51149" x="5813425" y="5240338"/>
          <p14:tracePt t="53045" x="5903913" y="5240338"/>
          <p14:tracePt t="53053" x="6129338" y="5240338"/>
          <p14:tracePt t="53061" x="6429375" y="5256213"/>
          <p14:tracePt t="53069" x="6804025" y="5256213"/>
          <p14:tracePt t="53078" x="7134225" y="5256213"/>
          <p14:tracePt t="53085" x="7466013" y="5286375"/>
          <p14:tracePt t="53093" x="7931150" y="5300663"/>
          <p14:tracePt t="53103" x="8291513" y="5300663"/>
          <p14:tracePt t="53111" x="8667750" y="5300663"/>
          <p14:tracePt t="53119" x="8863013" y="5300663"/>
          <p14:tracePt t="53126" x="9012238" y="5300663"/>
          <p14:tracePt t="53136" x="9102725" y="5300663"/>
          <p14:tracePt t="53142" x="9147175" y="5300663"/>
          <p14:tracePt t="53517" x="9147175" y="5270500"/>
          <p14:tracePt t="53525" x="9147175" y="5240338"/>
          <p14:tracePt t="53536" x="9147175" y="5211763"/>
          <p14:tracePt t="53542" x="9132888" y="5165725"/>
          <p14:tracePt t="53549" x="9102725" y="5091113"/>
          <p14:tracePt t="53558" x="9102725" y="5016500"/>
          <p14:tracePt t="53565" x="9102725" y="4986338"/>
          <p14:tracePt t="53577" x="9102725" y="4940300"/>
          <p14:tracePt t="53581" x="9102725" y="4926013"/>
          <p14:tracePt t="53645" x="9072563" y="4956175"/>
          <p14:tracePt t="53653" x="9072563" y="5030788"/>
          <p14:tracePt t="53662" x="9072563" y="5105400"/>
          <p14:tracePt t="53669" x="9058275" y="5151438"/>
          <p14:tracePt t="53678" x="9012238" y="5211763"/>
          <p14:tracePt t="53685" x="9012238" y="5300663"/>
          <p14:tracePt t="53693" x="9012238" y="5346700"/>
          <p14:tracePt t="53703" x="9012238" y="5391150"/>
          <p14:tracePt t="53710" x="9012238" y="5495925"/>
          <p14:tracePt t="53719" x="9012238" y="5602288"/>
          <p14:tracePt t="53726" x="8997950" y="5676900"/>
          <p14:tracePt t="53736" x="8982075" y="5826125"/>
          <p14:tracePt t="53743" x="8982075" y="5872163"/>
          <p14:tracePt t="53758" x="8982075" y="5932488"/>
          <p14:tracePt t="53782" x="8982075" y="5991225"/>
          <p14:tracePt t="53790" x="8997950" y="6037263"/>
          <p14:tracePt t="54205" x="8997950" y="6021388"/>
          <p14:tracePt t="54213" x="8997950" y="5991225"/>
          <p14:tracePt t="54224" x="8997950" y="5962650"/>
          <p14:tracePt t="54229" x="8997950" y="5932488"/>
          <p14:tracePt t="54238" x="8997950" y="5916613"/>
          <p14:tracePt t="54246" x="8997950" y="5902325"/>
          <p14:tracePt t="54253" x="8997950" y="5872163"/>
          <p14:tracePt t="54261" x="8997950" y="5856288"/>
          <p14:tracePt t="54277" x="8997950" y="5826125"/>
          <p14:tracePt t="54285" x="8997950" y="5811838"/>
          <p14:tracePt t="54309" x="8997950" y="5781675"/>
          <p14:tracePt t="54319" x="8997950" y="5767388"/>
          <p14:tracePt t="54327" x="8997950" y="5737225"/>
          <p14:tracePt t="54335" x="8997950" y="5721350"/>
          <p14:tracePt t="54341" x="8997950" y="5707063"/>
          <p14:tracePt t="54352" x="8997950" y="5661025"/>
          <p14:tracePt t="54359" x="8997950" y="5646738"/>
          <p14:tracePt t="54381" x="8997950" y="5630863"/>
          <p14:tracePt t="54398" x="8997950" y="5616575"/>
          <p14:tracePt t="54717" x="8997950" y="5586413"/>
          <p14:tracePt t="54725" x="8997950" y="5556250"/>
          <p14:tracePt t="54749" x="8997950" y="5541963"/>
          <p14:tracePt t="54758" x="8982075" y="5541963"/>
          <p14:tracePt t="54765" x="8982075" y="5526088"/>
          <p14:tracePt t="54776" x="8967788" y="5511800"/>
          <p14:tracePt t="54781" x="8967788" y="5495925"/>
          <p14:tracePt t="58350" x="8907463" y="5495925"/>
          <p14:tracePt t="58357" x="8832850" y="5495925"/>
          <p14:tracePt t="58365" x="8786813" y="5495925"/>
          <p14:tracePt t="58376" x="8712200" y="5495925"/>
          <p14:tracePt t="58381" x="8607425" y="5495925"/>
          <p14:tracePt t="58391" x="8516938" y="5495925"/>
          <p14:tracePt t="58398" x="8382000" y="5495925"/>
          <p14:tracePt t="58408" x="8216900" y="5495925"/>
          <p14:tracePt t="58414" x="8096250" y="5495925"/>
          <p14:tracePt t="58425" x="7945438" y="5495925"/>
          <p14:tracePt t="58429" x="7826375" y="5495925"/>
          <p14:tracePt t="58437" x="7661275" y="5495925"/>
          <p14:tracePt t="58445" x="7510463" y="5495925"/>
          <p14:tracePt t="58453" x="7359650" y="5495925"/>
          <p14:tracePt t="58461" x="7180263" y="5495925"/>
          <p14:tracePt t="58469" x="7045325" y="5495925"/>
          <p14:tracePt t="58477" x="6924675" y="5481638"/>
          <p14:tracePt t="58485" x="6834188" y="5481638"/>
          <p14:tracePt t="58493" x="6789738" y="5465763"/>
          <p14:tracePt t="58502" x="6729413" y="5465763"/>
          <p14:tracePt t="58509" x="6654800" y="5465763"/>
          <p14:tracePt t="58519" x="6624638" y="5451475"/>
          <p14:tracePt t="58525" x="6578600" y="5451475"/>
          <p14:tracePt t="58535" x="6548438" y="5451475"/>
          <p14:tracePt t="58542" x="6503988" y="5451475"/>
          <p14:tracePt t="58552" x="6489700" y="5451475"/>
          <p14:tracePt t="58558" x="6473825" y="5451475"/>
          <p14:tracePt t="58566" x="6443663" y="5451475"/>
          <p14:tracePt t="58582" x="6429375" y="5451475"/>
          <p14:tracePt t="58591" x="6383338" y="5451475"/>
          <p14:tracePt t="58597" x="6353175" y="5451475"/>
          <p14:tracePt t="58607" x="6308725" y="5481638"/>
          <p14:tracePt t="58613" x="6188075" y="5495925"/>
          <p14:tracePt t="58624" x="6083300" y="5495925"/>
          <p14:tracePt t="58629" x="6022975" y="5495925"/>
          <p14:tracePt t="58640" x="5962650" y="5495925"/>
          <p14:tracePt t="58645" x="5932488" y="5495925"/>
          <p14:tracePt t="58654" x="5873750" y="5495925"/>
          <p14:tracePt t="58661" x="5813425" y="5495925"/>
          <p14:tracePt t="58669" x="5767388" y="5495925"/>
          <p14:tracePt t="58677" x="5708650" y="5495925"/>
          <p14:tracePt t="58685" x="5662613" y="5495925"/>
          <p14:tracePt t="58693" x="5588000" y="5495925"/>
          <p14:tracePt t="58702" x="5541963" y="5495925"/>
          <p14:tracePt t="58710" x="5497513" y="5495925"/>
          <p14:tracePt t="58719" x="5453063" y="5495925"/>
          <p14:tracePt t="58725" x="5422900" y="5495925"/>
          <p14:tracePt t="58735" x="5407025" y="5495925"/>
          <p14:tracePt t="58751" x="5392738" y="5495925"/>
          <p14:tracePt t="58766" x="5376863" y="5495925"/>
          <p14:tracePt t="58782" x="5362575" y="5495925"/>
          <p14:tracePt t="58797" x="5332413" y="5495925"/>
          <p14:tracePt t="58806" x="5318125" y="5495925"/>
          <p14:tracePt t="58813" x="5302250" y="5495925"/>
          <p14:tracePt t="58825" x="5287963" y="5495925"/>
          <p14:tracePt t="58829" x="5272088" y="5495925"/>
          <p14:tracePt t="58856" x="5257800" y="5495925"/>
          <p14:tracePt t="60526" x="5287963" y="5495925"/>
          <p14:tracePt t="60534" x="5392738" y="5495925"/>
          <p14:tracePt t="60542" x="5497513" y="5495925"/>
          <p14:tracePt t="60552" x="5618163" y="5495925"/>
          <p14:tracePt t="60559" x="5722938" y="5495925"/>
          <p14:tracePt t="60565" x="5918200" y="5495925"/>
          <p14:tracePt t="60576" x="6113463" y="5495925"/>
          <p14:tracePt t="60581" x="6338888" y="5495925"/>
          <p14:tracePt t="60592" x="6548438" y="5495925"/>
          <p14:tracePt t="60597" x="6743700" y="5495925"/>
          <p14:tracePt t="60608" x="6924675" y="5495925"/>
          <p14:tracePt t="60613" x="7075488" y="5495925"/>
          <p14:tracePt t="60622" x="7194550" y="5495925"/>
          <p14:tracePt t="60629" x="7270750" y="5495925"/>
          <p14:tracePt t="60639" x="7329488" y="5495925"/>
          <p14:tracePt t="60645" x="7375525" y="5511800"/>
          <p14:tracePt t="60653" x="7389813" y="5511800"/>
          <p14:tracePt t="60669" x="7419975" y="5511800"/>
          <p14:tracePt t="60677" x="7480300" y="5511800"/>
          <p14:tracePt t="60685" x="7631113" y="5511800"/>
          <p14:tracePt t="60693" x="7810500" y="5511800"/>
          <p14:tracePt t="60702" x="7991475" y="5511800"/>
          <p14:tracePt t="60710" x="8140700" y="5511800"/>
          <p14:tracePt t="60718" x="8335963" y="5511800"/>
          <p14:tracePt t="60726" x="8456613" y="5511800"/>
          <p14:tracePt t="60735" x="8561388" y="5511800"/>
          <p14:tracePt t="60741" x="8607425" y="5511800"/>
          <p14:tracePt t="60751" x="8637588" y="5511800"/>
          <p14:tracePt t="60758" x="8651875" y="5511800"/>
          <p14:tracePt t="60853" x="8667750" y="5511800"/>
          <p14:tracePt t="60861" x="8682038" y="5511800"/>
          <p14:tracePt t="60878" x="8697913" y="5511800"/>
          <p14:tracePt t="60885" x="8726488" y="5511800"/>
          <p14:tracePt t="60893" x="8756650" y="5511800"/>
          <p14:tracePt t="60901" x="8832850" y="5511800"/>
          <p14:tracePt t="60910" x="8893175" y="5511800"/>
          <p14:tracePt t="60918" x="8967788" y="5511800"/>
          <p14:tracePt t="60926" x="9012238" y="5511800"/>
          <p14:tracePt t="60935" x="9072563" y="5511800"/>
          <p14:tracePt t="60941" x="9088438" y="5511800"/>
          <p14:tracePt t="60951" x="9088438" y="5495925"/>
          <p14:tracePt t="60958" x="9102725" y="5495925"/>
          <p14:tracePt t="62725" x="9072563" y="5495925"/>
          <p14:tracePt t="62734" x="8997950" y="5495925"/>
          <p14:tracePt t="62742" x="8893175" y="5495925"/>
          <p14:tracePt t="62751" x="8742363" y="5495925"/>
          <p14:tracePt t="62759" x="8607425" y="5495925"/>
          <p14:tracePt t="62765" x="8486775" y="5495925"/>
          <p14:tracePt t="62774" x="8396288" y="5495925"/>
          <p14:tracePt t="62781" x="8291513" y="5495925"/>
          <p14:tracePt t="62790" x="8231188" y="5495925"/>
          <p14:tracePt t="62798" x="8186738" y="5495925"/>
          <p14:tracePt t="62807" x="8126413" y="5511800"/>
          <p14:tracePt t="62813" x="7961313" y="5511800"/>
          <p14:tracePt t="62823" x="7810500" y="5511800"/>
          <p14:tracePt t="62829" x="7600950" y="5511800"/>
          <p14:tracePt t="62837" x="7405688" y="5511800"/>
          <p14:tracePt t="62845" x="7224713" y="5511800"/>
          <p14:tracePt t="62853" x="7029450" y="5511800"/>
          <p14:tracePt t="62862" x="6684963" y="5495925"/>
          <p14:tracePt t="62869" x="6443663" y="5495925"/>
          <p14:tracePt t="62877" x="6038850" y="5495925"/>
          <p14:tracePt t="62885" x="5737225" y="5495925"/>
          <p14:tracePt t="62894" x="5572125" y="5495925"/>
          <p14:tracePt t="62901" x="5376863" y="5481638"/>
          <p14:tracePt t="62910" x="5257800" y="5481638"/>
          <p14:tracePt t="62918" x="5181600" y="5481638"/>
          <p14:tracePt t="62925" x="5137150" y="5481638"/>
          <p14:tracePt t="62935" x="5122863" y="5481638"/>
          <p14:tracePt t="63213" x="5137150" y="5481638"/>
          <p14:tracePt t="63230" x="5151438" y="5481638"/>
          <p14:tracePt t="63245" x="5167313" y="5481638"/>
          <p14:tracePt t="63256" x="5181600" y="5481638"/>
          <p14:tracePt t="63277" x="5197475" y="5481638"/>
          <p14:tracePt t="63285" x="5211763" y="5481638"/>
          <p14:tracePt t="63301" x="5227638" y="5481638"/>
          <p14:tracePt t="63318" x="5241925" y="5481638"/>
          <p14:tracePt t="63341" x="5257800" y="5481638"/>
          <p14:tracePt t="63357" x="5272088" y="5481638"/>
          <p14:tracePt t="63437" x="5287963" y="5481638"/>
          <p14:tracePt t="63461" x="5302250" y="5481638"/>
          <p14:tracePt t="63549" x="5318125" y="5481638"/>
          <p14:tracePt t="63917" x="5332413" y="5481638"/>
          <p14:tracePt t="64205" x="5332413" y="5495925"/>
          <p14:tracePt t="64213" x="5346700" y="5511800"/>
          <p14:tracePt t="64223" x="5362575" y="5511800"/>
          <p14:tracePt t="64229" x="5362575" y="5526088"/>
          <p14:tracePt t="64246" x="5362575" y="5541963"/>
          <p14:tracePt t="64254" x="5362575" y="5556250"/>
          <p14:tracePt t="64269" x="5362575" y="5572125"/>
          <p14:tracePt t="64293" x="5362575" y="5586413"/>
          <p14:tracePt t="64798" x="5376863" y="5586413"/>
          <p14:tracePt t="64853" x="5392738" y="5586413"/>
          <p14:tracePt t="65229" x="5376863" y="5602288"/>
          <p14:tracePt t="65237" x="5362575" y="5616575"/>
          <p14:tracePt t="65256" x="5362575" y="5630863"/>
          <p14:tracePt t="65270" x="5346700" y="5630863"/>
          <p14:tracePt t="65277" x="5346700" y="5646738"/>
          <p14:tracePt t="65284" x="5346700" y="5661025"/>
          <p14:tracePt t="65413" x="5346700" y="5676900"/>
          <p14:tracePt t="65429" x="5346700" y="5691188"/>
          <p14:tracePt t="65445" x="5332413" y="5691188"/>
          <p14:tracePt t="65471" x="5332413" y="5707063"/>
          <p14:tracePt t="65493" x="5332413" y="5721350"/>
          <p14:tracePt t="68301" x="5346700" y="5721350"/>
          <p14:tracePt t="68437" x="5346700" y="5737225"/>
          <p14:tracePt t="68469" x="5346700" y="5751513"/>
          <p14:tracePt t="68637" x="5362575" y="5751513"/>
          <p14:tracePt t="68846" x="5422900" y="5751513"/>
          <p14:tracePt t="68853" x="5467350" y="5751513"/>
          <p14:tracePt t="68862" x="5572125" y="5751513"/>
          <p14:tracePt t="68872" x="5662613" y="5751513"/>
          <p14:tracePt t="68878" x="5797550" y="5737225"/>
          <p14:tracePt t="68885" x="5978525" y="5737225"/>
          <p14:tracePt t="68895" x="6188075" y="5737225"/>
          <p14:tracePt t="68901" x="6369050" y="5721350"/>
          <p14:tracePt t="68918" x="6954838" y="5646738"/>
          <p14:tracePt t="68926" x="7210425" y="5630863"/>
          <p14:tracePt t="68934" x="7540625" y="5630863"/>
          <p14:tracePt t="68942" x="7886700" y="5602288"/>
          <p14:tracePt t="68951" x="8170863" y="5602288"/>
          <p14:tracePt t="68957" x="8412163" y="5602288"/>
          <p14:tracePt t="68969" x="8621713" y="5602288"/>
          <p14:tracePt t="68975" x="8712200" y="5602288"/>
          <p14:tracePt t="68982" x="8877300" y="5602288"/>
          <p14:tracePt t="68990" x="8982075" y="5602288"/>
          <p14:tracePt t="68998" x="9042400" y="5602288"/>
          <p14:tracePt t="69007" x="9072563" y="5602288"/>
          <p14:tracePt t="69221" x="9072563" y="5616575"/>
          <p14:tracePt t="69238" x="9072563" y="5646738"/>
          <p14:tracePt t="69245" x="9058275" y="5661025"/>
          <p14:tracePt t="69261" x="9058275" y="5691188"/>
          <p14:tracePt t="69273" x="9058275" y="5707063"/>
          <p14:tracePt t="69278" x="9042400" y="5721350"/>
          <p14:tracePt t="69285" x="9028113" y="5767388"/>
          <p14:tracePt t="69293" x="9012238" y="5767388"/>
          <p14:tracePt t="69301" x="9012238" y="5797550"/>
          <p14:tracePt t="69917" x="9028113" y="5797550"/>
          <p14:tracePt t="71750" x="8982075" y="5811838"/>
          <p14:tracePt t="71757" x="8516938" y="5872163"/>
          <p14:tracePt t="71767" x="8186738" y="5872163"/>
          <p14:tracePt t="71774" x="7900988" y="5872163"/>
          <p14:tracePt t="71781" x="7645400" y="5872163"/>
          <p14:tracePt t="71790" x="7359650" y="5872163"/>
          <p14:tracePt t="71797" x="7180263" y="5872163"/>
          <p14:tracePt t="71808" x="7059613" y="5872163"/>
          <p14:tracePt t="71813" x="6985000" y="5872163"/>
          <p14:tracePt t="71822" x="6938963" y="5872163"/>
          <p14:tracePt t="71901" x="6894513" y="5872163"/>
          <p14:tracePt t="71910" x="6864350" y="5872163"/>
          <p14:tracePt t="71917" x="6804025" y="5872163"/>
          <p14:tracePt t="71933" x="6759575" y="5872163"/>
          <p14:tracePt t="71935" x="6729413" y="5872163"/>
          <p14:tracePt t="71951" x="6715125" y="5872163"/>
          <p14:tracePt t="71957" x="6699250" y="5872163"/>
          <p14:tracePt t="71967" x="6684963" y="5872163"/>
          <p14:tracePt t="71981" x="6654800" y="5872163"/>
          <p14:tracePt t="71989" x="6608763" y="5872163"/>
          <p14:tracePt t="71997" x="6534150" y="5856288"/>
          <p14:tracePt t="72007" x="6459538" y="5842000"/>
          <p14:tracePt t="72014" x="6338888" y="5826125"/>
          <p14:tracePt t="72023" x="6248400" y="5811838"/>
          <p14:tracePt t="72029" x="6203950" y="5811838"/>
          <p14:tracePt t="72039" x="6129338" y="5811838"/>
          <p14:tracePt t="72046" x="6083300" y="5811838"/>
          <p14:tracePt t="72056" x="6069013" y="5811838"/>
          <p14:tracePt t="72061" x="6022975" y="5811838"/>
          <p14:tracePt t="72078" x="6008688" y="5811838"/>
          <p14:tracePt t="72085" x="5978525" y="5811838"/>
          <p14:tracePt t="73590" x="5978525" y="5797550"/>
          <p14:tracePt t="73597" x="6008688" y="5767388"/>
          <p14:tracePt t="73607" x="6069013" y="5737225"/>
          <p14:tracePt t="73613" x="6083300" y="5737225"/>
          <p14:tracePt t="73622" x="6099175" y="5707063"/>
          <p14:tracePt t="73629" x="6113463" y="5707063"/>
          <p14:tracePt t="73640" x="6113463" y="5676900"/>
          <p14:tracePt t="76957" x="6129338" y="5676900"/>
          <p14:tracePt t="76981" x="6143625" y="5676900"/>
          <p14:tracePt t="77005" x="6173788" y="5676900"/>
          <p14:tracePt t="77014" x="6203950" y="5676900"/>
          <p14:tracePt t="77023" x="6234113" y="5676900"/>
          <p14:tracePt t="77030" x="6278563" y="5676900"/>
          <p14:tracePt t="77039" x="6369050" y="5676900"/>
          <p14:tracePt t="77045" x="6459538" y="5676900"/>
          <p14:tracePt t="77056" x="6534150" y="5676900"/>
          <p14:tracePt t="77061" x="6654800" y="5691188"/>
          <p14:tracePt t="77072" x="6773863" y="5691188"/>
          <p14:tracePt t="77077" x="6864350" y="5691188"/>
          <p14:tracePt t="77085" x="7029450" y="5737225"/>
          <p14:tracePt t="77094" x="7105650" y="5737225"/>
          <p14:tracePt t="77101" x="7150100" y="5751513"/>
          <p14:tracePt t="77109" x="7224713" y="5767388"/>
          <p14:tracePt t="77117" x="7240588" y="5767388"/>
          <p14:tracePt t="77125" x="7270750" y="5767388"/>
          <p14:tracePt t="77134" x="7285038" y="5767388"/>
          <p14:tracePt t="77142" x="7315200" y="5767388"/>
          <p14:tracePt t="77151" x="7329488" y="5767388"/>
          <p14:tracePt t="77158" x="7375525" y="5767388"/>
          <p14:tracePt t="77167" x="7405688" y="5767388"/>
          <p14:tracePt t="77173" x="7435850" y="5767388"/>
          <p14:tracePt t="77183" x="7466013" y="5767388"/>
          <p14:tracePt t="77190" x="7496175" y="5767388"/>
          <p14:tracePt t="77197" x="7540625" y="5767388"/>
          <p14:tracePt t="77208" x="7585075" y="5767388"/>
          <p14:tracePt t="77213" x="7631113" y="5767388"/>
          <p14:tracePt t="77223" x="7661275" y="5767388"/>
          <p14:tracePt t="77230" x="7735888" y="5797550"/>
          <p14:tracePt t="77239" x="7780338" y="5797550"/>
          <p14:tracePt t="77245" x="7810500" y="5797550"/>
          <p14:tracePt t="77255" x="7826375" y="5797550"/>
          <p14:tracePt t="77262" x="7870825" y="5797550"/>
          <p14:tracePt t="77272" x="7900988" y="5797550"/>
          <p14:tracePt t="77277" x="7931150" y="5797550"/>
          <p14:tracePt t="77288" x="7945438" y="5797550"/>
          <p14:tracePt t="77293" x="7975600" y="5797550"/>
          <p14:tracePt t="77301" x="8005763" y="5797550"/>
          <p14:tracePt t="77317" x="8021638" y="5797550"/>
          <p14:tracePt t="77325" x="8035925" y="5797550"/>
          <p14:tracePt t="77334" x="8051800" y="5797550"/>
          <p14:tracePt t="77341" x="8081963" y="5797550"/>
          <p14:tracePt t="77350" x="8110538" y="5797550"/>
          <p14:tracePt t="77357" x="8156575" y="5797550"/>
          <p14:tracePt t="77367" x="8186738" y="5797550"/>
          <p14:tracePt t="77374" x="8231188" y="5797550"/>
          <p14:tracePt t="77383" x="8247063" y="5797550"/>
          <p14:tracePt t="77389" x="8261350" y="5797550"/>
          <p14:tracePt t="77461" x="8277225" y="5797550"/>
          <p14:tracePt t="77477" x="8291513" y="5797550"/>
          <p14:tracePt t="77493" x="8305800" y="5797550"/>
          <p14:tracePt t="77501" x="8321675" y="5797550"/>
          <p14:tracePt t="77581" x="8335963" y="5797550"/>
          <p14:tracePt t="77597" x="8351838" y="5797550"/>
          <p14:tracePt t="77606" x="8366125" y="5797550"/>
          <p14:tracePt t="77623" x="8382000" y="5797550"/>
          <p14:tracePt t="77640" x="8396288" y="5797550"/>
          <p14:tracePt t="77657" x="8412163" y="5797550"/>
          <p14:tracePt t="77661" x="8426450" y="5797550"/>
          <p14:tracePt t="77677" x="8442325" y="5797550"/>
          <p14:tracePt t="78141" x="8456613" y="5797550"/>
          <p14:tracePt t="78189" x="8472488" y="5781675"/>
          <p14:tracePt t="78229" x="8472488" y="5767388"/>
          <p14:tracePt t="78318" x="8472488" y="5751513"/>
          <p14:tracePt t="80437" x="8442325" y="5751513"/>
          <p14:tracePt t="80446" x="8426450" y="5767388"/>
          <p14:tracePt t="80455" x="8396288" y="5781675"/>
          <p14:tracePt t="80462" x="8291513" y="5797550"/>
          <p14:tracePt t="80472" x="8247063" y="5811838"/>
          <p14:tracePt t="80477" x="8096250" y="5811838"/>
          <p14:tracePt t="80488" x="7961313" y="5842000"/>
          <p14:tracePt t="80493" x="7750175" y="5842000"/>
          <p14:tracePt t="80501" x="7570788" y="5842000"/>
          <p14:tracePt t="80509" x="7389813" y="5886450"/>
          <p14:tracePt t="80517" x="7210425" y="5886450"/>
          <p14:tracePt t="80525" x="6999288" y="5932488"/>
          <p14:tracePt t="80534" x="6834188" y="5976938"/>
          <p14:tracePt t="80543" x="6638925" y="6007100"/>
          <p14:tracePt t="80549" x="6534150" y="6097588"/>
          <p14:tracePt t="80557" x="6369050" y="6127750"/>
          <p14:tracePt t="80567" x="6188075" y="6157913"/>
          <p14:tracePt t="80573" x="6022975" y="6186488"/>
          <p14:tracePt t="80583" x="5918200" y="6232525"/>
          <p14:tracePt t="80590" x="5797550" y="6276975"/>
          <p14:tracePt t="80597" x="5722938" y="6307138"/>
          <p14:tracePt t="80606" x="5632450" y="6323013"/>
          <p14:tracePt t="80613" x="5557838" y="6323013"/>
          <p14:tracePt t="80624" x="5422900" y="6353175"/>
          <p14:tracePt t="80629" x="5318125" y="6367463"/>
          <p14:tracePt t="80640" x="5181600" y="6381750"/>
          <p14:tracePt t="80645" x="5062538" y="6427788"/>
          <p14:tracePt t="80656" x="4972050" y="6457950"/>
          <p14:tracePt t="80661" x="4821238" y="6472238"/>
          <p14:tracePt t="80673" x="4686300" y="6518275"/>
          <p14:tracePt t="80677" x="4595813" y="6546850"/>
          <p14:tracePt t="80687" x="4491038" y="6577013"/>
          <p14:tracePt t="80693" x="4446588" y="6607175"/>
          <p14:tracePt t="80701" x="4356100" y="6637338"/>
          <p14:tracePt t="80709" x="4311650" y="6667500"/>
          <p14:tracePt t="80717" x="4265613" y="6667500"/>
          <p14:tracePt t="80726" x="4205288" y="6683375"/>
          <p14:tracePt t="80733" x="4191000" y="6713538"/>
          <p14:tracePt t="80742" x="4160838" y="6713538"/>
          <p14:tracePt t="80750" x="4130675" y="6727825"/>
          <p14:tracePt t="80757" x="4116388" y="6742113"/>
          <p14:tracePt t="80767" x="4100513" y="6772275"/>
          <p14:tracePt t="80772" x="4100513" y="6788150"/>
          <p14:tracePt t="80784" x="4100513" y="6802438"/>
          <p14:tracePt t="80791" x="4086225" y="6818313"/>
          <p14:tracePt t="80797" x="4086225" y="6832600"/>
          <p14:tracePt t="80813" x="4086225" y="6848475"/>
          <p14:tracePt t="80829" x="4100513" y="6862763"/>
          <p14:tracePt t="80840" x="4116388" y="6892925"/>
          <p14:tracePt t="80845" x="4130675" y="6892925"/>
          <p14:tracePt t="80856" x="4146550" y="6908800"/>
          <p14:tracePt t="80862" x="4160838" y="6908800"/>
          <p14:tracePt t="80882" x="4175125" y="6937375"/>
          <p14:tracePt t="80885" x="4191000" y="6937375"/>
          <p14:tracePt t="80894" x="4205288" y="6967538"/>
          <p14:tracePt t="80902" x="4235450" y="6967538"/>
          <p14:tracePt t="80909" x="4251325" y="6983413"/>
          <p14:tracePt t="80917" x="4281488" y="6997700"/>
          <p14:tracePt t="80926" x="4325938" y="6997700"/>
          <p14:tracePt t="80933" x="4341813" y="7013575"/>
          <p14:tracePt t="80941" x="4386263" y="7027863"/>
          <p14:tracePt t="80950" x="4416425" y="7027863"/>
          <p14:tracePt t="80957" x="4446588" y="7043738"/>
          <p14:tracePt t="80967" x="4491038" y="7058025"/>
          <p14:tracePt t="80974" x="4537075" y="7073900"/>
          <p14:tracePt t="80983" x="4581525" y="7073900"/>
          <p14:tracePt t="80989" x="4625975" y="7073900"/>
          <p14:tracePt t="80997" x="4702175" y="7073900"/>
          <p14:tracePt t="81008" x="4760913" y="7073900"/>
          <p14:tracePt t="81013" x="4881563" y="7073900"/>
          <p14:tracePt t="81022" x="4972050" y="7073900"/>
          <p14:tracePt t="81029" x="5046663" y="7073900"/>
          <p14:tracePt t="81039" x="5211763" y="7058025"/>
          <p14:tracePt t="81045" x="5272088" y="7058025"/>
          <p14:tracePt t="81054" x="5362575" y="7043738"/>
          <p14:tracePt t="81061" x="5422900" y="7043738"/>
          <p14:tracePt t="81069" x="5467350" y="7027863"/>
          <p14:tracePt t="81077" x="5527675" y="6997700"/>
          <p14:tracePt t="81085" x="5572125" y="6983413"/>
          <p14:tracePt t="81094" x="5618163" y="6983413"/>
          <p14:tracePt t="81101" x="5662613" y="6953250"/>
          <p14:tracePt t="81110" x="5708650" y="6937375"/>
          <p14:tracePt t="81117" x="5753100" y="6923088"/>
          <p14:tracePt t="81126" x="5767388" y="6908800"/>
          <p14:tracePt t="81133" x="5813425" y="6892925"/>
          <p14:tracePt t="81141" x="5857875" y="6892925"/>
          <p14:tracePt t="81150" x="5873750" y="6892925"/>
          <p14:tracePt t="81157" x="5888038" y="6892925"/>
          <p14:tracePt t="81310" x="5932488" y="6908800"/>
          <p14:tracePt t="81318" x="5962650" y="6923088"/>
          <p14:tracePt t="81325" x="6022975" y="6953250"/>
          <p14:tracePt t="81333" x="6157913" y="6983413"/>
          <p14:tracePt t="81341" x="6294438" y="7027863"/>
          <p14:tracePt t="81350" x="6443663" y="7073900"/>
          <p14:tracePt t="81358" x="6534150" y="7104063"/>
          <p14:tracePt t="81366" x="6624638" y="7132638"/>
          <p14:tracePt t="81374" x="6729413" y="7162800"/>
          <p14:tracePt t="81384" x="6789738" y="7178675"/>
          <p14:tracePt t="81391" x="6819900" y="7178675"/>
          <p14:tracePt t="81397" x="6850063" y="7178675"/>
          <p14:tracePt t="81405" x="6864350" y="7178675"/>
          <p14:tracePt t="81429" x="6894513" y="7178675"/>
          <p14:tracePt t="81445" x="6999288" y="7178675"/>
          <p14:tracePt t="81457" x="7105650" y="7178675"/>
          <p14:tracePt t="81461" x="7254875" y="7162800"/>
          <p14:tracePt t="81470" x="7375525" y="7162800"/>
          <p14:tracePt t="81477" x="7524750" y="7148513"/>
          <p14:tracePt t="81485" x="7675563" y="7118350"/>
          <p14:tracePt t="81493" x="7840663" y="7088188"/>
          <p14:tracePt t="81501" x="7945438" y="7088188"/>
          <p14:tracePt t="81510" x="8081963" y="7073900"/>
          <p14:tracePt t="81517" x="8186738" y="7043738"/>
          <p14:tracePt t="81526" x="8261350" y="7013575"/>
          <p14:tracePt t="81533" x="8305800" y="7013575"/>
          <p14:tracePt t="81542" x="8335963" y="7013575"/>
          <p14:tracePt t="81550" x="8366125" y="6997700"/>
          <p14:tracePt t="81557" x="8382000" y="6997700"/>
          <p14:tracePt t="81567" x="8426450" y="6983413"/>
          <p14:tracePt t="81573" x="8472488" y="6983413"/>
          <p14:tracePt t="81583" x="8516938" y="6983413"/>
          <p14:tracePt t="81589" x="8561388" y="6983413"/>
          <p14:tracePt t="81597" x="8607425" y="6967538"/>
          <p14:tracePt t="81606" x="8667750" y="6967538"/>
          <p14:tracePt t="81613" x="8712200" y="6967538"/>
          <p14:tracePt t="81622" x="8756650" y="6953250"/>
          <p14:tracePt t="81630" x="8786813" y="6953250"/>
          <p14:tracePt t="81639" x="8816975" y="6953250"/>
          <p14:tracePt t="81645" x="8847138" y="6953250"/>
          <p14:tracePt t="81655" x="8863013" y="6953250"/>
          <p14:tracePt t="81662" x="8893175" y="6953250"/>
          <p14:tracePt t="81677" x="8907463" y="6953250"/>
          <p14:tracePt t="81693" x="8921750" y="6953250"/>
          <p14:tracePt t="81702" x="8937625" y="6953250"/>
          <p14:tracePt t="81710" x="8967788" y="6953250"/>
          <p14:tracePt t="81717" x="9028113" y="6953250"/>
          <p14:tracePt t="81726" x="9088438" y="6967538"/>
          <p14:tracePt t="81734" x="9163050" y="6967538"/>
          <p14:tracePt t="81742" x="9358313" y="6997700"/>
          <p14:tracePt t="81749" x="9463088" y="7013575"/>
          <p14:tracePt t="81757" x="9537700" y="7027863"/>
          <p14:tracePt t="81767" x="9628188" y="7058025"/>
          <p14:tracePt t="81773" x="9732963" y="7073900"/>
          <p14:tracePt t="81784" x="9809163" y="7104063"/>
          <p14:tracePt t="81790" x="9869488" y="7132638"/>
          <p14:tracePt t="81797" x="9883775" y="7132638"/>
          <p14:tracePt t="81807" x="9928225" y="7148513"/>
          <p14:tracePt t="81822" x="9944100" y="7148513"/>
          <p14:tracePt t="81910" x="9944100" y="7178675"/>
          <p14:tracePt t="81917" x="9944100" y="7192963"/>
          <p14:tracePt t="81933" x="9944100" y="7208838"/>
          <p14:tracePt t="81941" x="9944100" y="7223125"/>
          <p14:tracePt t="81949" x="9958388" y="7239000"/>
          <p14:tracePt t="81957" x="9958388" y="7269163"/>
          <p14:tracePt t="81973" x="9958388" y="7283450"/>
          <p14:tracePt t="81990" x="9958388" y="7297738"/>
          <p14:tracePt t="82005" x="9958388" y="7313613"/>
          <p14:tracePt t="82229" x="9958388" y="7327900"/>
          <p14:tracePt t="82287" x="9958388" y="7343775"/>
          <p14:tracePt t="82637" x="9958388" y="7327900"/>
          <p14:tracePt t="82645" x="9974263" y="7283450"/>
          <p14:tracePt t="82654" x="9974263" y="7253288"/>
          <p14:tracePt t="82661" x="10004425" y="7239000"/>
          <p14:tracePt t="82672" x="10004425" y="7223125"/>
          <p14:tracePt t="82688" x="10018713" y="7208838"/>
          <p14:tracePt t="82710" x="10034588" y="7208838"/>
          <p14:tracePt t="82726" x="10064750" y="7208838"/>
          <p14:tracePt t="82733" x="10093325" y="7192963"/>
          <p14:tracePt t="82741" x="10123488" y="7192963"/>
          <p14:tracePt t="82750" x="10169525" y="7162800"/>
          <p14:tracePt t="82757" x="10213975" y="7162800"/>
          <p14:tracePt t="82766" x="10260013" y="7148513"/>
          <p14:tracePt t="82772" x="10288588" y="7132638"/>
          <p14:tracePt t="82783" x="10334625" y="7104063"/>
          <p14:tracePt t="82790" x="10364788" y="7088188"/>
          <p14:tracePt t="82797" x="10394950" y="7088188"/>
          <p14:tracePt t="82807" x="10425113" y="7073900"/>
          <p14:tracePt t="82823" x="10455275" y="7058025"/>
          <p14:tracePt t="82840" x="10469563" y="7058025"/>
          <p14:tracePt t="82856" x="10499725" y="7058025"/>
          <p14:tracePt t="82872" x="10514013" y="7058025"/>
          <p14:tracePt t="82888" x="10529888" y="7043738"/>
          <p14:tracePt t="82894" x="10544175" y="7043738"/>
          <p14:tracePt t="82901" x="10560050" y="7043738"/>
          <p14:tracePt t="82909" x="10590213" y="7013575"/>
          <p14:tracePt t="82917" x="10634663" y="6997700"/>
          <p14:tracePt t="82925" x="10694988" y="6997700"/>
          <p14:tracePt t="82933" x="10725150" y="6997700"/>
          <p14:tracePt t="82941" x="10739438" y="6997700"/>
          <p14:tracePt t="82950" x="10769600" y="6997700"/>
          <p14:tracePt t="83022" x="10785475" y="6997700"/>
          <p14:tracePt t="83030" x="10815638" y="6997700"/>
          <p14:tracePt t="83039" x="10829925" y="6997700"/>
          <p14:tracePt t="83045" x="10860088" y="6983413"/>
          <p14:tracePt t="83058" x="10904538" y="6983413"/>
          <p14:tracePt t="83062" x="10934700" y="6967538"/>
          <p14:tracePt t="83073" x="10964863" y="6967538"/>
          <p14:tracePt t="83077" x="10995025" y="6967538"/>
          <p14:tracePt t="83088" x="11025188" y="6967538"/>
          <p14:tracePt t="83094" x="11041063" y="6967538"/>
          <p14:tracePt t="83101" x="11041063" y="6953250"/>
          <p14:tracePt t="83109" x="11055350" y="6953250"/>
          <p14:tracePt t="83117" x="11099800" y="6953250"/>
          <p14:tracePt t="83125" x="11115675" y="6953250"/>
          <p14:tracePt t="83133" x="11129963" y="6953250"/>
          <p14:tracePt t="83142" x="11145838" y="6953250"/>
          <p14:tracePt t="83149" x="11160125" y="6937375"/>
          <p14:tracePt t="83157" x="11190288" y="6923088"/>
          <p14:tracePt t="83166" x="11220450" y="6923088"/>
          <p14:tracePt t="83173" x="11266488" y="6908800"/>
          <p14:tracePt t="83183" x="11310938" y="6892925"/>
          <p14:tracePt t="83200" x="11325225" y="6892925"/>
          <p14:tracePt t="83389" x="11355388" y="6832600"/>
          <p14:tracePt t="83399" x="11371263" y="6818313"/>
          <p14:tracePt t="83510" x="11371263" y="6802438"/>
          <p14:tracePt t="83526" x="11371263" y="6788150"/>
          <p14:tracePt t="83532" x="11401425" y="6757988"/>
          <p14:tracePt t="83541" x="11445875" y="6713538"/>
          <p14:tracePt t="83550" x="11476038" y="6667500"/>
          <p14:tracePt t="83557" x="11506200" y="6653213"/>
          <p14:tracePt t="83566" x="11550650" y="6607175"/>
          <p14:tracePt t="83574" x="11596688" y="6577013"/>
          <p14:tracePt t="83583" x="11626850" y="6562725"/>
          <p14:tracePt t="83600" x="11657013" y="6546850"/>
          <p14:tracePt t="83607" x="11671300" y="6532563"/>
          <p14:tracePt t="83623" x="11685588" y="6532563"/>
          <p14:tracePt t="83640" x="11685588" y="6518275"/>
          <p14:tracePt t="83645" x="11701463" y="6518275"/>
          <p14:tracePt t="83693" x="11715750" y="6518275"/>
          <p14:tracePt t="83733" x="11731625" y="6518275"/>
          <p14:tracePt t="83765" x="11761788" y="6518275"/>
          <p14:tracePt t="83773" x="11776075" y="6518275"/>
          <p14:tracePt t="83782" x="11836400" y="6518275"/>
          <p14:tracePt t="83790" x="11880850" y="6518275"/>
          <p14:tracePt t="83799" x="11926888" y="6518275"/>
          <p14:tracePt t="83807" x="11971338" y="6502400"/>
          <p14:tracePt t="83813" x="12061825" y="6472238"/>
          <p14:tracePt t="83824" x="12091988" y="6442075"/>
          <p14:tracePt t="83830" x="12152313" y="6411913"/>
          <p14:tracePt t="83839" x="12226925" y="6381750"/>
          <p14:tracePt t="83845" x="12317413" y="6337300"/>
          <p14:tracePt t="83855" x="12392025" y="6307138"/>
          <p14:tracePt t="83862" x="12438063" y="6276975"/>
          <p14:tracePt t="83873" x="12512675" y="6262688"/>
          <p14:tracePt t="83878" x="12542838" y="6232525"/>
          <p14:tracePt t="83886" x="12557125" y="6216650"/>
          <p14:tracePt t="83893" x="12587288" y="6216650"/>
          <p14:tracePt t="83901" x="12617450" y="6202363"/>
          <p14:tracePt t="83909" x="12647613" y="6186488"/>
          <p14:tracePt t="83918" x="12692063" y="6186488"/>
          <p14:tracePt t="83925" x="12782550" y="6157913"/>
          <p14:tracePt t="83932" x="12887325" y="6142038"/>
          <p14:tracePt t="83941" x="12993688" y="6097588"/>
          <p14:tracePt t="83949" x="13098463" y="6021388"/>
          <p14:tracePt t="83958" x="13247688" y="5962650"/>
          <p14:tracePt t="83966" x="13368338" y="5916613"/>
          <p14:tracePt t="83973" x="13519150" y="5826125"/>
          <p14:tracePt t="83983" x="13639800" y="5781675"/>
          <p14:tracePt t="83990" x="13789025" y="5721350"/>
          <p14:tracePt t="84000" x="13939838" y="5661025"/>
          <p14:tracePt t="84008" x="14104938" y="5602288"/>
          <p14:tracePt t="84014" x="14314488" y="5511800"/>
          <p14:tracePt t="84025" x="14465300" y="5465763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A789B712-ACD2-7FD8-1918-2CB5EFA2F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A1E9C9-2662-E2FC-DA25-1D658EE4D25C}"/>
              </a:ext>
            </a:extLst>
          </p:cNvPr>
          <p:cNvSpPr txBox="1"/>
          <p:nvPr/>
        </p:nvSpPr>
        <p:spPr>
          <a:xfrm>
            <a:off x="762000" y="398398"/>
            <a:ext cx="12954000" cy="7802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en-001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Rule-1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g~j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Sentence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Auxiliary verb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Av‡Q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wKbv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Zv †`L‡Z n‡e- </a:t>
            </a: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hw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` _</a:t>
            </a: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v‡K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     </a:t>
            </a: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Zvn‡j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Auxiliary verb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w`‡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qB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Tag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ïi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“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Ki‡Z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n‡e| </a:t>
            </a: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Example</a:t>
            </a:r>
            <a:r>
              <a:rPr lang="en-US" sz="2400" i="1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 </a:t>
            </a: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a) Rahim is going to be a doctor,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is           ?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b) Rokeya is a nurse,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is           ?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914400" marR="0" lvl="0" indent="-91440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716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c) We ought to him,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ought          ?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914400" marR="0" lvl="0" indent="-91440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716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d) We ought to serve our country,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ought      ?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914400" marR="0" lvl="0" indent="-91440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716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e) He used to play,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used        ?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914400" marR="0" lvl="0" indent="-91440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716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f) I need to do this,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need        ?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hw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` </a:t>
            </a: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bv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_</a:t>
            </a:r>
            <a:r>
              <a:rPr kumimoji="0" lang="en-US" sz="2400" b="0" i="0" u="sng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v‡K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       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Zvn‡j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g~j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verb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Gi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wb‡P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underline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Ki‡Z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n‡e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Ges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g~j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verb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Abymv‡i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do/did/does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w`‡q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Tag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ïi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“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Ki‡Z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n‡e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| 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sng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Examples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tonnyMJ" pitchFamily="2" charset="0"/>
                <a:ea typeface="Times New Roman" panose="02020603050405020304" pitchFamily="18" charset="0"/>
                <a:cs typeface="+mn-cs"/>
              </a:rPr>
              <a:t> </a:t>
            </a: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a) Rahim gave me a pen,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did           ?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b) Rokeya gets up early in morning,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does      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</a:t>
            </a:r>
            <a:endParaRPr kumimoji="0" lang="en-001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1358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001" sz="27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284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>
            <a:extLst>
              <a:ext uri="{FF2B5EF4-FFF2-40B4-BE49-F238E27FC236}">
                <a16:creationId xmlns:a16="http://schemas.microsoft.com/office/drawing/2014/main" id="{B6B022B1-61E0-899E-DF4B-C9B98B257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1A8C08-313C-FF1F-6676-4DC16149C20C}"/>
              </a:ext>
            </a:extLst>
          </p:cNvPr>
          <p:cNvSpPr txBox="1"/>
          <p:nvPr/>
        </p:nvSpPr>
        <p:spPr>
          <a:xfrm>
            <a:off x="685800" y="1447800"/>
            <a:ext cx="12801600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Rule -2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g~j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Sentence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wU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হ্যাঁ</a:t>
            </a:r>
            <a:r>
              <a:rPr lang="en-US" sz="2400" dirty="0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†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evaK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bv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evaK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Zv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wbY©q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Ki‡Z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n‡e|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hwU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g~j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Sentence </a:t>
            </a:r>
            <a:r>
              <a:rPr lang="en-US" sz="2400" dirty="0" err="1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হ্যাঁ</a:t>
            </a:r>
            <a:r>
              <a:rPr lang="en-US" sz="2400" dirty="0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 †</a:t>
            </a:r>
            <a:r>
              <a:rPr lang="en-US" sz="2400" dirty="0" err="1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evaK</a:t>
            </a:r>
            <a:r>
              <a:rPr lang="en-US" sz="2400" dirty="0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nq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Zvn‡j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Tag question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bv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evaK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Ki‡Z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n‡e | Avi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hw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`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g~j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Sentence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bv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evaK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nq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Zvn‡j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Tag question </a:t>
            </a:r>
            <a:r>
              <a:rPr lang="en-US" sz="2400" dirty="0" err="1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হ্যাঁ</a:t>
            </a:r>
            <a:r>
              <a:rPr lang="en-US" sz="2400" dirty="0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 †</a:t>
            </a:r>
            <a:r>
              <a:rPr lang="en-US" sz="2400" dirty="0" err="1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evaK</a:t>
            </a:r>
            <a:r>
              <a:rPr lang="en-US" sz="2400" dirty="0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Ki‡Z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n‡e |  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Sentence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G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hw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`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wb‡Pi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kã¸wj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_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v‡K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Zvn‡j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eyS‡Z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n‡e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Sentence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wU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bv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†</a:t>
            </a:r>
            <a:r>
              <a:rPr lang="en-US" sz="2400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evaK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| </a:t>
            </a:r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(not, no, never, hardly, rarely, scarcely, few, little, barely, seldom, too….to etc.) </a:t>
            </a:r>
          </a:p>
          <a:p>
            <a:pPr algn="just"/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</a:t>
            </a:r>
            <a:r>
              <a:rPr lang="en-US" sz="2400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i="1" u="sng" dirty="0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He is not a thief, </a:t>
            </a:r>
            <a:r>
              <a:rPr lang="en-US" sz="24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        ?</a:t>
            </a:r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We do not go to school on Friday, </a:t>
            </a:r>
            <a:r>
              <a:rPr lang="en-US" sz="24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         ?</a:t>
            </a:r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c) I have no money at all, </a:t>
            </a:r>
            <a:r>
              <a:rPr lang="en-US" sz="24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have        ?</a:t>
            </a:r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d) He hardly comes my home, </a:t>
            </a:r>
            <a:r>
              <a:rPr lang="en-US" sz="24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does        ?</a:t>
            </a:r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e) He seldom comes here, </a:t>
            </a:r>
            <a:r>
              <a:rPr lang="en-US" sz="24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does         ?</a:t>
            </a:r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f) Few of the boys were present in the class yesterday, </a:t>
            </a:r>
            <a:r>
              <a:rPr lang="en-US" sz="24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were         ?</a:t>
            </a:r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g) I rarely do the work, </a:t>
            </a:r>
            <a:r>
              <a:rPr lang="en-US" sz="24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        ?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h) He gets up early in the morning, </a:t>
            </a:r>
            <a:r>
              <a:rPr lang="en-US" sz="24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doesn’t         ?</a:t>
            </a:r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Rahim has become the main person of the meeting, </a:t>
            </a:r>
            <a:r>
              <a:rPr lang="en-US" sz="24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hasn’t         ?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endParaRPr lang="en-001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00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4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png">
            <a:extLst>
              <a:ext uri="{FF2B5EF4-FFF2-40B4-BE49-F238E27FC236}">
                <a16:creationId xmlns:a16="http://schemas.microsoft.com/office/drawing/2014/main" id="{D4438A7D-5CA8-0867-B2A2-08FF138EB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70FD9E-66AD-A196-F335-C95E89EFCD7C}"/>
              </a:ext>
            </a:extLst>
          </p:cNvPr>
          <p:cNvSpPr txBox="1"/>
          <p:nvPr/>
        </p:nvSpPr>
        <p:spPr>
          <a:xfrm>
            <a:off x="685800" y="914400"/>
            <a:ext cx="1318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u="sng" dirty="0" err="1">
                <a:solidFill>
                  <a:schemeClr val="bg1"/>
                </a:solidFill>
                <a:latin typeface="SutonnyMJ" pitchFamily="2" charset="0"/>
                <a:ea typeface="Times New Roman" panose="02020603050405020304" pitchFamily="18" charset="0"/>
              </a:rPr>
              <a:t>ব্যা</a:t>
            </a:r>
            <a:r>
              <a:rPr lang="en-US" sz="2800" b="1" i="1" u="sng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wZµgag©x</a:t>
            </a:r>
            <a:r>
              <a:rPr lang="en-US" sz="2800" b="1" i="1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800" b="1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Four</a:t>
            </a:r>
            <a:r>
              <a:rPr lang="en-US" sz="2800" b="1" i="1" u="sng" dirty="0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 </a:t>
            </a:r>
            <a:r>
              <a:rPr lang="en-US" sz="2800" b="1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Negative </a:t>
            </a:r>
            <a:r>
              <a:rPr lang="en-US" sz="2800" b="1" i="1" u="sng" dirty="0" err="1">
                <a:solidFill>
                  <a:schemeClr val="bg1"/>
                </a:solidFill>
                <a:effectLst/>
                <a:latin typeface="SutonnyMJ" pitchFamily="2" charset="0"/>
                <a:ea typeface="Times New Roman" panose="02020603050405020304" pitchFamily="18" charset="0"/>
              </a:rPr>
              <a:t>msw¶ßiƒct</a:t>
            </a:r>
            <a:endParaRPr lang="en-001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BA71CE6-A971-FE0F-BC00-AB9B3D8DE4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721924"/>
              </p:ext>
            </p:extLst>
          </p:nvPr>
        </p:nvGraphicFramePr>
        <p:xfrm>
          <a:off x="3657600" y="1814498"/>
          <a:ext cx="6934200" cy="52578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58541">
                  <a:extLst>
                    <a:ext uri="{9D8B030D-6E8A-4147-A177-3AD203B41FA5}">
                      <a16:colId xmlns:a16="http://schemas.microsoft.com/office/drawing/2014/main" val="3813375348"/>
                    </a:ext>
                  </a:extLst>
                </a:gridCol>
                <a:gridCol w="3575659">
                  <a:extLst>
                    <a:ext uri="{9D8B030D-6E8A-4147-A177-3AD203B41FA5}">
                      <a16:colId xmlns:a16="http://schemas.microsoft.com/office/drawing/2014/main" val="10422422"/>
                    </a:ext>
                  </a:extLst>
                </a:gridCol>
              </a:tblGrid>
              <a:tr h="11872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effectLst/>
                          <a:latin typeface="SutonnyMJ" pitchFamily="2" charset="0"/>
                          <a:cs typeface="SutonnyMJ" pitchFamily="2" charset="0"/>
                        </a:rPr>
                        <a:t>c~Y</a:t>
                      </a:r>
                      <a:r>
                        <a:rPr lang="en-US" sz="3200" dirty="0">
                          <a:effectLst/>
                          <a:latin typeface="SutonnyMJ" pitchFamily="2" charset="0"/>
                          <a:cs typeface="SutonnyMJ" pitchFamily="2" charset="0"/>
                        </a:rPr>
                        <a:t>© </a:t>
                      </a:r>
                      <a:r>
                        <a:rPr lang="en-US" sz="3200" dirty="0" err="1">
                          <a:effectLst/>
                          <a:latin typeface="SutonnyMJ" pitchFamily="2" charset="0"/>
                          <a:cs typeface="SutonnyMJ" pitchFamily="2" charset="0"/>
                        </a:rPr>
                        <a:t>iƒc</a:t>
                      </a:r>
                      <a:endParaRPr lang="en-001" sz="2800" dirty="0">
                        <a:effectLst/>
                        <a:latin typeface="SutonnyMJ" pitchFamily="2" charset="0"/>
                        <a:ea typeface="Times New Roman" panose="02020603050405020304" pitchFamily="18" charset="0"/>
                        <a:cs typeface="SutonnyMJ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effectLst/>
                          <a:latin typeface="SutonnyMJ" pitchFamily="2" charset="0"/>
                          <a:cs typeface="SutonnyMJ" pitchFamily="2" charset="0"/>
                        </a:rPr>
                        <a:t>msw¶ß</a:t>
                      </a:r>
                      <a:r>
                        <a:rPr lang="en-US" sz="3200" dirty="0">
                          <a:effectLst/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SutonnyMJ" pitchFamily="2" charset="0"/>
                          <a:cs typeface="SutonnyMJ" pitchFamily="2" charset="0"/>
                        </a:rPr>
                        <a:t>iƒc</a:t>
                      </a:r>
                      <a:endParaRPr lang="en-001" sz="2800" dirty="0">
                        <a:effectLst/>
                        <a:latin typeface="SutonnyMJ" pitchFamily="2" charset="0"/>
                        <a:ea typeface="Times New Roman" panose="02020603050405020304" pitchFamily="18" charset="0"/>
                        <a:cs typeface="SutonnyMJ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1053951"/>
                  </a:ext>
                </a:extLst>
              </a:tr>
              <a:tr h="1017639">
                <a:tc>
                  <a:txBody>
                    <a:bodyPr/>
                    <a:lstStyle/>
                    <a:p>
                      <a:pPr algn="just"/>
                      <a:r>
                        <a:rPr lang="en-US" sz="2800">
                          <a:effectLst/>
                        </a:rPr>
                        <a:t>will not</a:t>
                      </a:r>
                      <a:endParaRPr lang="en-001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>
                          <a:effectLst/>
                        </a:rPr>
                        <a:t>won’t</a:t>
                      </a:r>
                      <a:endParaRPr lang="en-001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2922554"/>
                  </a:ext>
                </a:extLst>
              </a:tr>
              <a:tr h="1017639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>
                          <a:effectLst/>
                        </a:rPr>
                        <a:t>shall not  </a:t>
                      </a:r>
                      <a:endParaRPr lang="en-001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>
                          <a:effectLst/>
                        </a:rPr>
                        <a:t>shan’t</a:t>
                      </a:r>
                      <a:endParaRPr lang="en-001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2767824"/>
                  </a:ext>
                </a:extLst>
              </a:tr>
              <a:tr h="1017639">
                <a:tc>
                  <a:txBody>
                    <a:bodyPr/>
                    <a:lstStyle/>
                    <a:p>
                      <a:pPr algn="just"/>
                      <a:r>
                        <a:rPr lang="en-US" sz="2800">
                          <a:effectLst/>
                        </a:rPr>
                        <a:t>am not</a:t>
                      </a:r>
                      <a:endParaRPr lang="en-001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>
                          <a:effectLst/>
                        </a:rPr>
                        <a:t>aren’t</a:t>
                      </a:r>
                      <a:endParaRPr lang="en-001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02666"/>
                  </a:ext>
                </a:extLst>
              </a:tr>
              <a:tr h="1017639">
                <a:tc>
                  <a:txBody>
                    <a:bodyPr/>
                    <a:lstStyle/>
                    <a:p>
                      <a:pPr algn="just"/>
                      <a:r>
                        <a:rPr lang="en-US" sz="2800">
                          <a:effectLst/>
                        </a:rPr>
                        <a:t>can not  </a:t>
                      </a:r>
                      <a:endParaRPr lang="en-001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>
                          <a:effectLst/>
                        </a:rPr>
                        <a:t>can’t</a:t>
                      </a:r>
                      <a:endParaRPr lang="en-001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6848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186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525" y="4902220"/>
            <a:ext cx="6229350" cy="16069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4790" y="2005965"/>
            <a:ext cx="6540817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7200" b="1" dirty="0">
                <a:solidFill>
                  <a:srgbClr val="FFFFFF"/>
                </a:solidFill>
                <a:latin typeface="Merriweather"/>
              </a:rPr>
              <a:t>Thank You </a:t>
            </a:r>
            <a:r>
              <a:rPr lang="en-US" sz="7200" b="1" dirty="0">
                <a:solidFill>
                  <a:srgbClr val="FFFFFF"/>
                </a:solidFill>
                <a:latin typeface="Merriweather"/>
              </a:rPr>
              <a:t>!</a:t>
            </a:r>
            <a:endParaRPr sz="7200" b="1" dirty="0">
              <a:solidFill>
                <a:srgbClr val="FFFFFF"/>
              </a:solidFill>
              <a:latin typeface="Merriweath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07106" y="3435931"/>
            <a:ext cx="8055250" cy="43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455"/>
              </a:lnSpc>
            </a:pPr>
            <a:r>
              <a:rPr sz="2880" dirty="0">
                <a:solidFill>
                  <a:srgbClr val="A7F3D0"/>
                </a:solidFill>
                <a:latin typeface="Merriweather"/>
              </a:rPr>
              <a:t>May success be with you today and always.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00525" y="5256550"/>
            <a:ext cx="6229350" cy="343940"/>
          </a:xfrm>
          <a:prstGeom prst="rect">
            <a:avLst/>
          </a:prstGeom>
          <a:noFill/>
        </p:spPr>
        <p:txBody>
          <a:bodyPr wrap="square" lIns="262890" tIns="0" rIns="0" bIns="0" anchor="t">
            <a:spAutoFit/>
          </a:bodyPr>
          <a:lstStyle/>
          <a:p>
            <a:pPr algn="ctr">
              <a:lnSpc>
                <a:spcPts val="2880"/>
              </a:lnSpc>
            </a:pPr>
            <a:r>
              <a:rPr sz="1800" b="1" dirty="0">
                <a:solidFill>
                  <a:srgbClr val="FFFFFF"/>
                </a:solidFill>
                <a:latin typeface="Plus Jakarta Sans"/>
              </a:rPr>
              <a:t>Portal: </a:t>
            </a:r>
            <a:r>
              <a:rPr sz="1920" b="1" dirty="0">
                <a:solidFill>
                  <a:srgbClr val="A7F3D0"/>
                </a:solidFill>
                <a:latin typeface="Plus Jakarta Sans"/>
              </a:rPr>
              <a:t>teachers</a:t>
            </a:r>
            <a:r>
              <a:rPr sz="1800" b="1" dirty="0">
                <a:solidFill>
                  <a:srgbClr val="A7F3D0"/>
                </a:solidFill>
                <a:latin typeface="Plus Jakarta Sans"/>
              </a:rPr>
              <a:t>.gov.bd/profile/saiful4324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0525" y="5759470"/>
            <a:ext cx="6229350" cy="315086"/>
          </a:xfrm>
          <a:prstGeom prst="rect">
            <a:avLst/>
          </a:prstGeom>
          <a:noFill/>
        </p:spPr>
        <p:txBody>
          <a:bodyPr wrap="square" lIns="205740" tIns="0" rIns="0" bIns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sz="1620" dirty="0">
                <a:solidFill>
                  <a:srgbClr val="94A3B8"/>
                </a:solidFill>
                <a:latin typeface="Plus Jakarta Sans"/>
              </a:rPr>
              <a:t>Contact: +88 </a:t>
            </a:r>
            <a:r>
              <a:rPr sz="1920" dirty="0">
                <a:solidFill>
                  <a:srgbClr val="94A3B8"/>
                </a:solidFill>
                <a:latin typeface="Plus Jakarta Sans"/>
              </a:rPr>
              <a:t>01775</a:t>
            </a:r>
            <a:r>
              <a:rPr sz="1620" dirty="0">
                <a:solidFill>
                  <a:srgbClr val="94A3B8"/>
                </a:solidFill>
                <a:latin typeface="Plus Jakarta Sans"/>
              </a:rPr>
              <a:t> </a:t>
            </a:r>
            <a:r>
              <a:rPr sz="1920" dirty="0">
                <a:solidFill>
                  <a:srgbClr val="94A3B8"/>
                </a:solidFill>
                <a:latin typeface="Plus Jakarta Sans"/>
              </a:rPr>
              <a:t>591009</a:t>
            </a:r>
            <a:r>
              <a:rPr sz="1620" dirty="0">
                <a:solidFill>
                  <a:srgbClr val="94A3B8"/>
                </a:solidFill>
                <a:latin typeface="Plus Jakarta Sans"/>
              </a:rPr>
              <a:t> | </a:t>
            </a:r>
            <a:r>
              <a:rPr lang="en-US" sz="1620" dirty="0">
                <a:solidFill>
                  <a:srgbClr val="94A3B8"/>
                </a:solidFill>
                <a:latin typeface="Plus Jakarta Sans"/>
              </a:rPr>
              <a:t>           </a:t>
            </a:r>
            <a:r>
              <a:rPr sz="1620" dirty="0">
                <a:solidFill>
                  <a:srgbClr val="94A3B8"/>
                </a:solidFill>
                <a:latin typeface="Plus Jakarta Sans"/>
              </a:rPr>
              <a:t>saiful</a:t>
            </a:r>
            <a:r>
              <a:rPr lang="en-US" sz="1620" dirty="0">
                <a:solidFill>
                  <a:srgbClr val="94A3B8"/>
                </a:solidFill>
                <a:latin typeface="Plus Jakarta Sans"/>
              </a:rPr>
              <a:t>4324</a:t>
            </a:r>
            <a:r>
              <a:rPr sz="1620" dirty="0">
                <a:solidFill>
                  <a:srgbClr val="94A3B8"/>
                </a:solidFill>
                <a:latin typeface="Plus Jakarta Sans"/>
              </a:rPr>
              <a:t>@gmail.com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00525" y="6180058"/>
            <a:ext cx="6229350" cy="315086"/>
          </a:xfrm>
          <a:prstGeom prst="rect">
            <a:avLst/>
          </a:prstGeom>
          <a:noFill/>
        </p:spPr>
        <p:txBody>
          <a:bodyPr wrap="square" lIns="262890" tIns="0" rIns="0" bIns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sz="1920" dirty="0" err="1">
                <a:solidFill>
                  <a:srgbClr val="94A3B8"/>
                </a:solidFill>
                <a:latin typeface="Plus Jakarta Sans"/>
              </a:rPr>
              <a:t>Chaulakathi</a:t>
            </a:r>
            <a:r>
              <a:rPr sz="1620" dirty="0">
                <a:solidFill>
                  <a:srgbClr val="94A3B8"/>
                </a:solidFill>
                <a:latin typeface="Plus Jakarta Sans"/>
              </a:rPr>
              <a:t> J. A. Rob </a:t>
            </a:r>
            <a:r>
              <a:rPr sz="1920" dirty="0">
                <a:solidFill>
                  <a:srgbClr val="94A3B8"/>
                </a:solidFill>
                <a:latin typeface="Plus Jakarta Sans"/>
              </a:rPr>
              <a:t>Secondary</a:t>
            </a:r>
            <a:r>
              <a:rPr sz="1620" dirty="0">
                <a:solidFill>
                  <a:srgbClr val="94A3B8"/>
                </a:solidFill>
                <a:latin typeface="Plus Jakarta Sans"/>
              </a:rPr>
              <a:t> School, </a:t>
            </a:r>
            <a:r>
              <a:rPr sz="1620" dirty="0" err="1">
                <a:solidFill>
                  <a:srgbClr val="94A3B8"/>
                </a:solidFill>
                <a:latin typeface="Plus Jakarta Sans"/>
              </a:rPr>
              <a:t>Banaripara</a:t>
            </a:r>
            <a:r>
              <a:rPr sz="1620" dirty="0">
                <a:solidFill>
                  <a:srgbClr val="94A3B8"/>
                </a:solidFill>
                <a:latin typeface="Plus Jakarta Sans"/>
              </a:rPr>
              <a:t>, </a:t>
            </a:r>
            <a:r>
              <a:rPr sz="1620" dirty="0" err="1">
                <a:solidFill>
                  <a:srgbClr val="94A3B8"/>
                </a:solidFill>
                <a:latin typeface="Plus Jakarta Sans"/>
              </a:rPr>
              <a:t>Barishal</a:t>
            </a:r>
            <a:endParaRPr sz="1620" dirty="0">
              <a:solidFill>
                <a:srgbClr val="94A3B8"/>
              </a:solidFill>
              <a:latin typeface="Plus Jakarta Sans"/>
            </a:endParaRP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741" y="5336560"/>
            <a:ext cx="262890" cy="2286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1990" y="5828050"/>
            <a:ext cx="205740" cy="20574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0950" y="5828050"/>
            <a:ext cx="205740" cy="20574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1" y="6248638"/>
            <a:ext cx="262890" cy="20574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2"/>
</p:tagLst>
</file>

<file path=ppt/theme/theme1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4694673</TotalTime>
  <Words>1278</Words>
  <Application>Microsoft Office PowerPoint</Application>
  <PresentationFormat>Custom</PresentationFormat>
  <Paragraphs>132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Merriweather</vt:lpstr>
      <vt:lpstr>Plus Jakarta Sans</vt:lpstr>
      <vt:lpstr>Plus Jakarta Sans SemiBold</vt:lpstr>
      <vt:lpstr>SutonnyMJ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Saiful</dc:creator>
  <cp:lastModifiedBy>Saiful Islam</cp:lastModifiedBy>
  <cp:revision>292</cp:revision>
  <dcterms:created xsi:type="dcterms:W3CDTF">2006-08-16T00:00:00Z</dcterms:created>
  <dcterms:modified xsi:type="dcterms:W3CDTF">2026-07-18T19:09:09Z</dcterms:modified>
</cp:coreProperties>
</file>