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</p:sldMasterIdLst>
  <p:notesMasterIdLst>
    <p:notesMasterId r:id="rId18"/>
  </p:notesMasterIdLst>
  <p:sldIdLst>
    <p:sldId id="276" r:id="rId2"/>
    <p:sldId id="267" r:id="rId3"/>
    <p:sldId id="257" r:id="rId4"/>
    <p:sldId id="258" r:id="rId5"/>
    <p:sldId id="259" r:id="rId6"/>
    <p:sldId id="260" r:id="rId7"/>
    <p:sldId id="262" r:id="rId8"/>
    <p:sldId id="265" r:id="rId9"/>
    <p:sldId id="266" r:id="rId10"/>
    <p:sldId id="268" r:id="rId11"/>
    <p:sldId id="269" r:id="rId12"/>
    <p:sldId id="277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Default Section" id="{A4B3967D-AB86-4280-BBBA-52D167252B29}">
          <p14:sldIdLst>
            <p14:sldId id="276"/>
            <p14:sldId id="267"/>
            <p14:sldId id="257"/>
            <p14:sldId id="258"/>
            <p14:sldId id="259"/>
            <p14:sldId id="260"/>
            <p14:sldId id="262"/>
          </p14:sldIdLst>
        </p14:section>
        <p14:section name="Untitled Section" id="{14FC4896-0B3C-4D7B-8A13-D3BFAFC684A1}">
          <p14:sldIdLst>
            <p14:sldId id="265"/>
            <p14:sldId id="266"/>
            <p14:sldId id="268"/>
            <p14:sldId id="269"/>
            <p14:sldId id="277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961" autoAdjust="0"/>
    <p:restoredTop sz="94246" autoAdjust="0"/>
  </p:normalViewPr>
  <p:slideViewPr>
    <p:cSldViewPr>
      <p:cViewPr>
        <p:scale>
          <a:sx n="81" d="100"/>
          <a:sy n="81" d="100"/>
        </p:scale>
        <p:origin x="-9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7D6ACA-7B64-4DB4-9074-59737D671E27}" type="datetimeFigureOut">
              <a:rPr lang="en-US" smtClean="0"/>
              <a:pPr/>
              <a:t>5/26/2022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265CC5-B119-4E49-BB08-8A70CFF15F1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5689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265CC5-B119-4E49-BB08-8A70CFF15F1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6460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="" xmlns:p14="http://schemas.microsoft.com/office/powerpoint/2010/main" val="391108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2818959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2279902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26037241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9928019"/>
      </p:ext>
    </p:extLst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9539361"/>
      </p:ext>
    </p:extLst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73497735"/>
      </p:ext>
    </p:extLst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5792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38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551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852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9284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291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502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835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165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265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3/3/2014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992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  <p:sldLayoutId id="2147484073" r:id="rId12"/>
    <p:sldLayoutId id="2147484074" r:id="rId13"/>
    <p:sldLayoutId id="2147484075" r:id="rId14"/>
    <p:sldLayoutId id="2147484076" r:id="rId15"/>
    <p:sldLayoutId id="2147484077" r:id="rId16"/>
    <p:sldLayoutId id="2147484078" r:id="rId17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4104" y="129162"/>
            <a:ext cx="2133600" cy="365125"/>
          </a:xfrm>
        </p:spPr>
        <p:txBody>
          <a:bodyPr/>
          <a:lstStyle/>
          <a:p>
            <a:r>
              <a:rPr lang="bn-BD" dirty="0"/>
              <a:t> </a:t>
            </a:r>
            <a:r>
              <a:rPr lang="bn-BD" dirty="0" smtClean="0"/>
              <a:t>১৯-০৭-২০১৬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05599" y="6287133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09800" y="540383"/>
            <a:ext cx="518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9600" dirty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2209800"/>
            <a:ext cx="2667000" cy="2438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82626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52400" y="149876"/>
            <a:ext cx="3181350" cy="292100"/>
          </a:xfrm>
        </p:spPr>
        <p:txBody>
          <a:bodyPr/>
          <a:lstStyle/>
          <a:p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1400" dirty="0" smtClean="0">
                <a:latin typeface="NikoshBAN" pitchFamily="2" charset="0"/>
                <a:cs typeface="NikoshBAN" pitchFamily="2" charset="0"/>
              </a:rPr>
              <a:t>9-07-2016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10259" y="1103531"/>
            <a:ext cx="55607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ফুটবল আইনের দ্বিতীয় বল</a:t>
            </a:r>
            <a:r>
              <a:rPr lang="bn-BD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866" y="3581400"/>
            <a:ext cx="7610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ফুটবল </a:t>
            </a:r>
            <a:r>
              <a:rPr lang="bn-BD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আইনের তৃতীয়টি </a:t>
            </a:r>
            <a:r>
              <a:rPr lang="bn-BD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হলো </a:t>
            </a:r>
            <a:r>
              <a:rPr lang="bn-BD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খেলোয়াড়ের সংখ্যা</a:t>
            </a:r>
            <a:r>
              <a:rPr lang="bn-BD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6213" y="5942231"/>
            <a:ext cx="77705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ফুটবল আইনের </a:t>
            </a:r>
            <a:r>
              <a:rPr lang="bn-BD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চতুর্থটি হলো খেলোয়াড়দের সরঞ্জাম</a:t>
            </a:r>
            <a:r>
              <a:rPr lang="bn-BD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447" y="205447"/>
            <a:ext cx="711031" cy="720597"/>
          </a:xfrm>
          <a:prstGeom prst="rect">
            <a:avLst/>
          </a:prstGeom>
          <a:ln>
            <a:solidFill>
              <a:srgbClr val="00B0F0"/>
            </a:solidFill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125" y="4395406"/>
            <a:ext cx="1906537" cy="122502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625" y="4404161"/>
            <a:ext cx="2137510" cy="115024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625" y="1866900"/>
            <a:ext cx="2676525" cy="171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30096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629401" y="6116070"/>
            <a:ext cx="1586752" cy="365125"/>
          </a:xfrm>
        </p:spPr>
        <p:txBody>
          <a:bodyPr/>
          <a:lstStyle/>
          <a:p>
            <a:r>
              <a:rPr lang="bn-BD" dirty="0" smtClean="0"/>
              <a:t>১৯-০৭-২০১৬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36568" y="1447800"/>
            <a:ext cx="7017327" cy="70788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lvl="0"/>
            <a:r>
              <a:rPr lang="bn-BD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ফুটবল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খেলার</a:t>
            </a:r>
            <a:r>
              <a:rPr lang="bn-BD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 আইন </a:t>
            </a:r>
            <a:r>
              <a:rPr lang="bn-BD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পঞ্চমটি হলো </a:t>
            </a:r>
            <a:r>
              <a:rPr lang="bn-BD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রেফারি</a:t>
            </a:r>
            <a:r>
              <a:rPr lang="bn-BD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64858" y="5471268"/>
            <a:ext cx="6988542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BD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ফুটবল </a:t>
            </a:r>
            <a:r>
              <a:rPr lang="en-US" sz="36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আইন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সপ্তমটি </a:t>
            </a:r>
            <a:r>
              <a:rPr lang="bn-BD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হলো </a:t>
            </a:r>
            <a:r>
              <a:rPr lang="bn-BD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খেলার সময়</a:t>
            </a:r>
            <a:r>
              <a:rPr lang="bn-BD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51463" y="5655278"/>
            <a:ext cx="2594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36568" y="3599765"/>
            <a:ext cx="6212032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bn-BD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ফুটবল </a:t>
            </a:r>
            <a:r>
              <a:rPr lang="bn-BD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আইন ষষ্টটি </a:t>
            </a:r>
            <a:r>
              <a:rPr lang="bn-BD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হলো </a:t>
            </a:r>
            <a:r>
              <a:rPr lang="en-US" sz="36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bn-BD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রেফারি। </a:t>
            </a:r>
            <a:endParaRPr lang="en-US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85509" y="6298632"/>
            <a:ext cx="2868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72" y="100188"/>
            <a:ext cx="1340428" cy="1347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785" y="2155686"/>
            <a:ext cx="1124816" cy="1277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231" y="2155686"/>
            <a:ext cx="1124816" cy="1277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36569" y="4530446"/>
            <a:ext cx="6288232" cy="584775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3200" b="1" dirty="0" smtClean="0"/>
              <a:t>৪৫মিঃ+১৫মিঃ+৪৫মিঃ=১০৫মিঃ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38537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dirty="0" smtClean="0"/>
              <a:t>১৯-০৭-২০১৬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601980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4400" y="-31376"/>
            <a:ext cx="7848600" cy="797141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BD" sz="8000" i="1" dirty="0" smtClean="0">
                <a:solidFill>
                  <a:schemeClr val="accent6">
                    <a:lumMod val="50000"/>
                  </a:schemeClr>
                </a:solidFill>
              </a:rPr>
              <a:t>দলীয় কাজ</a:t>
            </a:r>
          </a:p>
          <a:p>
            <a:pPr algn="ctr"/>
            <a:endParaRPr lang="bn-BD" sz="7200" dirty="0" smtClean="0"/>
          </a:p>
          <a:p>
            <a:pPr algn="ctr"/>
            <a:r>
              <a:rPr lang="bn-BD" sz="4000" dirty="0" smtClean="0">
                <a:solidFill>
                  <a:srgbClr val="FFC000"/>
                </a:solidFill>
              </a:rPr>
              <a:t>ফুটবল খেলার আইন গুলো লিখ ।</a:t>
            </a:r>
          </a:p>
          <a:p>
            <a:pPr algn="ctr"/>
            <a:r>
              <a:rPr lang="bn-BD" sz="4000" dirty="0" smtClean="0">
                <a:solidFill>
                  <a:srgbClr val="FFFF00"/>
                </a:solidFill>
              </a:rPr>
              <a:t>ফুটবল খেলার সময় কখন লিখ ।</a:t>
            </a:r>
          </a:p>
          <a:p>
            <a:pPr algn="ctr"/>
            <a:r>
              <a:rPr lang="bn-BD" sz="4000" dirty="0" smtClean="0">
                <a:solidFill>
                  <a:srgbClr val="7030A0"/>
                </a:solidFill>
              </a:rPr>
              <a:t>একটি ফুটবল খেলার মাঠের দৈঘ্য </a:t>
            </a:r>
          </a:p>
          <a:p>
            <a:pPr algn="ctr"/>
            <a:r>
              <a:rPr lang="bn-BD" sz="4000" dirty="0" smtClean="0">
                <a:solidFill>
                  <a:srgbClr val="7030A0"/>
                </a:solidFill>
              </a:rPr>
              <a:t> প্রস্থ্য লিখ </a:t>
            </a:r>
            <a:r>
              <a:rPr lang="bn-BD" sz="4000" dirty="0">
                <a:solidFill>
                  <a:srgbClr val="7030A0"/>
                </a:solidFill>
              </a:rPr>
              <a:t>। </a:t>
            </a:r>
          </a:p>
          <a:p>
            <a:endParaRPr lang="bn-BD" sz="4000" dirty="0" smtClean="0"/>
          </a:p>
          <a:p>
            <a:endParaRPr lang="bn-BD" sz="4000" dirty="0" smtClean="0"/>
          </a:p>
          <a:p>
            <a:endParaRPr lang="bn-BD" sz="4000" dirty="0" smtClean="0"/>
          </a:p>
          <a:p>
            <a:endParaRPr lang="bn-BD" sz="4000" dirty="0" smtClean="0"/>
          </a:p>
          <a:p>
            <a:endParaRPr lang="bn-BD" sz="4000" dirty="0" smtClean="0"/>
          </a:p>
        </p:txBody>
      </p:sp>
      <p:sp>
        <p:nvSpPr>
          <p:cNvPr id="5" name="Chevron 4"/>
          <p:cNvSpPr/>
          <p:nvPr/>
        </p:nvSpPr>
        <p:spPr>
          <a:xfrm>
            <a:off x="457200" y="2420471"/>
            <a:ext cx="762000" cy="304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533400" y="2933700"/>
            <a:ext cx="762000" cy="304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457200" y="3494889"/>
            <a:ext cx="762000" cy="304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096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dirty="0" smtClean="0"/>
              <a:t>১৯-০৭-২০১৬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Flowchart: Alternate Process 3"/>
          <p:cNvSpPr/>
          <p:nvPr/>
        </p:nvSpPr>
        <p:spPr>
          <a:xfrm>
            <a:off x="3048000" y="685800"/>
            <a:ext cx="3276600" cy="762000"/>
          </a:xfrm>
          <a:prstGeom prst="flowChartAlternateProcess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-228600" y="2057400"/>
            <a:ext cx="9144000" cy="3733800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ফুটবল খেলার খেলোয়াড়দের সরঞ্জাম গুলো কি কি লেখ?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31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dirty="0" smtClean="0"/>
              <a:t>১৯-০৭-২০১৬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Wave 3"/>
          <p:cNvSpPr/>
          <p:nvPr/>
        </p:nvSpPr>
        <p:spPr>
          <a:xfrm>
            <a:off x="2362200" y="304800"/>
            <a:ext cx="3962400" cy="1905000"/>
          </a:xfrm>
          <a:prstGeom prst="wave">
            <a:avLst/>
          </a:prstGeom>
          <a:blipFill>
            <a:blip r:embed="rId2"/>
            <a:tile tx="0" ty="0" sx="100000" sy="100000" flip="none" algn="tl"/>
          </a:blip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2362200"/>
            <a:ext cx="9144000" cy="40386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১। গোল পোস্টের উচ্চতা কত?          ২। দুই গোল পোস্টের মাঝের দূরত্ব কত গজ।                              ৩।ফুটবল খেলার আইন কয়টি।</a:t>
            </a:r>
            <a:endParaRPr lang="en-US" sz="6000" dirty="0">
              <a:solidFill>
                <a:schemeClr val="accent3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522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dirty="0" smtClean="0"/>
              <a:t>১৯-০৭-২০১৬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Horizontal Scroll 3"/>
          <p:cNvSpPr/>
          <p:nvPr/>
        </p:nvSpPr>
        <p:spPr>
          <a:xfrm>
            <a:off x="457200" y="914400"/>
            <a:ext cx="8458200" cy="1295400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r>
              <a:rPr lang="bn-BD" sz="115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2576945"/>
            <a:ext cx="8686800" cy="336665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>
                <a:latin typeface="NikoshBAN" pitchFamily="2" charset="0"/>
                <a:cs typeface="NikoshBAN" pitchFamily="2" charset="0"/>
              </a:rPr>
              <a:t>*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বাংলাদেশের ফুটবল খেলার মান উন্নয়নে সরকারের কি</a:t>
            </a:r>
            <a:r>
              <a:rPr lang="bn-BD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কি পদক্ষেপ নেওয়া উচিত তা তুমি লেখ?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219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14082"/>
            <a:ext cx="2133600" cy="365125"/>
          </a:xfrm>
        </p:spPr>
        <p:txBody>
          <a:bodyPr/>
          <a:lstStyle/>
          <a:p>
            <a:r>
              <a:rPr lang="bn-BD" dirty="0" smtClean="0"/>
              <a:t>১৯-০৭-২০১৬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Double Wave 3"/>
          <p:cNvSpPr/>
          <p:nvPr/>
        </p:nvSpPr>
        <p:spPr>
          <a:xfrm>
            <a:off x="990600" y="-70339"/>
            <a:ext cx="7696200" cy="3048000"/>
          </a:xfrm>
          <a:prstGeom prst="doubleWav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0" y="533400"/>
            <a:ext cx="5638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 err="1" smtClean="0">
                <a:solidFill>
                  <a:srgbClr val="FFC000"/>
                </a:solidFill>
              </a:rPr>
              <a:t>ধন্যবাদ</a:t>
            </a:r>
            <a:endParaRPr lang="en-US" sz="13800" dirty="0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048000"/>
            <a:ext cx="7924800" cy="381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35660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8986" y="6356349"/>
            <a:ext cx="5437414" cy="1331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81325" y="-685800"/>
            <a:ext cx="5487761" cy="1005609"/>
          </a:xfrm>
        </p:spPr>
        <p:txBody>
          <a:bodyPr/>
          <a:lstStyle/>
          <a:p>
            <a:r>
              <a:rPr lang="en-US" sz="1400" dirty="0" smtClean="0">
                <a:latin typeface="NikoshBAN" pitchFamily="2" charset="0"/>
                <a:cs typeface="NikoshBAN" pitchFamily="2" charset="0"/>
              </a:rPr>
              <a:t>18.08:2014</a:t>
            </a:r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ই;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772886" y="228600"/>
            <a:ext cx="7696200" cy="229850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bn-BD" sz="8000" i="1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i="1" dirty="0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772886" y="2822916"/>
            <a:ext cx="7696200" cy="39624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মোঃ </a:t>
            </a:r>
            <a:r>
              <a:rPr lang="en-US" sz="6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কবির</a:t>
            </a:r>
            <a:r>
              <a:rPr lang="bn-BD" sz="6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সহকারী শিক্ষক(শারীরিক শিক্ষা)</a:t>
            </a:r>
          </a:p>
          <a:p>
            <a:pPr algn="ctr"/>
            <a:r>
              <a:rPr lang="en-US" sz="40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বাগমারা</a:t>
            </a:r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উচ্চ বিদ্যালয়</a:t>
            </a:r>
          </a:p>
          <a:p>
            <a:pPr algn="ctr"/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মোবাঃ ০১৭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২৭০০৭</a:t>
            </a:r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bn-BD" sz="40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২ </a:t>
            </a:r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25573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928" y="0"/>
            <a:ext cx="9150927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perspectiveRight"/>
              <a:lightRig rig="threePt" dir="t"/>
            </a:scene3d>
          </a:bodyPr>
          <a:lstStyle/>
          <a:p>
            <a:pPr algn="ctr"/>
            <a:endParaRPr lang="en-US">
              <a:blipFill>
                <a:blip r:embed="rId2"/>
                <a:tile tx="0" ty="0" sx="100000" sy="100000" flip="none" algn="tl"/>
              </a:blip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0135" y="656749"/>
            <a:ext cx="4876800" cy="172354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380298"/>
            <a:ext cx="8686800" cy="160043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80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দশ</a:t>
            </a:r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endParaRPr lang="en-US" sz="8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635" y="4191000"/>
            <a:ext cx="8305800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শারীরিক শিক্ষা,স্বাস্থ্যাবিজ্ঞান ও খেলাধুলা</a:t>
            </a:r>
            <a:endParaRPr lang="en-US" sz="4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১৯-০৭-২০১৬ 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43466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0" y="287481"/>
            <a:ext cx="9144000" cy="1295400"/>
          </a:xfrm>
          <a:prstGeom prst="flowChartPunchedTap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dirty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শিখন</a:t>
            </a:r>
            <a:r>
              <a:rPr lang="en-US" sz="7200" dirty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dirty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ফল</a:t>
            </a:r>
            <a:endParaRPr lang="en-US" sz="7200" dirty="0">
              <a:blipFill>
                <a:blip r:embed="rId3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1704465"/>
            <a:ext cx="9144000" cy="1143000"/>
          </a:xfrm>
          <a:prstGeom prst="horizont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1. </a:t>
            </a:r>
            <a:r>
              <a:rPr lang="bn-BD" sz="4400" dirty="0" smtClean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ফুটবল খেলার আইন কানুন  লিখতে</a:t>
            </a:r>
            <a:r>
              <a:rPr lang="en-US" sz="4400" dirty="0" smtClean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400" dirty="0" smtClean="0">
                <a:blipFill>
                  <a:blip r:embed="rId4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blipFill>
                <a:blip r:embed="rId4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143740"/>
            <a:ext cx="3276600" cy="287481"/>
          </a:xfrm>
        </p:spPr>
        <p:txBody>
          <a:bodyPr/>
          <a:lstStyle/>
          <a:p>
            <a:r>
              <a:rPr lang="en-US" sz="2000" dirty="0" smtClean="0">
                <a:latin typeface="NikoshBAN" pitchFamily="2" charset="0"/>
                <a:cs typeface="NikoshBAN" pitchFamily="2" charset="0"/>
              </a:rPr>
              <a:t>19-07-2016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Horizontal Scroll 2"/>
          <p:cNvSpPr/>
          <p:nvPr/>
        </p:nvSpPr>
        <p:spPr>
          <a:xfrm>
            <a:off x="-13855" y="3276600"/>
            <a:ext cx="9144000" cy="1981200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blipFill>
                  <a:blip r:embed="rId5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2.</a:t>
            </a:r>
            <a:r>
              <a:rPr lang="bn-BD" sz="5400" dirty="0" smtClean="0">
                <a:blipFill>
                  <a:blip r:embed="rId5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একটি আন্তর্জাতিক মানের ফুটবল মাঠের এরিয়া অংকন করতে পারবে ।</a:t>
            </a:r>
            <a:endParaRPr lang="en-US" sz="5400" dirty="0">
              <a:blipFill>
                <a:blip r:embed="rId5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71017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8679" y="6116070"/>
            <a:ext cx="1175721" cy="365125"/>
          </a:xfrm>
        </p:spPr>
        <p:txBody>
          <a:bodyPr/>
          <a:lstStyle/>
          <a:p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1400" dirty="0" smtClean="0">
                <a:latin typeface="NikoshBAN" pitchFamily="2" charset="0"/>
                <a:cs typeface="NikoshBAN" pitchFamily="2" charset="0"/>
              </a:rPr>
              <a:t>9-07-2016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-96116" y="0"/>
            <a:ext cx="9144000" cy="685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64" y="304800"/>
            <a:ext cx="3925132" cy="5811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196" y="304800"/>
            <a:ext cx="4918804" cy="58112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5505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0" y="517928"/>
            <a:ext cx="4318641" cy="262447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 8"/>
          <p:cNvSpPr/>
          <p:nvPr/>
        </p:nvSpPr>
        <p:spPr>
          <a:xfrm>
            <a:off x="152400" y="152400"/>
            <a:ext cx="8763000" cy="6705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bn-BD" sz="1400" dirty="0" smtClean="0">
                <a:latin typeface="NikoshBAN" pitchFamily="2" charset="0"/>
                <a:cs typeface="NikoshBAN" pitchFamily="2" charset="0"/>
              </a:rPr>
              <a:t>১৮-০৮-২০১৪ই;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39265">
            <a:off x="4317551" y="-406977"/>
            <a:ext cx="4670519" cy="3990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5" y="3615073"/>
            <a:ext cx="4324365" cy="324292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577" y="3615074"/>
            <a:ext cx="4162988" cy="31064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2662511" y="-555486"/>
            <a:ext cx="3742777" cy="70788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FF0000"/>
                </a:solidFill>
              </a:rPr>
              <a:t>পূর্ব</a:t>
            </a:r>
            <a:r>
              <a:rPr lang="bn-BD" sz="4000" dirty="0" smtClean="0"/>
              <a:t> </a:t>
            </a:r>
            <a:r>
              <a:rPr lang="bn-BD" sz="4000" dirty="0" smtClean="0">
                <a:solidFill>
                  <a:srgbClr val="FF0000"/>
                </a:solidFill>
              </a:rPr>
              <a:t>জ্ঞান</a:t>
            </a:r>
            <a:r>
              <a:rPr lang="bn-BD" sz="4000" dirty="0" smtClean="0"/>
              <a:t> </a:t>
            </a:r>
            <a:r>
              <a:rPr lang="bn-BD" sz="4000" dirty="0" smtClean="0">
                <a:solidFill>
                  <a:srgbClr val="FF0000"/>
                </a:solidFill>
              </a:rPr>
              <a:t>যাচাই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821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0" y="0"/>
            <a:ext cx="10896600" cy="6726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814945" y="5334000"/>
            <a:ext cx="4876800" cy="11670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ফুটবল মাঠ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08614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2819400" cy="536286"/>
          </a:xfrm>
        </p:spPr>
        <p:txBody>
          <a:bodyPr/>
          <a:lstStyle/>
          <a:p>
            <a:r>
              <a:rPr lang="en-US" sz="1800" dirty="0" smtClean="0">
                <a:latin typeface="NikoshBAN" pitchFamily="2" charset="0"/>
                <a:cs typeface="NikoshBAN" pitchFamily="2" charset="0"/>
              </a:rPr>
              <a:t>১৯ .০৭ .২০১৬</a:t>
            </a:r>
            <a:endParaRPr lang="en-US" sz="1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Pentagon 2"/>
          <p:cNvSpPr/>
          <p:nvPr/>
        </p:nvSpPr>
        <p:spPr>
          <a:xfrm>
            <a:off x="1447800" y="609600"/>
            <a:ext cx="6629400" cy="1143000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 শিরোনাম </a:t>
            </a:r>
          </a:p>
        </p:txBody>
      </p:sp>
      <p:sp>
        <p:nvSpPr>
          <p:cNvPr id="4" name="Oval 3"/>
          <p:cNvSpPr/>
          <p:nvPr/>
        </p:nvSpPr>
        <p:spPr>
          <a:xfrm>
            <a:off x="1447800" y="2244436"/>
            <a:ext cx="6629400" cy="40386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bn-BD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NikoshBAN" pitchFamily="2" charset="0"/>
                <a:cs typeface="NikoshBAN" pitchFamily="2" charset="0"/>
              </a:rPr>
              <a:t>খেলা</a:t>
            </a:r>
            <a:r>
              <a:rPr lang="bn-BD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8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ফুটবল</a:t>
            </a:r>
            <a:r>
              <a:rPr lang="bn-BD" sz="8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77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909048" y="977900"/>
            <a:ext cx="3181350" cy="298450"/>
          </a:xfrm>
        </p:spPr>
        <p:txBody>
          <a:bodyPr/>
          <a:lstStyle/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1" y="6116070"/>
            <a:ext cx="1066800" cy="365125"/>
          </a:xfrm>
        </p:spPr>
        <p:txBody>
          <a:bodyPr/>
          <a:lstStyle/>
          <a:p>
            <a:r>
              <a:rPr lang="bn-BD" dirty="0" smtClean="0"/>
              <a:t>১৯-০৭-২০১৬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76200" y="231775"/>
            <a:ext cx="9109364" cy="1790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ln w="13462">
                  <a:solidFill>
                    <a:schemeClr val="bg1"/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ফুটবল খেলার আইন কানুন সমূহ</a:t>
            </a:r>
            <a:endParaRPr lang="bn-BD" sz="4400" b="1" dirty="0" smtClean="0">
              <a:ln w="13462">
                <a:solidFill>
                  <a:schemeClr val="bg1"/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>
                <a:outerShdw dist="38100" dir="2700000" algn="bl" rotWithShape="0">
                  <a:schemeClr val="accent5"/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475"/>
            <a:ext cx="9090398" cy="39973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77962" y="5913415"/>
            <a:ext cx="60420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ফুটবল</a:t>
            </a:r>
            <a:r>
              <a:rPr lang="en-US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খেলার</a:t>
            </a:r>
            <a:r>
              <a:rPr lang="bn-BD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 আইন </a:t>
            </a:r>
            <a:r>
              <a:rPr lang="bn-BD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প্রথমটি </a:t>
            </a:r>
            <a:r>
              <a:rPr lang="bn-BD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BAN" pitchFamily="2" charset="0"/>
                <a:cs typeface="NikoshBAN" pitchFamily="2" charset="0"/>
              </a:rPr>
              <a:t>মাঠ।</a:t>
            </a:r>
          </a:p>
        </p:txBody>
      </p:sp>
    </p:spTree>
    <p:extLst>
      <p:ext uri="{BB962C8B-B14F-4D97-AF65-F5344CB8AC3E}">
        <p14:creationId xmlns="" xmlns:p14="http://schemas.microsoft.com/office/powerpoint/2010/main" val="78384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1508</TotalTime>
  <Words>247</Words>
  <Application>Microsoft Office PowerPoint</Application>
  <PresentationFormat>On-screen Show (4:3)</PresentationFormat>
  <Paragraphs>75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Parallax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RASEL</cp:lastModifiedBy>
  <cp:revision>404</cp:revision>
  <dcterms:created xsi:type="dcterms:W3CDTF">2006-08-16T00:00:00Z</dcterms:created>
  <dcterms:modified xsi:type="dcterms:W3CDTF">2022-05-25T18:52:29Z</dcterms:modified>
</cp:coreProperties>
</file>