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428" r:id="rId6"/>
    <p:sldId id="430" r:id="rId7"/>
    <p:sldId id="429" r:id="rId8"/>
    <p:sldId id="431" r:id="rId9"/>
    <p:sldId id="432" r:id="rId10"/>
    <p:sldId id="259" r:id="rId11"/>
    <p:sldId id="433" r:id="rId12"/>
    <p:sldId id="434" r:id="rId13"/>
    <p:sldId id="435" r:id="rId14"/>
    <p:sldId id="303" r:id="rId15"/>
    <p:sldId id="520" r:id="rId16"/>
    <p:sldId id="518" r:id="rId17"/>
    <p:sldId id="521" r:id="rId18"/>
    <p:sldId id="286" r:id="rId19"/>
    <p:sldId id="28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D061F7F-495C-404F-94B1-D3A7FB692C51}">
          <p14:sldIdLst>
            <p14:sldId id="256"/>
            <p14:sldId id="428"/>
            <p14:sldId id="430"/>
            <p14:sldId id="429"/>
            <p14:sldId id="431"/>
            <p14:sldId id="432"/>
            <p14:sldId id="259"/>
            <p14:sldId id="433"/>
            <p14:sldId id="434"/>
            <p14:sldId id="435"/>
            <p14:sldId id="303"/>
            <p14:sldId id="520"/>
            <p14:sldId id="518"/>
            <p14:sldId id="521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F9877-1B9A-4058-A3A7-731D617FE317}" v="126" dt="2026-07-19T07:37:34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40DA1-A62D-41D1-B271-F6BF379F71A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D243E-4911-4546-9491-7A0AFD4CD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08007-5268-4644-B99B-C8ED65A69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D749D8-6582-724C-D3ED-D8CFFA61A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EE570-EF81-78E6-80EB-2CEE2B21B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CE020-C956-40E8-375B-8BD77990C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078DC-8CF1-CBBE-C546-385D9A44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36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AADE5-DC10-DB59-4963-C58352277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676D5-82A0-9593-7580-A40FB2ECD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DFE0F-73C6-7F0E-8128-A23CD498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1DBC2-4B0E-CD9F-19B6-B440E5B88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A3745-E2DE-09F7-F657-8E9C9295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72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82460A-7184-EC8E-50DE-9ECC722B4F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72BED-10B3-CBE9-F402-469E6FC76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0176D-A6CE-0539-5759-92A53423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833B5-66E2-C7F7-EFD9-7BAF1998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7B259-23E7-1602-3127-A821E04A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30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96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94D2B-1EF2-C490-66EE-7550D4FA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8BD0B-C255-F0D0-019A-B22B76C25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D54CD-1596-F5D4-076D-99B28008C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AA8C5-5750-2EF3-7CE9-1B9D120F3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4859B-92D5-A100-2D9C-4E0CA8862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8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7143-CA1C-84E6-B4C7-0E45B218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17C2F-D20B-18A6-CB82-B72CDA71E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FA76B-E1AC-3835-07B7-C7B970B5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B8D47-41CE-3BFC-70EE-1FED91E71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53FD8-0943-9A40-C994-7CAFB1AC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1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384E7-5734-2A18-AADB-C714DA7A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A856B-4BAA-3603-163A-C6AE491F7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B160F-E109-F22A-CA37-BC6D9A5D3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6D718-5922-BAB2-2CAE-A8B9D1AC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57F70-FFC6-6398-31F3-1A7D5CBC7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AFBFE-592C-424F-E3D8-D49E945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1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8B12D-FD85-3291-5EB1-ADF94EDA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053C2-45E2-E6C0-EBF6-2C6A52A6E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FA6B9-702B-DCE2-3CB2-9B78AA9FE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EB001-1BF5-4ABD-5AB3-6D4085920F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69BA0-11B7-1D9E-A135-3BBC8EEF49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A273EA-3D25-4FC6-7EBF-43A6AF30B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BA3DBE-BA76-3887-093C-71352692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F28428-A6BD-6C74-5E5C-6532FEA9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6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BB7E-FCAA-F668-3B1C-4969641D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F908FA-0E66-7704-DC79-FC9F5DCF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F3D5E-840A-E6CE-0AEB-CE335656C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C4D56-D05E-48E5-2062-8A05819B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3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8EB490-3DA6-A128-1E00-E836C9FC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6F1DD-56B3-27C9-4167-E0DB2C2C1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5B7FD-5D81-38A5-CBA5-E0CA6A0D0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9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180D0-79DF-D461-50E2-C7C0A060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33C1A-F779-DE36-FCA8-8803B258A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23FAC-B06C-D131-862C-DF5913D80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3EC8D-37C7-B946-1B7E-0EFC3F025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6CA080-ADB5-87DE-668B-9C877216C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0C9E3-64E1-9515-8969-3ABA0EB4E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6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485E3-02B5-A438-F9E2-C8326DD89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19C857-3A55-785F-F305-59D085171B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E961B-FD7A-F9B7-267A-FB77A9B80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2C98C-E423-4CC2-EEFA-27BA8808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77601-5DD9-B660-712E-F5D53D3E2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26E61-A923-A4E1-0921-D3D0B3BAE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55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B07852-D808-9A2F-5AA2-F431567D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7F0F6-CA3C-744B-5F42-5907685DE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E050E-CAE3-7178-9BD6-F27AF417A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3D784-2AE9-45C8-A2C6-81991F180E0C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0517B-6B07-96C8-7759-BA3DD4935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5E469-DA7B-445C-D65A-71B569C02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671E54-AD2F-418B-8B48-3795D711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hyperlink" Target="mailto:altamasulislam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5.gif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791D8C5-D9AB-BB39-8AE7-72253392B599}"/>
              </a:ext>
            </a:extLst>
          </p:cNvPr>
          <p:cNvGrpSpPr/>
          <p:nvPr/>
        </p:nvGrpSpPr>
        <p:grpSpPr>
          <a:xfrm>
            <a:off x="0" y="0"/>
            <a:ext cx="12344400" cy="6858000"/>
            <a:chOff x="0" y="23894"/>
            <a:chExt cx="14630400" cy="8121486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6F21E19-2932-2E0C-B1C9-76C56748B09E}"/>
                </a:ext>
              </a:extLst>
            </p:cNvPr>
            <p:cNvCxnSpPr/>
            <p:nvPr/>
          </p:nvCxnSpPr>
          <p:spPr>
            <a:xfrm>
              <a:off x="0" y="84220"/>
              <a:ext cx="14630400" cy="0"/>
            </a:xfrm>
            <a:prstGeom prst="line">
              <a:avLst/>
            </a:prstGeom>
            <a:ln w="190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676146C-3CF2-349A-3A19-E04026F61148}"/>
                </a:ext>
              </a:extLst>
            </p:cNvPr>
            <p:cNvCxnSpPr/>
            <p:nvPr/>
          </p:nvCxnSpPr>
          <p:spPr>
            <a:xfrm>
              <a:off x="0" y="8145380"/>
              <a:ext cx="14630400" cy="0"/>
            </a:xfrm>
            <a:prstGeom prst="line">
              <a:avLst/>
            </a:prstGeom>
            <a:ln w="190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0D6696B-7D9F-86D1-22B4-A414B683CC2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3935095" y="4047254"/>
              <a:ext cx="8046720" cy="0"/>
            </a:xfrm>
            <a:prstGeom prst="line">
              <a:avLst/>
            </a:prstGeom>
            <a:ln w="190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88801CF-B35D-C982-5426-DB584AD1E5A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518776" y="4047254"/>
              <a:ext cx="8046720" cy="0"/>
            </a:xfrm>
            <a:prstGeom prst="line">
              <a:avLst/>
            </a:prstGeom>
            <a:ln w="190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8E59AC-B012-66B8-4A20-35065C1E4F2C}"/>
              </a:ext>
            </a:extLst>
          </p:cNvPr>
          <p:cNvGrpSpPr/>
          <p:nvPr/>
        </p:nvGrpSpPr>
        <p:grpSpPr>
          <a:xfrm>
            <a:off x="103947" y="222633"/>
            <a:ext cx="12165980" cy="6461196"/>
            <a:chOff x="2999678" y="490654"/>
            <a:chExt cx="8140390" cy="22860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1ED0711-66B6-6C6F-57DC-12DB13998BE9}"/>
                </a:ext>
              </a:extLst>
            </p:cNvPr>
            <p:cNvSpPr/>
            <p:nvPr/>
          </p:nvSpPr>
          <p:spPr>
            <a:xfrm>
              <a:off x="2999678" y="2631688"/>
              <a:ext cx="8140390" cy="1449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07DB78-09DB-130B-F251-C4D423A178E1}"/>
                </a:ext>
              </a:extLst>
            </p:cNvPr>
            <p:cNvSpPr/>
            <p:nvPr/>
          </p:nvSpPr>
          <p:spPr>
            <a:xfrm>
              <a:off x="3178096" y="490654"/>
              <a:ext cx="7750098" cy="214103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4" name="Picture 23" descr="27261.gif">
            <a:extLst>
              <a:ext uri="{FF2B5EF4-FFF2-40B4-BE49-F238E27FC236}">
                <a16:creationId xmlns:a16="http://schemas.microsoft.com/office/drawing/2014/main" id="{C2C280EB-C7E7-7165-485F-BDE9D57B48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629" y="2541730"/>
            <a:ext cx="11441648" cy="3795498"/>
          </a:xfrm>
          <a:prstGeom prst="rect">
            <a:avLst/>
          </a:prstGeom>
        </p:spPr>
      </p:pic>
      <p:sp>
        <p:nvSpPr>
          <p:cNvPr id="25" name="Rectangle: Diagonal Corners Rounded 24">
            <a:extLst>
              <a:ext uri="{FF2B5EF4-FFF2-40B4-BE49-F238E27FC236}">
                <a16:creationId xmlns:a16="http://schemas.microsoft.com/office/drawing/2014/main" id="{DB1750BC-B84C-FC30-25C0-6D32CCE2EEDE}"/>
              </a:ext>
            </a:extLst>
          </p:cNvPr>
          <p:cNvSpPr/>
          <p:nvPr/>
        </p:nvSpPr>
        <p:spPr>
          <a:xfrm>
            <a:off x="511626" y="673532"/>
            <a:ext cx="11441649" cy="1245607"/>
          </a:xfrm>
          <a:prstGeom prst="round2Diag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760" b="1" dirty="0">
                <a:ln/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আজকের </a:t>
            </a:r>
            <a:r>
              <a:rPr lang="en-US" sz="5760" b="1" dirty="0" err="1">
                <a:ln/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পাঠে</a:t>
            </a:r>
            <a:r>
              <a:rPr lang="en-US" sz="5760" b="1" dirty="0">
                <a:ln/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5760" b="1" dirty="0">
                <a:ln/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উপস্থিত সকলকে </a:t>
            </a:r>
            <a:r>
              <a:rPr lang="en-US" sz="5760" b="1" dirty="0" err="1">
                <a:ln/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5760" b="1" dirty="0">
              <a:ln/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4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xit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EA9A09-152C-B4EA-2004-A77B8FFEEB16}"/>
              </a:ext>
            </a:extLst>
          </p:cNvPr>
          <p:cNvSpPr/>
          <p:nvPr/>
        </p:nvSpPr>
        <p:spPr>
          <a:xfrm>
            <a:off x="346982" y="3856986"/>
            <a:ext cx="2950029" cy="7694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7200" dirty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7200" dirty="0">
                <a:latin typeface="NikoshBAN" panose="02000000000000000000" pitchFamily="2" charset="0"/>
                <a:cs typeface="NikoshBAN" panose="02000000000000000000" pitchFamily="2" charset="0"/>
              </a:rPr>
              <a:t>-শকুন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21B4E6-394C-C893-118A-973EF46F21C4}"/>
              </a:ext>
            </a:extLst>
          </p:cNvPr>
          <p:cNvSpPr txBox="1"/>
          <p:nvPr/>
        </p:nvSpPr>
        <p:spPr>
          <a:xfrm>
            <a:off x="5791200" y="511947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SutonnyMJ" pitchFamily="2" charset="0"/>
                <a:cs typeface="NikoshBAN" panose="02000000000000000000" pitchFamily="2" charset="0"/>
              </a:rPr>
              <a:t>চাষি</a:t>
            </a:r>
            <a:r>
              <a:rPr lang="en-US" sz="5400" b="1" dirty="0">
                <a:solidFill>
                  <a:srgbClr val="FF0000"/>
                </a:solidFill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ভাই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চাষ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E158F1-4E72-7F8C-B608-00FF65C47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82" y="87385"/>
            <a:ext cx="4762500" cy="3715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E4BB7A-8FF1-5C3F-DD63-15533FCAD64A}"/>
              </a:ext>
            </a:extLst>
          </p:cNvPr>
          <p:cNvSpPr txBox="1"/>
          <p:nvPr/>
        </p:nvSpPr>
        <p:spPr>
          <a:xfrm>
            <a:off x="-304800" y="50653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SutonnyMJ" pitchFamily="2" charset="0"/>
                <a:cs typeface="NikoshBAN" panose="02000000000000000000" pitchFamily="2" charset="0"/>
              </a:rPr>
              <a:t>শকুন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অনেক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বড়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NikoshBAN" panose="02000000000000000000" pitchFamily="2" charset="0"/>
              </a:rPr>
              <a:t>পাখি</a:t>
            </a:r>
            <a:r>
              <a:rPr lang="en-US" sz="5400" b="1" dirty="0">
                <a:latin typeface="SutonnyMJ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6B80E3-0CE9-751B-F751-82BD83BD31F9}"/>
              </a:ext>
            </a:extLst>
          </p:cNvPr>
          <p:cNvSpPr/>
          <p:nvPr/>
        </p:nvSpPr>
        <p:spPr>
          <a:xfrm>
            <a:off x="7347856" y="4321629"/>
            <a:ext cx="3497943" cy="7978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চাষি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8E53CA-F223-274D-F473-B11552649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957" y="437636"/>
            <a:ext cx="4115729" cy="3429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BE52A5-ABB2-5D5E-9A84-09F2069DC7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6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34838F-94C8-FECE-4E33-E1242A7A23CE}"/>
              </a:ext>
            </a:extLst>
          </p:cNvPr>
          <p:cNvSpPr/>
          <p:nvPr/>
        </p:nvSpPr>
        <p:spPr>
          <a:xfrm>
            <a:off x="2133600" y="2717800"/>
            <a:ext cx="8026400" cy="2831502"/>
          </a:xfrm>
          <a:prstGeom prst="rect">
            <a:avLst/>
          </a:prstGeom>
        </p:spPr>
        <p:txBody>
          <a:bodyPr wrap="square" lIns="121877" tIns="60939" rIns="121877" bIns="60939">
            <a:spAutoFit/>
          </a:bodyPr>
          <a:lstStyle/>
          <a:p>
            <a:pPr algn="ctr"/>
            <a:r>
              <a:rPr lang="en-US" sz="8800" b="1" dirty="0">
                <a:latin typeface="NikoshBAN" panose="02000000000000000000" pitchFamily="2" charset="0"/>
                <a:cs typeface="NikoshBAN" panose="02000000000000000000" pitchFamily="2" charset="0"/>
              </a:rPr>
              <a:t>ভ   	   শ   	ন   ষ	   </a:t>
            </a:r>
          </a:p>
          <a:p>
            <a:pPr algn="ctr"/>
            <a:r>
              <a:rPr lang="en-US" sz="8800" b="1" dirty="0">
                <a:latin typeface="NikoshBAN" panose="02000000000000000000" pitchFamily="2" charset="0"/>
                <a:cs typeface="NikoshBAN" panose="02000000000000000000" pitchFamily="2" charset="0"/>
              </a:rPr>
              <a:t>প     ল     ব      ম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A63331-C253-3455-1163-E46279C4A71B}"/>
              </a:ext>
            </a:extLst>
          </p:cNvPr>
          <p:cNvSpPr/>
          <p:nvPr/>
        </p:nvSpPr>
        <p:spPr>
          <a:xfrm>
            <a:off x="5080000" y="2819400"/>
            <a:ext cx="1625600" cy="1219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1D78AC-6B1A-86C2-EF3C-825CEED9E7FD}"/>
              </a:ext>
            </a:extLst>
          </p:cNvPr>
          <p:cNvSpPr/>
          <p:nvPr/>
        </p:nvSpPr>
        <p:spPr>
          <a:xfrm>
            <a:off x="1828800" y="780812"/>
            <a:ext cx="8534400" cy="1354174"/>
          </a:xfrm>
          <a:prstGeom prst="rect">
            <a:avLst/>
          </a:prstGeom>
        </p:spPr>
        <p:txBody>
          <a:bodyPr wrap="square" lIns="121877" tIns="60939" rIns="121877" bIns="60939">
            <a:spAutoFit/>
          </a:bodyPr>
          <a:lstStyle/>
          <a:p>
            <a:pPr algn="ctr"/>
            <a:r>
              <a:rPr lang="en-US" sz="8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বর্ণটি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 ,ষ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676C5C-C4E0-3EC5-D1AA-44DC5503E79E}"/>
              </a:ext>
            </a:extLst>
          </p:cNvPr>
          <p:cNvSpPr/>
          <p:nvPr/>
        </p:nvSpPr>
        <p:spPr>
          <a:xfrm>
            <a:off x="7844971" y="2717800"/>
            <a:ext cx="1625600" cy="1219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706687-1A09-CC2D-90D4-D5C37B3B0E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FDB16810-4669-FFE8-0BD2-D86B6C5B8EDB}"/>
              </a:ext>
            </a:extLst>
          </p:cNvPr>
          <p:cNvGrpSpPr/>
          <p:nvPr/>
        </p:nvGrpSpPr>
        <p:grpSpPr>
          <a:xfrm>
            <a:off x="1905000" y="366097"/>
            <a:ext cx="8088086" cy="1027737"/>
            <a:chOff x="389206" y="151129"/>
            <a:chExt cx="2963594" cy="102773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8E1082-85BD-6740-F45F-EA6BF734982C}"/>
                </a:ext>
              </a:extLst>
            </p:cNvPr>
            <p:cNvGrpSpPr/>
            <p:nvPr/>
          </p:nvGrpSpPr>
          <p:grpSpPr>
            <a:xfrm>
              <a:off x="389206" y="151129"/>
              <a:ext cx="2963594" cy="1027737"/>
              <a:chOff x="389206" y="151129"/>
              <a:chExt cx="5012788" cy="1239525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A4B932E-A4AD-F1E1-146A-6F845357AC25}"/>
                  </a:ext>
                </a:extLst>
              </p:cNvPr>
              <p:cNvSpPr/>
              <p:nvPr/>
            </p:nvSpPr>
            <p:spPr>
              <a:xfrm rot="220048">
                <a:off x="849894" y="604817"/>
                <a:ext cx="4228387" cy="785837"/>
              </a:xfrm>
              <a:prstGeom prst="roundRect">
                <a:avLst/>
              </a:prstGeom>
              <a:solidFill>
                <a:schemeClr val="tx1">
                  <a:alpha val="2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A43C225-2D7C-645D-3782-36F047054124}"/>
                  </a:ext>
                </a:extLst>
              </p:cNvPr>
              <p:cNvSpPr/>
              <p:nvPr/>
            </p:nvSpPr>
            <p:spPr>
              <a:xfrm>
                <a:off x="389206" y="151129"/>
                <a:ext cx="5012788" cy="1012874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0" scaled="1"/>
                <a:tileRect/>
              </a:gra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F8BBAB-E425-14E7-6953-99DABFD680D7}"/>
                </a:ext>
              </a:extLst>
            </p:cNvPr>
            <p:cNvSpPr txBox="1"/>
            <p:nvPr/>
          </p:nvSpPr>
          <p:spPr>
            <a:xfrm>
              <a:off x="506217" y="228600"/>
              <a:ext cx="26700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একক</a:t>
              </a:r>
              <a:r>
                <a:rPr lang="en-US" sz="4000" b="1" dirty="0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কাজ</a:t>
              </a:r>
              <a:endParaRPr lang="en-US" sz="40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D554986-40C8-19BF-F5DD-AF0523A3341F}"/>
              </a:ext>
            </a:extLst>
          </p:cNvPr>
          <p:cNvSpPr/>
          <p:nvPr/>
        </p:nvSpPr>
        <p:spPr>
          <a:xfrm>
            <a:off x="0" y="117375"/>
            <a:ext cx="12192000" cy="6477000"/>
          </a:xfrm>
          <a:prstGeom prst="rect">
            <a:avLst/>
          </a:prstGeom>
          <a:noFill/>
          <a:ln w="22225">
            <a:solidFill>
              <a:srgbClr val="3CA5E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85C6B1-906F-FEB0-5AE7-289BF09EE742}"/>
              </a:ext>
            </a:extLst>
          </p:cNvPr>
          <p:cNvGrpSpPr/>
          <p:nvPr/>
        </p:nvGrpSpPr>
        <p:grpSpPr>
          <a:xfrm>
            <a:off x="1905000" y="3070646"/>
            <a:ext cx="8190759" cy="2528358"/>
            <a:chOff x="838200" y="2602908"/>
            <a:chExt cx="9834944" cy="30358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60F6CC4-47F7-5EF8-4DAC-E726590657CA}"/>
                </a:ext>
              </a:extLst>
            </p:cNvPr>
            <p:cNvSpPr/>
            <p:nvPr/>
          </p:nvSpPr>
          <p:spPr>
            <a:xfrm>
              <a:off x="838200" y="2638525"/>
              <a:ext cx="3200400" cy="3000275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1B9D212-C291-313A-A966-B0363810D8AE}"/>
                </a:ext>
              </a:extLst>
            </p:cNvPr>
            <p:cNvSpPr/>
            <p:nvPr/>
          </p:nvSpPr>
          <p:spPr>
            <a:xfrm>
              <a:off x="4155472" y="2610319"/>
              <a:ext cx="3200400" cy="3000275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3B24D34-E8D8-1C85-F738-E2F824E2548A}"/>
                </a:ext>
              </a:extLst>
            </p:cNvPr>
            <p:cNvSpPr/>
            <p:nvPr/>
          </p:nvSpPr>
          <p:spPr>
            <a:xfrm>
              <a:off x="7472744" y="2602908"/>
              <a:ext cx="3200400" cy="3000275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F66EB68-F8BC-D86F-FFE2-00ADBA34C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" b="7105"/>
          <a:stretch/>
        </p:blipFill>
        <p:spPr>
          <a:xfrm>
            <a:off x="5152154" y="3472543"/>
            <a:ext cx="2286000" cy="1832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1A89A0-8A22-EEC5-EEE3-5AAF0F928707}"/>
              </a:ext>
            </a:extLst>
          </p:cNvPr>
          <p:cNvSpPr txBox="1"/>
          <p:nvPr/>
        </p:nvSpPr>
        <p:spPr>
          <a:xfrm>
            <a:off x="-167268" y="1302850"/>
            <a:ext cx="12511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তোমার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পাঠ্য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বইয়ের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৪৬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খুলে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নির্ধারিত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ঘরে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প্রবাহ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ঠিক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রেখে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0000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শ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বর্ণ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লিখ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C6751-941C-7009-0209-145A65CB8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011" y="3135085"/>
            <a:ext cx="2643974" cy="24158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663E74-EF69-22BD-1C5F-F2A6F54808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55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5A3445-D814-AB0B-548A-507145039CEE}"/>
              </a:ext>
            </a:extLst>
          </p:cNvPr>
          <p:cNvSpPr/>
          <p:nvPr/>
        </p:nvSpPr>
        <p:spPr>
          <a:xfrm>
            <a:off x="0" y="207500"/>
            <a:ext cx="12192000" cy="6443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848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190B86-32E4-58B0-9016-8077D7537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444065"/>
            <a:ext cx="2791529" cy="21793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E171538-DA13-46A3-5C2A-A237DB5792A0}"/>
              </a:ext>
            </a:extLst>
          </p:cNvPr>
          <p:cNvSpPr txBox="1"/>
          <p:nvPr/>
        </p:nvSpPr>
        <p:spPr>
          <a:xfrm>
            <a:off x="3177121" y="4293632"/>
            <a:ext cx="6069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এখান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শ,</a:t>
            </a:r>
            <a:r>
              <a:rPr lang="en-US" sz="3600" b="1" dirty="0" err="1">
                <a:solidFill>
                  <a:srgbClr val="FE2700"/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বর্ণটিতে</a:t>
            </a:r>
            <a:r>
              <a:rPr lang="bn-IN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গোল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দাগ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দাও</a:t>
            </a:r>
            <a:r>
              <a:rPr lang="en-US" sz="3600" b="1" dirty="0"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E1A4E-551C-B289-DCA8-AA0A7C58F702}"/>
              </a:ext>
            </a:extLst>
          </p:cNvPr>
          <p:cNvSpPr txBox="1"/>
          <p:nvPr/>
        </p:nvSpPr>
        <p:spPr>
          <a:xfrm>
            <a:off x="1968136" y="5316920"/>
            <a:ext cx="1208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মহিষ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31F97D-17B4-F729-3DF0-3C40B00B5678}"/>
              </a:ext>
            </a:extLst>
          </p:cNvPr>
          <p:cNvSpPr txBox="1"/>
          <p:nvPr/>
        </p:nvSpPr>
        <p:spPr>
          <a:xfrm>
            <a:off x="3788065" y="5316919"/>
            <a:ext cx="10470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লবণ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EC3F3-5268-7B48-76A6-FAFF5267E23F}"/>
              </a:ext>
            </a:extLst>
          </p:cNvPr>
          <p:cNvSpPr txBox="1"/>
          <p:nvPr/>
        </p:nvSpPr>
        <p:spPr>
          <a:xfrm>
            <a:off x="5446091" y="5333142"/>
            <a:ext cx="941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শসা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E90CE4-E8A6-4129-D2DD-6DCBC23D5546}"/>
              </a:ext>
            </a:extLst>
          </p:cNvPr>
          <p:cNvSpPr txBox="1"/>
          <p:nvPr/>
        </p:nvSpPr>
        <p:spPr>
          <a:xfrm>
            <a:off x="6944829" y="5333142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আষাঢ়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2F053C-F895-7BD8-8752-2D8E4EE7FB25}"/>
              </a:ext>
            </a:extLst>
          </p:cNvPr>
          <p:cNvSpPr txBox="1"/>
          <p:nvPr/>
        </p:nvSpPr>
        <p:spPr>
          <a:xfrm>
            <a:off x="9014254" y="5316918"/>
            <a:ext cx="1023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চাষি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502810D1-ED0B-EB47-A011-841483ECC156}"/>
              </a:ext>
            </a:extLst>
          </p:cNvPr>
          <p:cNvSpPr/>
          <p:nvPr/>
        </p:nvSpPr>
        <p:spPr>
          <a:xfrm>
            <a:off x="3788065" y="444066"/>
            <a:ext cx="4757221" cy="1244466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latin typeface="Nikosh" panose="02000000000000000000" pitchFamily="2" charset="0"/>
                <a:cs typeface="Nikosh" panose="02000000000000000000" pitchFamily="2" charset="0"/>
              </a:rPr>
              <a:t>মূল্যায়ন</a:t>
            </a:r>
            <a:endParaRPr lang="en-US" sz="4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65E6C0-69AF-5B37-E132-B8E76381E3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5743" y="1977334"/>
            <a:ext cx="7892143" cy="2027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BB8031-9A23-1BC0-537A-0F7DED531D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56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  <p:bldP spid="5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EAEF58-0BCC-24D1-2DCA-CBEBE8B5EFE4}"/>
              </a:ext>
            </a:extLst>
          </p:cNvPr>
          <p:cNvSpPr txBox="1"/>
          <p:nvPr/>
        </p:nvSpPr>
        <p:spPr>
          <a:xfrm>
            <a:off x="740229" y="1782396"/>
            <a:ext cx="10461171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n-BD" sz="4000" b="1" dirty="0">
              <a:solidFill>
                <a:srgbClr val="002060"/>
              </a:solidFill>
            </a:endParaRPr>
          </a:p>
          <a:p>
            <a:r>
              <a:rPr lang="bn-BD" sz="54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54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5400" b="1" dirty="0">
                <a:solidFill>
                  <a:srgbClr val="FF0000"/>
                </a:solidFill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শ </a:t>
            </a:r>
            <a:r>
              <a:rPr lang="en-US" sz="5400" b="1" dirty="0">
                <a:solidFill>
                  <a:srgbClr val="FF0000"/>
                </a:solidFill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5400" b="1" dirty="0">
                <a:solidFill>
                  <a:srgbClr val="FF0000"/>
                </a:solidFill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ষ  </a:t>
            </a:r>
            <a:r>
              <a:rPr lang="bn-BD" sz="54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লিখে অনুশীলন করবে।</a:t>
            </a:r>
          </a:p>
          <a:p>
            <a:endParaRPr lang="bn-BD" sz="5400" dirty="0">
              <a:solidFill>
                <a:srgbClr val="FF0000"/>
              </a:solidFill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54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54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5400" dirty="0">
                <a:solidFill>
                  <a:srgbClr val="FF0000"/>
                </a:solidFill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শ,ষ </a:t>
            </a:r>
            <a:r>
              <a:rPr lang="bn-BD" sz="54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দিয়ে নতুন ২টি করে শব্দ লিখে আনবে</a:t>
            </a:r>
            <a:r>
              <a:rPr lang="bn-BD" sz="36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CA0CE65-6181-A622-2F3A-C74D85594334}"/>
              </a:ext>
            </a:extLst>
          </p:cNvPr>
          <p:cNvSpPr/>
          <p:nvPr/>
        </p:nvSpPr>
        <p:spPr>
          <a:xfrm>
            <a:off x="4022271" y="391886"/>
            <a:ext cx="4147457" cy="109945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800" b="1" dirty="0">
                <a:solidFill>
                  <a:srgbClr val="002060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6EFB5-B186-49CC-950F-D984CD6BEB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1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E5F54D-03CB-4BD0-8621-B580F128B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20" y="340077"/>
            <a:ext cx="3230590" cy="169866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FB8AE7-CA4D-4C99-9766-DFA3C5999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00" y="1054486"/>
            <a:ext cx="3016119" cy="3731477"/>
          </a:xfrm>
          <a:prstGeom prst="rect">
            <a:avLst/>
          </a:prstGeom>
        </p:spPr>
      </p:pic>
      <p:sp>
        <p:nvSpPr>
          <p:cNvPr id="6" name="Right Arrow 6">
            <a:extLst>
              <a:ext uri="{FF2B5EF4-FFF2-40B4-BE49-F238E27FC236}">
                <a16:creationId xmlns:a16="http://schemas.microsoft.com/office/drawing/2014/main" id="{48FA49AC-EFC4-4D98-B9F0-F11CE73701D6}"/>
              </a:ext>
            </a:extLst>
          </p:cNvPr>
          <p:cNvSpPr/>
          <p:nvPr/>
        </p:nvSpPr>
        <p:spPr>
          <a:xfrm>
            <a:off x="4840588" y="2509998"/>
            <a:ext cx="1984427" cy="887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BB186C2C-9F22-AB9F-E9E6-12F171376911}"/>
              </a:ext>
            </a:extLst>
          </p:cNvPr>
          <p:cNvSpPr/>
          <p:nvPr/>
        </p:nvSpPr>
        <p:spPr>
          <a:xfrm>
            <a:off x="8889476" y="1513970"/>
            <a:ext cx="3017195" cy="287916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5EB4E462-036B-B320-C16D-0D4C65B14934}"/>
              </a:ext>
            </a:extLst>
          </p:cNvPr>
          <p:cNvSpPr/>
          <p:nvPr/>
        </p:nvSpPr>
        <p:spPr>
          <a:xfrm>
            <a:off x="9166062" y="1832479"/>
            <a:ext cx="2503913" cy="2242142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2B0226A9-7AFE-654D-530E-63193D30DB8B}"/>
              </a:ext>
            </a:extLst>
          </p:cNvPr>
          <p:cNvSpPr/>
          <p:nvPr/>
        </p:nvSpPr>
        <p:spPr>
          <a:xfrm>
            <a:off x="9372728" y="2038742"/>
            <a:ext cx="2090579" cy="167576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as-IN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CF3DE-2422-D198-C194-6F3B1A264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8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C 0.06902 4.44444E-6 0.125 0.05601 0.125 0.125 C 0.125 0.19398 0.06902 0.25 -4.58333E-6 0.25 C -0.06901 0.25 -0.125 0.19398 -0.125 0.125 C -0.125 0.05601 -0.06901 4.44444E-6 -4.58333E-6 4.44444E-6 Z " pathEditMode="relative" rAng="0" ptsTypes="AAA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C 0.06901 4.44444E-6 0.125 0.05601 0.125 0.125 C 0.125 0.19398 0.06901 0.25 2.91667E-6 0.25 C -0.06901 0.25 -0.125 0.19398 -0.125 0.125 C -0.125 0.05601 -0.06901 4.44444E-6 2.91667E-6 4.44444E-6 Z " pathEditMode="relative" rAng="0" ptsTypes="AAAAA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C 0.06901 -4.44444E-6 0.125 0.05602 0.125 0.125 C 0.125 0.19399 0.06901 0.25 2.91667E-6 0.25 C -0.06901 0.25 -0.125 0.19399 -0.125 0.125 C -0.125 0.05602 -0.06901 -4.44444E-6 2.91667E-6 -4.44444E-6 Z " pathEditMode="relative" rAng="0" ptsTypes="AAAAA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260E629-A0B0-40B5-BA67-3C3C767770C1}"/>
              </a:ext>
            </a:extLst>
          </p:cNvPr>
          <p:cNvSpPr/>
          <p:nvPr/>
        </p:nvSpPr>
        <p:spPr>
          <a:xfrm>
            <a:off x="2405743" y="276198"/>
            <a:ext cx="7086600" cy="13673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r>
              <a:rPr lang="en-US" sz="80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80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endParaRPr lang="en-US" sz="8000" b="1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2" descr="Single Flower Illustration Images, Free Download">
            <a:extLst>
              <a:ext uri="{FF2B5EF4-FFF2-40B4-BE49-F238E27FC236}">
                <a16:creationId xmlns:a16="http://schemas.microsoft.com/office/drawing/2014/main" id="{262A4BA9-F7DF-F832-1EA7-1E552710B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7" y="1931333"/>
            <a:ext cx="8752114" cy="396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37289F-5611-39E9-2655-346B139004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800796" y="4851400"/>
            <a:ext cx="1115433" cy="167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98D5E2-30CA-016C-812E-42E30E4586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214">
            <a:off x="46760" y="30300"/>
            <a:ext cx="1115433" cy="167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1B16BE-B2B1-8FA0-CC3D-CC8FF5E0D3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076567" y="-112486"/>
            <a:ext cx="1115433" cy="167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E6FEE5-86E0-A65F-2288-816385C5B4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71" y="5178554"/>
            <a:ext cx="1115432" cy="1679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D2FDA5-B9F3-C85C-6556-59605C80F2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0290364" y="218522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10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33333E-6 L 0.09101 -0.03402 L 0.125 -0.125 L 0.15794 -0.03402 L 0.24896 -3.33333E-6 L 0.15794 0.03403 L 0.125 0.125 L 0.09101 0.03403 L 1.45833E-6 -3.33333E-6 Z " pathEditMode="relative" rAng="0" ptsTypes="AAAAAAA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momile_PNG674.png">
            <a:extLst>
              <a:ext uri="{FF2B5EF4-FFF2-40B4-BE49-F238E27FC236}">
                <a16:creationId xmlns:a16="http://schemas.microsoft.com/office/drawing/2014/main" id="{F5F68DD3-DE1D-4219-908A-3F51BDD544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230" t="12585" r="7724" b="11287"/>
          <a:stretch/>
        </p:blipFill>
        <p:spPr>
          <a:xfrm rot="1433722">
            <a:off x="87350" y="5305932"/>
            <a:ext cx="1524000" cy="147508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9C9353-5EA0-4D03-9FF1-9305ABCAD7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8E22FF-2C6B-F27B-A8E1-9DFFD68D5FC5}"/>
              </a:ext>
            </a:extLst>
          </p:cNvPr>
          <p:cNvSpPr/>
          <p:nvPr/>
        </p:nvSpPr>
        <p:spPr>
          <a:xfrm>
            <a:off x="3456807" y="1841500"/>
            <a:ext cx="7465321" cy="489645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NikoshBAN"/>
              </a:rPr>
              <a:t>নামঃ</a:t>
            </a:r>
            <a:r>
              <a:rPr lang="en-US" sz="3200" b="1" dirty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/>
              </a:rPr>
              <a:t>মোঃ</a:t>
            </a:r>
            <a:r>
              <a:rPr lang="en-US" sz="3200" b="1" dirty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/>
              </a:rPr>
              <a:t>আলতামাসুল</a:t>
            </a:r>
            <a:r>
              <a:rPr lang="en-US" sz="3200" b="1" dirty="0">
                <a:solidFill>
                  <a:srgbClr val="002060"/>
                </a:solidFill>
                <a:latin typeface="NikoshBAN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/>
              </a:rPr>
              <a:t>ইসলাম</a:t>
            </a:r>
            <a:r>
              <a:rPr lang="en-US" sz="3200" b="1" dirty="0">
                <a:solidFill>
                  <a:srgbClr val="002060"/>
                </a:solidFill>
                <a:latin typeface="NikoshBAN"/>
              </a:rPr>
              <a:t>           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এম,এস,সি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- 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প্রাণিবিদ্যা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 (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সরকারী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 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তিতুমীর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 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কলেজ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, </a:t>
            </a:r>
            <a:r>
              <a:rPr lang="en-US" sz="2000" dirty="0" err="1">
                <a:solidFill>
                  <a:srgbClr val="0099FF"/>
                </a:solidFill>
                <a:latin typeface="NikoshBAN"/>
              </a:rPr>
              <a:t>ঢাকা</a:t>
            </a:r>
            <a:r>
              <a:rPr lang="en-US" sz="2000" dirty="0">
                <a:solidFill>
                  <a:srgbClr val="0099FF"/>
                </a:solidFill>
                <a:latin typeface="NikoshBAN"/>
              </a:rPr>
              <a:t>) </a:t>
            </a:r>
          </a:p>
          <a:p>
            <a:pPr algn="just"/>
            <a:r>
              <a:rPr lang="en-US" sz="2800" dirty="0" err="1">
                <a:latin typeface="NikoshBAN"/>
              </a:rPr>
              <a:t>সহকারী</a:t>
            </a:r>
            <a:r>
              <a:rPr lang="en-US" sz="2800" dirty="0">
                <a:latin typeface="NikoshBAN"/>
              </a:rPr>
              <a:t> </a:t>
            </a:r>
            <a:r>
              <a:rPr lang="en-US" sz="2800" dirty="0" err="1">
                <a:latin typeface="NikoshBAN"/>
              </a:rPr>
              <a:t>শিক্ষক</a:t>
            </a:r>
            <a:endParaRPr lang="en-US" sz="2800" dirty="0">
              <a:latin typeface="NikoshBAN"/>
            </a:endParaRPr>
          </a:p>
          <a:p>
            <a:pPr algn="just"/>
            <a:r>
              <a:rPr lang="en-US" sz="2800" dirty="0" err="1">
                <a:latin typeface="NikoshBAN"/>
              </a:rPr>
              <a:t>আড়াল</a:t>
            </a:r>
            <a:r>
              <a:rPr lang="en-US" sz="2800" dirty="0">
                <a:latin typeface="NikoshBAN"/>
              </a:rPr>
              <a:t> </a:t>
            </a:r>
            <a:r>
              <a:rPr lang="en-US" sz="2800" dirty="0" err="1">
                <a:latin typeface="NikoshBAN"/>
              </a:rPr>
              <a:t>ঈদগাহ</a:t>
            </a:r>
            <a:r>
              <a:rPr lang="en-US" sz="2800" dirty="0">
                <a:latin typeface="NikoshBAN"/>
              </a:rPr>
              <a:t> </a:t>
            </a:r>
            <a:r>
              <a:rPr lang="en-US" sz="2800" dirty="0" err="1">
                <a:latin typeface="NikoshBAN"/>
              </a:rPr>
              <a:t>সরকারি</a:t>
            </a:r>
            <a:r>
              <a:rPr lang="en-US" sz="2800" dirty="0">
                <a:latin typeface="NikoshBAN"/>
              </a:rPr>
              <a:t> </a:t>
            </a:r>
            <a:r>
              <a:rPr lang="en-US" sz="2800" dirty="0" err="1">
                <a:latin typeface="NikoshBAN"/>
              </a:rPr>
              <a:t>প্রাথমিক</a:t>
            </a:r>
            <a:r>
              <a:rPr lang="en-US" sz="2800" dirty="0">
                <a:latin typeface="NikoshBAN"/>
              </a:rPr>
              <a:t> </a:t>
            </a:r>
            <a:r>
              <a:rPr lang="en-US" sz="2800" dirty="0" err="1">
                <a:latin typeface="NikoshBAN"/>
              </a:rPr>
              <a:t>বিদ্যালয়</a:t>
            </a:r>
            <a:endParaRPr lang="en-US" sz="2800" dirty="0">
              <a:latin typeface="NikoshBAN"/>
            </a:endParaRPr>
          </a:p>
          <a:p>
            <a:pPr algn="just"/>
            <a:r>
              <a:rPr lang="en-US" sz="2800" dirty="0" err="1">
                <a:latin typeface="NikoshBAN"/>
              </a:rPr>
              <a:t>উপজেলাঃ</a:t>
            </a:r>
            <a:r>
              <a:rPr lang="en-US" sz="2800" dirty="0">
                <a:latin typeface="NikoshBAN"/>
              </a:rPr>
              <a:t>         </a:t>
            </a:r>
            <a:r>
              <a:rPr lang="en-US" sz="2800" dirty="0" err="1">
                <a:latin typeface="NikoshBAN"/>
              </a:rPr>
              <a:t>কাপাসিয়া</a:t>
            </a:r>
            <a:endParaRPr lang="en-US" sz="2800" dirty="0">
              <a:latin typeface="NikoshBAN"/>
            </a:endParaRPr>
          </a:p>
          <a:p>
            <a:pPr algn="just"/>
            <a:r>
              <a:rPr lang="en-US" sz="2800" dirty="0" err="1">
                <a:latin typeface="NikoshBAN"/>
              </a:rPr>
              <a:t>জেলাঃ</a:t>
            </a:r>
            <a:r>
              <a:rPr lang="en-US" sz="2800" dirty="0">
                <a:latin typeface="NikoshBAN"/>
              </a:rPr>
              <a:t>              </a:t>
            </a:r>
            <a:r>
              <a:rPr lang="en-US" sz="2800" dirty="0" err="1">
                <a:latin typeface="NikoshBAN"/>
              </a:rPr>
              <a:t>গাজীপুর</a:t>
            </a:r>
            <a:endParaRPr lang="en-US" sz="2800" dirty="0">
              <a:latin typeface="NikoshBAN"/>
            </a:endParaRPr>
          </a:p>
          <a:p>
            <a:pPr algn="just"/>
            <a:r>
              <a:rPr lang="en-US" sz="2800" dirty="0">
                <a:latin typeface="NikoshBAN"/>
              </a:rPr>
              <a:t>ই-</a:t>
            </a:r>
            <a:r>
              <a:rPr lang="en-US" sz="2800" dirty="0" err="1">
                <a:latin typeface="NikoshBAN"/>
              </a:rPr>
              <a:t>মেইলঃ</a:t>
            </a:r>
            <a:r>
              <a:rPr lang="en-US" sz="2800" dirty="0">
                <a:latin typeface="NikoshBAN"/>
              </a:rPr>
              <a:t>          </a:t>
            </a:r>
            <a:r>
              <a:rPr lang="en-US" sz="2800" dirty="0">
                <a:latin typeface="NikoshBAN"/>
                <a:hlinkClick r:id="rId7"/>
              </a:rPr>
              <a:t>altamasulislam@gmail.com</a:t>
            </a:r>
            <a:endParaRPr lang="en-US" sz="2800" dirty="0">
              <a:latin typeface="NikoshBAN"/>
            </a:endParaRPr>
          </a:p>
          <a:p>
            <a:pPr algn="just"/>
            <a:r>
              <a:rPr lang="en-US" sz="2800" dirty="0" err="1">
                <a:latin typeface="NikoshBAN"/>
              </a:rPr>
              <a:t>মোবাইলঃ</a:t>
            </a:r>
            <a:r>
              <a:rPr lang="en-US" sz="2800" dirty="0">
                <a:latin typeface="NikoshBAN"/>
              </a:rPr>
              <a:t>          ০১৯১৩৭৬৯৫৭৬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D9FD76-956A-7655-4FD0-158203B3A7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5" y="1841500"/>
            <a:ext cx="2958016" cy="3703787"/>
          </a:xfrm>
          <a:prstGeom prst="ellipse">
            <a:avLst/>
          </a:prstGeom>
          <a:solidFill>
            <a:srgbClr val="00CC00"/>
          </a:solidFill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253E29-8053-31E7-1DB4-A6C1F5DBCB76}"/>
              </a:ext>
            </a:extLst>
          </p:cNvPr>
          <p:cNvSpPr txBox="1"/>
          <p:nvPr/>
        </p:nvSpPr>
        <p:spPr>
          <a:xfrm>
            <a:off x="3456807" y="472949"/>
            <a:ext cx="6993478" cy="110799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6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236E60-9423-3B2B-504C-8FAB7BA4C3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584" y="5453225"/>
            <a:ext cx="1225991" cy="11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0974FB-65D8-9E56-8B24-4725423AF1C8}"/>
              </a:ext>
            </a:extLst>
          </p:cNvPr>
          <p:cNvSpPr txBox="1"/>
          <p:nvPr/>
        </p:nvSpPr>
        <p:spPr>
          <a:xfrm>
            <a:off x="3932349" y="1246376"/>
            <a:ext cx="3840051" cy="12464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আব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গ সৃষ্টিঃ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endParaRPr lang="en-US" sz="1350" dirty="0"/>
          </a:p>
          <a:p>
            <a:endParaRPr lang="en-US" sz="13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9781D-C601-EF96-3215-1FB38994A7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8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8676CA-8EE7-680E-325F-BF78056E849F}"/>
              </a:ext>
            </a:extLst>
          </p:cNvPr>
          <p:cNvSpPr txBox="1"/>
          <p:nvPr/>
        </p:nvSpPr>
        <p:spPr>
          <a:xfrm>
            <a:off x="2841673" y="0"/>
            <a:ext cx="7216726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n-IN" sz="72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bn-IN" sz="80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dirty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BEB5CF-B26F-E7CB-8049-6702F318C71D}"/>
              </a:ext>
            </a:extLst>
          </p:cNvPr>
          <p:cNvSpPr txBox="1"/>
          <p:nvPr/>
        </p:nvSpPr>
        <p:spPr>
          <a:xfrm>
            <a:off x="163287" y="1225689"/>
            <a:ext cx="119416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bn-IN" sz="6000" dirty="0">
              <a:solidFill>
                <a:schemeClr val="accent1">
                  <a:lumMod val="75000"/>
                </a:schemeClr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বিষয়ঃ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6000" dirty="0">
              <a:solidFill>
                <a:schemeClr val="accent1">
                  <a:lumMod val="75000"/>
                </a:schemeClr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 পাঠঃ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- শ, 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ষ,স,হ</a:t>
            </a:r>
            <a:endParaRPr lang="bn-IN" sz="6000" dirty="0">
              <a:solidFill>
                <a:schemeClr val="accent1">
                  <a:lumMod val="75000"/>
                </a:schemeClr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পা</a:t>
            </a:r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ঠ‌্যাংশঃ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শ, ষ, স, হ</a:t>
            </a:r>
            <a:endParaRPr lang="bn-IN" sz="6000" dirty="0">
              <a:solidFill>
                <a:schemeClr val="accent1">
                  <a:lumMod val="75000"/>
                </a:schemeClr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সময়ঃ ৪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IN" sz="6000" dirty="0">
                <a:solidFill>
                  <a:schemeClr val="accent1">
                    <a:lumMod val="75000"/>
                  </a:schemeClr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  <a:endParaRPr lang="en-US" sz="6000" dirty="0">
              <a:solidFill>
                <a:schemeClr val="accent1">
                  <a:lumMod val="75000"/>
                </a:schemeClr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259EE9-18CD-5405-E333-8B333DBCF5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5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F37496-7DC1-6AF9-03AE-612FB573A3F3}"/>
              </a:ext>
            </a:extLst>
          </p:cNvPr>
          <p:cNvSpPr txBox="1"/>
          <p:nvPr/>
        </p:nvSpPr>
        <p:spPr>
          <a:xfrm>
            <a:off x="1480456" y="2632264"/>
            <a:ext cx="8850087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n-BD" sz="2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 ষ স হ বর্ণ গুলো সঠিকভাবে সনাক্ত করতে পারবে।</a:t>
            </a:r>
          </a:p>
          <a:p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বর্ণ গুলো  স্পষ্ট ও শুধ উচ্চারণ করতে পারবে।</a:t>
            </a:r>
          </a:p>
          <a:p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বর্ণ গুলো সঠিকভাবে লিখতে পারবে।</a:t>
            </a:r>
          </a:p>
          <a:p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বর্ণ গুলো ব্যবহার দেখে মিল ও অমিল বুঝতে পারবে।</a:t>
            </a:r>
            <a:endParaRPr lang="en-US" sz="40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0FD5F-E13D-B853-8224-3D39AECB84DF}"/>
              </a:ext>
            </a:extLst>
          </p:cNvPr>
          <p:cNvSpPr/>
          <p:nvPr/>
        </p:nvSpPr>
        <p:spPr>
          <a:xfrm>
            <a:off x="0" y="1110342"/>
            <a:ext cx="12072257" cy="104502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শিখবে</a:t>
            </a:r>
            <a:endParaRPr lang="bn-BD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8B336B-ED57-568B-D3D4-AF9C6086DC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1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86B4C66F-5578-962E-5AFA-C85AA4C7CE9F}"/>
              </a:ext>
            </a:extLst>
          </p:cNvPr>
          <p:cNvSpPr/>
          <p:nvPr/>
        </p:nvSpPr>
        <p:spPr>
          <a:xfrm>
            <a:off x="3640183" y="161661"/>
            <a:ext cx="4604657" cy="1143000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6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6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F5EB7E-4A6D-0244-1DC9-3EE358753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1730827"/>
            <a:ext cx="2819400" cy="21285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19FF1E-BD93-CFEC-4C9D-74C996B719E8}"/>
              </a:ext>
            </a:extLst>
          </p:cNvPr>
          <p:cNvSpPr txBox="1"/>
          <p:nvPr/>
        </p:nvSpPr>
        <p:spPr>
          <a:xfrm rot="10800000" flipH="1" flipV="1">
            <a:off x="641514" y="4293778"/>
            <a:ext cx="1171403" cy="1015663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6000" b="1" dirty="0" err="1"/>
              <a:t>যব</a:t>
            </a:r>
            <a:endParaRPr lang="en-US" sz="60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514FB0-0CD6-92B6-A701-A10152667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671" y="1730827"/>
            <a:ext cx="4257675" cy="17913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22CB8AC-368C-88C5-FACB-EA75804FC4F2}"/>
              </a:ext>
            </a:extLst>
          </p:cNvPr>
          <p:cNvSpPr txBox="1"/>
          <p:nvPr/>
        </p:nvSpPr>
        <p:spPr>
          <a:xfrm rot="10800000" flipH="1" flipV="1">
            <a:off x="5257057" y="4293777"/>
            <a:ext cx="1171403" cy="1015663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6000" b="1" dirty="0"/>
              <a:t>র</a:t>
            </a:r>
            <a:endParaRPr lang="en-US" sz="6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0460D5-FDD0-C910-6DCF-E7577843B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840" y="1504730"/>
            <a:ext cx="3947160" cy="24467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ED999F-BF46-28FE-E670-355F389B4DD4}"/>
              </a:ext>
            </a:extLst>
          </p:cNvPr>
          <p:cNvSpPr txBox="1"/>
          <p:nvPr/>
        </p:nvSpPr>
        <p:spPr>
          <a:xfrm rot="10800000" flipH="1" flipV="1">
            <a:off x="9437171" y="4293777"/>
            <a:ext cx="1171403" cy="1015663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6000" b="1" dirty="0"/>
              <a:t>ল</a:t>
            </a:r>
            <a:endParaRPr lang="en-US" sz="6000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C93D35-310E-FA37-DFE4-FFA089B06A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D706D9-9D65-1B98-F064-11D4311298E0}"/>
              </a:ext>
            </a:extLst>
          </p:cNvPr>
          <p:cNvSpPr txBox="1"/>
          <p:nvPr/>
        </p:nvSpPr>
        <p:spPr>
          <a:xfrm>
            <a:off x="3048000" y="66782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9600" b="1" dirty="0" err="1">
                <a:solidFill>
                  <a:schemeClr val="tx2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GB" sz="9600" b="1" dirty="0">
                <a:solidFill>
                  <a:schemeClr val="tx2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9600" b="1" dirty="0" err="1">
                <a:solidFill>
                  <a:schemeClr val="tx2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GB" sz="9600" b="1" dirty="0">
                <a:solidFill>
                  <a:schemeClr val="tx2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b="1" dirty="0">
              <a:solidFill>
                <a:schemeClr val="tx2"/>
              </a:solidFill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C65531-6732-5DC3-9FC7-190E9C811A3E}"/>
              </a:ext>
            </a:extLst>
          </p:cNvPr>
          <p:cNvSpPr txBox="1"/>
          <p:nvPr/>
        </p:nvSpPr>
        <p:spPr>
          <a:xfrm>
            <a:off x="3048000" y="2459504"/>
            <a:ext cx="6096000" cy="1938992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GB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GB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r>
              <a:rPr lang="en-GB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GB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শ,ষ,ষ,হ</a:t>
            </a:r>
            <a:endParaRPr lang="en-GB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6000" b="1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পঠ‌্যাংশঃ</a:t>
            </a:r>
            <a:r>
              <a:rPr lang="en-US" sz="60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শ,ষ</a:t>
            </a:r>
            <a:endParaRPr lang="en-US" sz="60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7311D9-F66F-2E27-7906-18D414519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0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445D6E-4B5E-903E-DDC7-AC3C290A5E7A}"/>
              </a:ext>
            </a:extLst>
          </p:cNvPr>
          <p:cNvSpPr txBox="1"/>
          <p:nvPr/>
        </p:nvSpPr>
        <p:spPr>
          <a:xfrm>
            <a:off x="1012372" y="434761"/>
            <a:ext cx="98624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6000" b="1" dirty="0">
                <a:solidFill>
                  <a:schemeClr val="accent5"/>
                </a:solidFill>
              </a:rPr>
              <a:t> </a:t>
            </a:r>
            <a:r>
              <a:rPr lang="en-GB" sz="6000" b="1" dirty="0" err="1">
                <a:solidFill>
                  <a:schemeClr val="accent5"/>
                </a:solidFill>
              </a:rPr>
              <a:t>পাঠ‌্য</a:t>
            </a:r>
            <a:r>
              <a:rPr lang="en-GB" sz="6000" b="1" dirty="0">
                <a:solidFill>
                  <a:schemeClr val="accent5"/>
                </a:solidFill>
              </a:rPr>
              <a:t> </a:t>
            </a:r>
            <a:r>
              <a:rPr lang="en-GB" sz="6000" b="1" dirty="0" err="1">
                <a:solidFill>
                  <a:schemeClr val="accent5"/>
                </a:solidFill>
              </a:rPr>
              <a:t>বইয়ের</a:t>
            </a:r>
            <a:r>
              <a:rPr lang="en-GB" sz="6000" b="1" dirty="0">
                <a:solidFill>
                  <a:schemeClr val="accent5"/>
                </a:solidFill>
              </a:rPr>
              <a:t> </a:t>
            </a:r>
            <a:r>
              <a:rPr lang="en-GB" sz="6000" b="1" dirty="0" err="1">
                <a:solidFill>
                  <a:schemeClr val="accent5"/>
                </a:solidFill>
              </a:rPr>
              <a:t>সাথে</a:t>
            </a:r>
            <a:r>
              <a:rPr lang="en-GB" sz="6000" b="1" dirty="0">
                <a:solidFill>
                  <a:schemeClr val="accent5"/>
                </a:solidFill>
              </a:rPr>
              <a:t> </a:t>
            </a:r>
            <a:r>
              <a:rPr lang="en-GB" sz="6000" b="1" dirty="0" err="1">
                <a:solidFill>
                  <a:schemeClr val="accent5"/>
                </a:solidFill>
              </a:rPr>
              <a:t>সংযোগ</a:t>
            </a:r>
            <a:endParaRPr lang="en-US" sz="6000" b="1" dirty="0">
              <a:solidFill>
                <a:schemeClr val="accent5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CF1503-BDBB-3D01-0FBB-CCB68F58F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1" y="1879520"/>
            <a:ext cx="10733315" cy="46845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4D7034-1566-3748-2168-0E455E3861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9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A87627-11D7-7F3A-B153-F0292D37D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9" y="1506851"/>
            <a:ext cx="3429000" cy="2072829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D85BB6C1-F0BE-1BB1-688E-E489E356311C}"/>
              </a:ext>
            </a:extLst>
          </p:cNvPr>
          <p:cNvSpPr/>
          <p:nvPr/>
        </p:nvSpPr>
        <p:spPr>
          <a:xfrm>
            <a:off x="1186544" y="126085"/>
            <a:ext cx="9133114" cy="115388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9E81D-C0DD-5B60-DFAF-479BC9B6E027}"/>
              </a:ext>
            </a:extLst>
          </p:cNvPr>
          <p:cNvSpPr txBox="1"/>
          <p:nvPr/>
        </p:nvSpPr>
        <p:spPr>
          <a:xfrm>
            <a:off x="1926772" y="4312934"/>
            <a:ext cx="11538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শসা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19BF4666-D336-7260-0B33-44F55820B695}"/>
              </a:ext>
            </a:extLst>
          </p:cNvPr>
          <p:cNvSpPr/>
          <p:nvPr/>
        </p:nvSpPr>
        <p:spPr>
          <a:xfrm>
            <a:off x="772887" y="4314734"/>
            <a:ext cx="1153885" cy="769441"/>
          </a:xfrm>
          <a:prstGeom prst="snip1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endParaRPr lang="en-US" sz="7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6947C0-A328-572B-53BB-44F703AD7E65}"/>
              </a:ext>
            </a:extLst>
          </p:cNvPr>
          <p:cNvSpPr txBox="1"/>
          <p:nvPr/>
        </p:nvSpPr>
        <p:spPr>
          <a:xfrm>
            <a:off x="32657" y="5815629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শসা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কিনে বাড়ি আনে।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5B623E-2296-B9F6-C37B-31F2B2EAB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9" y="1452163"/>
            <a:ext cx="4582885" cy="22272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9B7846A-F620-31D5-2FF4-2F91E2FA3982}"/>
              </a:ext>
            </a:extLst>
          </p:cNvPr>
          <p:cNvSpPr txBox="1"/>
          <p:nvPr/>
        </p:nvSpPr>
        <p:spPr>
          <a:xfrm>
            <a:off x="7414966" y="5668758"/>
            <a:ext cx="38426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মহিষ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গাড়ি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টানে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D20BC4-B37A-3BCF-256B-862537A72D9B}"/>
              </a:ext>
            </a:extLst>
          </p:cNvPr>
          <p:cNvSpPr/>
          <p:nvPr/>
        </p:nvSpPr>
        <p:spPr>
          <a:xfrm>
            <a:off x="7630886" y="3768532"/>
            <a:ext cx="1153885" cy="707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589963-496F-19EC-3E12-6F8CEF9E9C72}"/>
              </a:ext>
            </a:extLst>
          </p:cNvPr>
          <p:cNvSpPr/>
          <p:nvPr/>
        </p:nvSpPr>
        <p:spPr>
          <a:xfrm>
            <a:off x="9336295" y="3776207"/>
            <a:ext cx="181067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মহিষ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429CCEC-A8B1-1596-9F39-E474C7DBB5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00" t="19547" r="8093" b="18985"/>
          <a:stretch/>
        </p:blipFill>
        <p:spPr>
          <a:xfrm>
            <a:off x="11094244" y="176965"/>
            <a:ext cx="797537" cy="6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10" grpId="0"/>
      <p:bldP spid="14" grpId="0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6aa3e7-33a8-432b-bf86-d79b073198c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51B97A2FD8A646A31323CD6B2EFEA3" ma:contentTypeVersion="5" ma:contentTypeDescription="Create a new document." ma:contentTypeScope="" ma:versionID="acfff277d0a3205187e9fd7c9ec46927">
  <xsd:schema xmlns:xsd="http://www.w3.org/2001/XMLSchema" xmlns:xs="http://www.w3.org/2001/XMLSchema" xmlns:p="http://schemas.microsoft.com/office/2006/metadata/properties" xmlns:ns3="286aa3e7-33a8-432b-bf86-d79b073198cb" targetNamespace="http://schemas.microsoft.com/office/2006/metadata/properties" ma:root="true" ma:fieldsID="4996c733273581378035aa291da15c0d" ns3:_="">
    <xsd:import namespace="286aa3e7-33a8-432b-bf86-d79b073198c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aa3e7-33a8-432b-bf86-d79b073198c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90C5F8-0E40-483A-9CFF-0E613818AF9E}">
  <ds:schemaRefs>
    <ds:schemaRef ds:uri="http://schemas.openxmlformats.org/package/2006/metadata/core-properties"/>
    <ds:schemaRef ds:uri="http://www.w3.org/XML/1998/namespace"/>
    <ds:schemaRef ds:uri="286aa3e7-33a8-432b-bf86-d79b073198cb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533E77A-4A0A-455B-A488-D428AB5E05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aa3e7-33a8-432b-bf86-d79b073198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28A7A9-2F3F-456B-B20D-2AB241FD14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277</Words>
  <Application>Microsoft Office PowerPoint</Application>
  <PresentationFormat>Widescreen</PresentationFormat>
  <Paragraphs>63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Aptos Display</vt:lpstr>
      <vt:lpstr>Arial</vt:lpstr>
      <vt:lpstr>Nikosh</vt:lpstr>
      <vt:lpstr>NikoshBAN</vt:lpstr>
      <vt:lpstr>SutonnyMJ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WPBX4125BLF102411292</dc:creator>
  <cp:lastModifiedBy>Pedp4 WPBX4125BLF102411292</cp:lastModifiedBy>
  <cp:revision>2</cp:revision>
  <dcterms:created xsi:type="dcterms:W3CDTF">2026-07-15T03:47:08Z</dcterms:created>
  <dcterms:modified xsi:type="dcterms:W3CDTF">2026-07-19T08:28:47Z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0x0101007651B97A2FD8A646A31323CD6B2EFEA3</vt:lpwstr>
  </property>
</Properties>
</file>