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6" r:id="rId2"/>
    <p:sldId id="257" r:id="rId3"/>
    <p:sldId id="258" r:id="rId4"/>
    <p:sldId id="260" r:id="rId5"/>
    <p:sldId id="261" r:id="rId6"/>
    <p:sldId id="287" r:id="rId7"/>
    <p:sldId id="289" r:id="rId8"/>
    <p:sldId id="291" r:id="rId9"/>
    <p:sldId id="290" r:id="rId10"/>
    <p:sldId id="288" r:id="rId11"/>
    <p:sldId id="271" r:id="rId12"/>
    <p:sldId id="281" r:id="rId13"/>
    <p:sldId id="284" r:id="rId14"/>
    <p:sldId id="276" r:id="rId15"/>
    <p:sldId id="273" r:id="rId16"/>
    <p:sldId id="282" r:id="rId17"/>
    <p:sldId id="269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D03447BB-5D67-496B-8E87-E561075AD55C}" styleName="Dark Style 1 - Accent 3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wholeTbl>
    <a:band1H>
      <a:tcStyle>
        <a:tcBdr/>
        <a:fill>
          <a:solidFill>
            <a:schemeClr val="accent3">
              <a:shade val="60000"/>
            </a:schemeClr>
          </a:solidFill>
        </a:fill>
      </a:tcStyle>
    </a:band1H>
    <a:band1V>
      <a:tcStyle>
        <a:tcBdr/>
        <a:fill>
          <a:solidFill>
            <a:schemeClr val="accent3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3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3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3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794" autoAdjust="0"/>
    <p:restoredTop sz="94660"/>
  </p:normalViewPr>
  <p:slideViewPr>
    <p:cSldViewPr snapToGrid="0" showGuides="1">
      <p:cViewPr varScale="1">
        <p:scale>
          <a:sx n="65" d="100"/>
          <a:sy n="65" d="100"/>
        </p:scale>
        <p:origin x="822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3_3">
  <dgm:title val=""/>
  <dgm:desc val=""/>
  <dgm:catLst>
    <dgm:cat type="accent3" pri="11300"/>
  </dgm:catLst>
  <dgm:styleLbl name="node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>
        <a:shade val="80000"/>
      </a:schemeClr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>
        <a:shade val="80000"/>
      </a:schemeClr>
      <a:schemeClr val="accent3">
        <a:tint val="7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/>
    <dgm:txEffectClrLst/>
  </dgm:styleLbl>
  <dgm:styleLbl name="lnNode1">
    <dgm:fillClrLst>
      <a:schemeClr val="accent3">
        <a:shade val="80000"/>
      </a:schemeClr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shade val="80000"/>
        <a:alpha val="50000"/>
      </a:schemeClr>
      <a:schemeClr val="accent3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/>
    <dgm:txEffectClrLst/>
  </dgm:styleLbl>
  <dgm:styleLbl name="fg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9000"/>
      </a:schemeClr>
    </dgm:fillClrLst>
    <dgm:linClrLst meth="repeat">
      <a:schemeClr val="accent3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80000"/>
      </a:schemeClr>
    </dgm:fillClrLst>
    <dgm:linClrLst meth="repeat">
      <a:schemeClr val="accent3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F855F5D-ADA1-4F84-ABE8-947A89F25A41}" type="doc">
      <dgm:prSet loTypeId="urn:microsoft.com/office/officeart/2005/8/layout/vProcess5" loCatId="process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6607FD6E-115F-4176-8093-975FA115CD04}">
      <dgm:prSet phldrT="[Text]" phldr="0" custT="1"/>
      <dgm:spPr/>
      <dgm:t>
        <a:bodyPr/>
        <a:lstStyle/>
        <a:p>
          <a:pPr algn="ctr"/>
          <a:r>
            <a:rPr lang="en-US" sz="3200" dirty="0" err="1">
              <a:latin typeface="NikoshBAN" panose="02000000000000000000" pitchFamily="2" charset="0"/>
              <a:cs typeface="NikoshBAN" panose="02000000000000000000" pitchFamily="2" charset="0"/>
            </a:rPr>
            <a:t>কৃষিতে</a:t>
          </a:r>
          <a:r>
            <a:rPr lang="en-US" sz="3200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dirty="0" err="1">
              <a:latin typeface="NikoshBAN" panose="02000000000000000000" pitchFamily="2" charset="0"/>
              <a:cs typeface="NikoshBAN" panose="02000000000000000000" pitchFamily="2" charset="0"/>
            </a:rPr>
            <a:t>নদ-নদীর</a:t>
          </a:r>
          <a:r>
            <a:rPr lang="en-US" sz="3200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dirty="0" err="1">
              <a:latin typeface="NikoshBAN" panose="02000000000000000000" pitchFamily="2" charset="0"/>
              <a:cs typeface="NikoshBAN" panose="02000000000000000000" pitchFamily="2" charset="0"/>
            </a:rPr>
            <a:t>গুরুত্ব</a:t>
          </a:r>
          <a:endParaRPr lang="en-US" sz="32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0A5A1387-D125-4A5B-953D-7F9357B46A49}" type="parTrans" cxnId="{9B47271F-5270-4F76-B6C6-8268D4386D91}">
      <dgm:prSet/>
      <dgm:spPr/>
      <dgm:t>
        <a:bodyPr/>
        <a:lstStyle/>
        <a:p>
          <a:endParaRPr lang="en-US"/>
        </a:p>
      </dgm:t>
    </dgm:pt>
    <dgm:pt modelId="{B30FE550-361B-4154-B2A5-AE03BB899B19}" type="sibTrans" cxnId="{9B47271F-5270-4F76-B6C6-8268D4386D91}">
      <dgm:prSet/>
      <dgm:spPr/>
      <dgm:t>
        <a:bodyPr/>
        <a:lstStyle/>
        <a:p>
          <a:endParaRPr lang="en-US"/>
        </a:p>
      </dgm:t>
    </dgm:pt>
    <dgm:pt modelId="{B6FC5E22-4F7F-4077-B690-AB33097A7B09}">
      <dgm:prSet phldrT="[Text]" phldr="0" custT="1"/>
      <dgm:spPr/>
      <dgm:t>
        <a:bodyPr/>
        <a:lstStyle/>
        <a:p>
          <a:r>
            <a:rPr lang="en-US" sz="2800" dirty="0" err="1">
              <a:latin typeface="NikoshBAN" panose="02000000000000000000" pitchFamily="2" charset="0"/>
              <a:cs typeface="NikoshBAN" panose="02000000000000000000" pitchFamily="2" charset="0"/>
            </a:rPr>
            <a:t>কৃষিকাজে</a:t>
          </a:r>
          <a:r>
            <a:rPr lang="en-US" sz="2800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dirty="0" err="1">
              <a:latin typeface="NikoshBAN" panose="02000000000000000000" pitchFamily="2" charset="0"/>
              <a:cs typeface="NikoshBAN" panose="02000000000000000000" pitchFamily="2" charset="0"/>
            </a:rPr>
            <a:t>সেচের</a:t>
          </a:r>
          <a:r>
            <a:rPr lang="en-US" sz="2800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dirty="0" err="1">
              <a:latin typeface="NikoshBAN" panose="02000000000000000000" pitchFamily="2" charset="0"/>
              <a:cs typeface="NikoshBAN" panose="02000000000000000000" pitchFamily="2" charset="0"/>
            </a:rPr>
            <a:t>পানির</a:t>
          </a:r>
          <a:r>
            <a:rPr lang="en-US" sz="2800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dirty="0" err="1">
              <a:latin typeface="NikoshBAN" panose="02000000000000000000" pitchFamily="2" charset="0"/>
              <a:cs typeface="NikoshBAN" panose="02000000000000000000" pitchFamily="2" charset="0"/>
            </a:rPr>
            <a:t>প্রধানতম</a:t>
          </a:r>
          <a:r>
            <a:rPr lang="en-US" sz="2800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dirty="0" err="1">
              <a:latin typeface="NikoshBAN" panose="02000000000000000000" pitchFamily="2" charset="0"/>
              <a:cs typeface="NikoshBAN" panose="02000000000000000000" pitchFamily="2" charset="0"/>
            </a:rPr>
            <a:t>উৎস</a:t>
          </a:r>
          <a:r>
            <a:rPr lang="en-US" sz="2800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dirty="0" err="1">
              <a:latin typeface="NikoshBAN" panose="02000000000000000000" pitchFamily="2" charset="0"/>
              <a:cs typeface="NikoshBAN" panose="02000000000000000000" pitchFamily="2" charset="0"/>
            </a:rPr>
            <a:t>হলো</a:t>
          </a:r>
          <a:r>
            <a:rPr lang="en-US" sz="2800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dirty="0" err="1">
              <a:latin typeface="NikoshBAN" panose="02000000000000000000" pitchFamily="2" charset="0"/>
              <a:cs typeface="NikoshBAN" panose="02000000000000000000" pitchFamily="2" charset="0"/>
            </a:rPr>
            <a:t>নদী</a:t>
          </a:r>
          <a:r>
            <a:rPr lang="en-US" sz="2800" dirty="0">
              <a:latin typeface="NikoshBAN" panose="02000000000000000000" pitchFamily="2" charset="0"/>
              <a:cs typeface="NikoshBAN" panose="02000000000000000000" pitchFamily="2" charset="0"/>
            </a:rPr>
            <a:t>। </a:t>
          </a:r>
        </a:p>
      </dgm:t>
    </dgm:pt>
    <dgm:pt modelId="{3524FAB8-1BB4-433E-A284-9C46AB23C246}" type="parTrans" cxnId="{548333E9-94F8-4DDB-B2A1-28D547DD2F96}">
      <dgm:prSet/>
      <dgm:spPr/>
      <dgm:t>
        <a:bodyPr/>
        <a:lstStyle/>
        <a:p>
          <a:endParaRPr lang="en-US"/>
        </a:p>
      </dgm:t>
    </dgm:pt>
    <dgm:pt modelId="{C6D0EF57-09C7-4E27-98A6-956B313F392A}" type="sibTrans" cxnId="{548333E9-94F8-4DDB-B2A1-28D547DD2F96}">
      <dgm:prSet/>
      <dgm:spPr/>
      <dgm:t>
        <a:bodyPr/>
        <a:lstStyle/>
        <a:p>
          <a:endParaRPr lang="en-US"/>
        </a:p>
      </dgm:t>
    </dgm:pt>
    <dgm:pt modelId="{0A78779B-2375-4F87-BD42-C5F635FA9C30}">
      <dgm:prSet phldrT="[Text]" phldr="0" custT="1"/>
      <dgm:spPr/>
      <dgm:t>
        <a:bodyPr/>
        <a:lstStyle/>
        <a:p>
          <a:r>
            <a:rPr lang="en-US" sz="2800" dirty="0" err="1">
              <a:latin typeface="NikoshBAN" panose="02000000000000000000" pitchFamily="2" charset="0"/>
              <a:cs typeface="NikoshBAN" panose="02000000000000000000" pitchFamily="2" charset="0"/>
            </a:rPr>
            <a:t>নদী</a:t>
          </a:r>
          <a:r>
            <a:rPr lang="en-US" sz="2800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dirty="0" err="1">
              <a:latin typeface="NikoshBAN" panose="02000000000000000000" pitchFamily="2" charset="0"/>
              <a:cs typeface="NikoshBAN" panose="02000000000000000000" pitchFamily="2" charset="0"/>
            </a:rPr>
            <a:t>পলি</a:t>
          </a:r>
          <a:r>
            <a:rPr lang="en-US" sz="2800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dirty="0" err="1">
              <a:latin typeface="NikoshBAN" panose="02000000000000000000" pitchFamily="2" charset="0"/>
              <a:cs typeface="NikoshBAN" panose="02000000000000000000" pitchFamily="2" charset="0"/>
            </a:rPr>
            <a:t>দিয়ে</a:t>
          </a:r>
          <a:r>
            <a:rPr lang="en-US" sz="2800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dirty="0" err="1">
              <a:latin typeface="NikoshBAN" panose="02000000000000000000" pitchFamily="2" charset="0"/>
              <a:cs typeface="NikoshBAN" panose="02000000000000000000" pitchFamily="2" charset="0"/>
            </a:rPr>
            <a:t>কৃষি</a:t>
          </a:r>
          <a:r>
            <a:rPr lang="en-US" sz="2800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dirty="0" err="1">
              <a:latin typeface="NikoshBAN" panose="02000000000000000000" pitchFamily="2" charset="0"/>
              <a:cs typeface="NikoshBAN" panose="02000000000000000000" pitchFamily="2" charset="0"/>
            </a:rPr>
            <a:t>জমিকে</a:t>
          </a:r>
          <a:r>
            <a:rPr lang="en-US" sz="2800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dirty="0" err="1">
              <a:latin typeface="NikoshBAN" panose="02000000000000000000" pitchFamily="2" charset="0"/>
              <a:cs typeface="NikoshBAN" panose="02000000000000000000" pitchFamily="2" charset="0"/>
            </a:rPr>
            <a:t>উর্বর</a:t>
          </a:r>
          <a:r>
            <a:rPr lang="en-US" sz="2800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dirty="0" err="1">
              <a:latin typeface="NikoshBAN" panose="02000000000000000000" pitchFamily="2" charset="0"/>
              <a:cs typeface="NikoshBAN" panose="02000000000000000000" pitchFamily="2" charset="0"/>
            </a:rPr>
            <a:t>করে</a:t>
          </a:r>
          <a:r>
            <a:rPr lang="en-US" sz="2800" dirty="0">
              <a:latin typeface="NikoshBAN" panose="02000000000000000000" pitchFamily="2" charset="0"/>
              <a:cs typeface="NikoshBAN" panose="02000000000000000000" pitchFamily="2" charset="0"/>
            </a:rPr>
            <a:t>।  </a:t>
          </a:r>
        </a:p>
      </dgm:t>
    </dgm:pt>
    <dgm:pt modelId="{2F10A05E-6326-4B62-BA3C-71232B9639A3}" type="parTrans" cxnId="{D39DEFCE-0AEA-4D69-8120-1A1C4231D04A}">
      <dgm:prSet/>
      <dgm:spPr/>
      <dgm:t>
        <a:bodyPr/>
        <a:lstStyle/>
        <a:p>
          <a:endParaRPr lang="en-US"/>
        </a:p>
      </dgm:t>
    </dgm:pt>
    <dgm:pt modelId="{4A6C3128-9963-4BF5-8EF8-4AC4471C52E0}" type="sibTrans" cxnId="{D39DEFCE-0AEA-4D69-8120-1A1C4231D04A}">
      <dgm:prSet/>
      <dgm:spPr/>
      <dgm:t>
        <a:bodyPr/>
        <a:lstStyle/>
        <a:p>
          <a:endParaRPr lang="en-US"/>
        </a:p>
      </dgm:t>
    </dgm:pt>
    <dgm:pt modelId="{2E283C37-D21F-4434-B5D1-E0BA3F589B64}" type="pres">
      <dgm:prSet presAssocID="{5F855F5D-ADA1-4F84-ABE8-947A89F25A41}" presName="outerComposite" presStyleCnt="0">
        <dgm:presLayoutVars>
          <dgm:chMax val="5"/>
          <dgm:dir/>
          <dgm:resizeHandles val="exact"/>
        </dgm:presLayoutVars>
      </dgm:prSet>
      <dgm:spPr/>
    </dgm:pt>
    <dgm:pt modelId="{2EE1A0A7-B474-49F8-A954-25078849E083}" type="pres">
      <dgm:prSet presAssocID="{5F855F5D-ADA1-4F84-ABE8-947A89F25A41}" presName="dummyMaxCanvas" presStyleCnt="0">
        <dgm:presLayoutVars/>
      </dgm:prSet>
      <dgm:spPr/>
    </dgm:pt>
    <dgm:pt modelId="{4B4C3E77-5A14-4675-8E5C-73CD706DF642}" type="pres">
      <dgm:prSet presAssocID="{5F855F5D-ADA1-4F84-ABE8-947A89F25A41}" presName="ThreeNodes_1" presStyleLbl="node1" presStyleIdx="0" presStyleCnt="3">
        <dgm:presLayoutVars>
          <dgm:bulletEnabled val="1"/>
        </dgm:presLayoutVars>
      </dgm:prSet>
      <dgm:spPr/>
    </dgm:pt>
    <dgm:pt modelId="{9492DF68-B578-436F-AAC6-547E59F0F604}" type="pres">
      <dgm:prSet presAssocID="{5F855F5D-ADA1-4F84-ABE8-947A89F25A41}" presName="ThreeNodes_2" presStyleLbl="node1" presStyleIdx="1" presStyleCnt="3">
        <dgm:presLayoutVars>
          <dgm:bulletEnabled val="1"/>
        </dgm:presLayoutVars>
      </dgm:prSet>
      <dgm:spPr/>
    </dgm:pt>
    <dgm:pt modelId="{A8106FA7-BA5A-4E3B-BA44-ABE55FD1D61D}" type="pres">
      <dgm:prSet presAssocID="{5F855F5D-ADA1-4F84-ABE8-947A89F25A41}" presName="ThreeNodes_3" presStyleLbl="node1" presStyleIdx="2" presStyleCnt="3">
        <dgm:presLayoutVars>
          <dgm:bulletEnabled val="1"/>
        </dgm:presLayoutVars>
      </dgm:prSet>
      <dgm:spPr/>
    </dgm:pt>
    <dgm:pt modelId="{F932C45D-8B9A-45BC-9CB5-783A3C8899BC}" type="pres">
      <dgm:prSet presAssocID="{5F855F5D-ADA1-4F84-ABE8-947A89F25A41}" presName="ThreeConn_1-2" presStyleLbl="fgAccFollowNode1" presStyleIdx="0" presStyleCnt="2">
        <dgm:presLayoutVars>
          <dgm:bulletEnabled val="1"/>
        </dgm:presLayoutVars>
      </dgm:prSet>
      <dgm:spPr/>
    </dgm:pt>
    <dgm:pt modelId="{657ACEAB-9BE5-4CB6-BE2D-3BC1350EF4F5}" type="pres">
      <dgm:prSet presAssocID="{5F855F5D-ADA1-4F84-ABE8-947A89F25A41}" presName="ThreeConn_2-3" presStyleLbl="fgAccFollowNode1" presStyleIdx="1" presStyleCnt="2">
        <dgm:presLayoutVars>
          <dgm:bulletEnabled val="1"/>
        </dgm:presLayoutVars>
      </dgm:prSet>
      <dgm:spPr/>
    </dgm:pt>
    <dgm:pt modelId="{9C0ED6DA-44E8-49DF-B013-6D8575252835}" type="pres">
      <dgm:prSet presAssocID="{5F855F5D-ADA1-4F84-ABE8-947A89F25A41}" presName="ThreeNodes_1_text" presStyleLbl="node1" presStyleIdx="2" presStyleCnt="3">
        <dgm:presLayoutVars>
          <dgm:bulletEnabled val="1"/>
        </dgm:presLayoutVars>
      </dgm:prSet>
      <dgm:spPr/>
    </dgm:pt>
    <dgm:pt modelId="{F360269A-6939-4A93-B536-EEE2E7A5BC69}" type="pres">
      <dgm:prSet presAssocID="{5F855F5D-ADA1-4F84-ABE8-947A89F25A41}" presName="ThreeNodes_2_text" presStyleLbl="node1" presStyleIdx="2" presStyleCnt="3">
        <dgm:presLayoutVars>
          <dgm:bulletEnabled val="1"/>
        </dgm:presLayoutVars>
      </dgm:prSet>
      <dgm:spPr/>
    </dgm:pt>
    <dgm:pt modelId="{D48DF51C-5B8D-48E8-B466-0520A0C039BA}" type="pres">
      <dgm:prSet presAssocID="{5F855F5D-ADA1-4F84-ABE8-947A89F25A41}" presName="ThreeNodes_3_text" presStyleLbl="node1" presStyleIdx="2" presStyleCnt="3">
        <dgm:presLayoutVars>
          <dgm:bulletEnabled val="1"/>
        </dgm:presLayoutVars>
      </dgm:prSet>
      <dgm:spPr/>
    </dgm:pt>
  </dgm:ptLst>
  <dgm:cxnLst>
    <dgm:cxn modelId="{D32E7D16-ECDE-4430-BC02-AFED29593856}" type="presOf" srcId="{B6FC5E22-4F7F-4077-B690-AB33097A7B09}" destId="{F360269A-6939-4A93-B536-EEE2E7A5BC69}" srcOrd="1" destOrd="0" presId="urn:microsoft.com/office/officeart/2005/8/layout/vProcess5"/>
    <dgm:cxn modelId="{9B47271F-5270-4F76-B6C6-8268D4386D91}" srcId="{5F855F5D-ADA1-4F84-ABE8-947A89F25A41}" destId="{6607FD6E-115F-4176-8093-975FA115CD04}" srcOrd="0" destOrd="0" parTransId="{0A5A1387-D125-4A5B-953D-7F9357B46A49}" sibTransId="{B30FE550-361B-4154-B2A5-AE03BB899B19}"/>
    <dgm:cxn modelId="{46E8E162-99DB-4FD5-9D5E-D81B1DA8D562}" type="presOf" srcId="{5F855F5D-ADA1-4F84-ABE8-947A89F25A41}" destId="{2E283C37-D21F-4434-B5D1-E0BA3F589B64}" srcOrd="0" destOrd="0" presId="urn:microsoft.com/office/officeart/2005/8/layout/vProcess5"/>
    <dgm:cxn modelId="{C8758464-B512-46C3-80F0-F6730508F0EF}" type="presOf" srcId="{6607FD6E-115F-4176-8093-975FA115CD04}" destId="{4B4C3E77-5A14-4675-8E5C-73CD706DF642}" srcOrd="0" destOrd="0" presId="urn:microsoft.com/office/officeart/2005/8/layout/vProcess5"/>
    <dgm:cxn modelId="{379668CC-8215-48E4-B4DF-600769FF7A9A}" type="presOf" srcId="{0A78779B-2375-4F87-BD42-C5F635FA9C30}" destId="{D48DF51C-5B8D-48E8-B466-0520A0C039BA}" srcOrd="1" destOrd="0" presId="urn:microsoft.com/office/officeart/2005/8/layout/vProcess5"/>
    <dgm:cxn modelId="{D39DEFCE-0AEA-4D69-8120-1A1C4231D04A}" srcId="{5F855F5D-ADA1-4F84-ABE8-947A89F25A41}" destId="{0A78779B-2375-4F87-BD42-C5F635FA9C30}" srcOrd="2" destOrd="0" parTransId="{2F10A05E-6326-4B62-BA3C-71232B9639A3}" sibTransId="{4A6C3128-9963-4BF5-8EF8-4AC4471C52E0}"/>
    <dgm:cxn modelId="{D3D021D5-1465-4470-BB5C-125B6ECAAEA0}" type="presOf" srcId="{6607FD6E-115F-4176-8093-975FA115CD04}" destId="{9C0ED6DA-44E8-49DF-B013-6D8575252835}" srcOrd="1" destOrd="0" presId="urn:microsoft.com/office/officeart/2005/8/layout/vProcess5"/>
    <dgm:cxn modelId="{E8493BD7-6154-4DF0-A8C0-16642A7A8698}" type="presOf" srcId="{C6D0EF57-09C7-4E27-98A6-956B313F392A}" destId="{657ACEAB-9BE5-4CB6-BE2D-3BC1350EF4F5}" srcOrd="0" destOrd="0" presId="urn:microsoft.com/office/officeart/2005/8/layout/vProcess5"/>
    <dgm:cxn modelId="{97465FD8-B67A-4E77-AF1E-8FE18514FC37}" type="presOf" srcId="{0A78779B-2375-4F87-BD42-C5F635FA9C30}" destId="{A8106FA7-BA5A-4E3B-BA44-ABE55FD1D61D}" srcOrd="0" destOrd="0" presId="urn:microsoft.com/office/officeart/2005/8/layout/vProcess5"/>
    <dgm:cxn modelId="{FF898FE2-4A16-4223-984F-F9B2B8EDDDC3}" type="presOf" srcId="{B6FC5E22-4F7F-4077-B690-AB33097A7B09}" destId="{9492DF68-B578-436F-AAC6-547E59F0F604}" srcOrd="0" destOrd="0" presId="urn:microsoft.com/office/officeart/2005/8/layout/vProcess5"/>
    <dgm:cxn modelId="{548333E9-94F8-4DDB-B2A1-28D547DD2F96}" srcId="{5F855F5D-ADA1-4F84-ABE8-947A89F25A41}" destId="{B6FC5E22-4F7F-4077-B690-AB33097A7B09}" srcOrd="1" destOrd="0" parTransId="{3524FAB8-1BB4-433E-A284-9C46AB23C246}" sibTransId="{C6D0EF57-09C7-4E27-98A6-956B313F392A}"/>
    <dgm:cxn modelId="{7EA80FED-4C8E-4331-8859-8115F0CE9A82}" type="presOf" srcId="{B30FE550-361B-4154-B2A5-AE03BB899B19}" destId="{F932C45D-8B9A-45BC-9CB5-783A3C8899BC}" srcOrd="0" destOrd="0" presId="urn:microsoft.com/office/officeart/2005/8/layout/vProcess5"/>
    <dgm:cxn modelId="{C016B488-3B9F-4BEB-9476-94B5ADD58DC9}" type="presParOf" srcId="{2E283C37-D21F-4434-B5D1-E0BA3F589B64}" destId="{2EE1A0A7-B474-49F8-A954-25078849E083}" srcOrd="0" destOrd="0" presId="urn:microsoft.com/office/officeart/2005/8/layout/vProcess5"/>
    <dgm:cxn modelId="{93C68832-2C1E-4EB7-89DE-4EBDFF329B1E}" type="presParOf" srcId="{2E283C37-D21F-4434-B5D1-E0BA3F589B64}" destId="{4B4C3E77-5A14-4675-8E5C-73CD706DF642}" srcOrd="1" destOrd="0" presId="urn:microsoft.com/office/officeart/2005/8/layout/vProcess5"/>
    <dgm:cxn modelId="{E7999359-F01D-4EF3-9A88-ABEFBA073C3D}" type="presParOf" srcId="{2E283C37-D21F-4434-B5D1-E0BA3F589B64}" destId="{9492DF68-B578-436F-AAC6-547E59F0F604}" srcOrd="2" destOrd="0" presId="urn:microsoft.com/office/officeart/2005/8/layout/vProcess5"/>
    <dgm:cxn modelId="{C9460E3D-529F-496D-8684-9FF3655435B9}" type="presParOf" srcId="{2E283C37-D21F-4434-B5D1-E0BA3F589B64}" destId="{A8106FA7-BA5A-4E3B-BA44-ABE55FD1D61D}" srcOrd="3" destOrd="0" presId="urn:microsoft.com/office/officeart/2005/8/layout/vProcess5"/>
    <dgm:cxn modelId="{93386C05-C567-4425-82CB-9D2574BAFCAA}" type="presParOf" srcId="{2E283C37-D21F-4434-B5D1-E0BA3F589B64}" destId="{F932C45D-8B9A-45BC-9CB5-783A3C8899BC}" srcOrd="4" destOrd="0" presId="urn:microsoft.com/office/officeart/2005/8/layout/vProcess5"/>
    <dgm:cxn modelId="{4184A4F3-1A9C-4C28-848A-6F231E8FC727}" type="presParOf" srcId="{2E283C37-D21F-4434-B5D1-E0BA3F589B64}" destId="{657ACEAB-9BE5-4CB6-BE2D-3BC1350EF4F5}" srcOrd="5" destOrd="0" presId="urn:microsoft.com/office/officeart/2005/8/layout/vProcess5"/>
    <dgm:cxn modelId="{C9D8F115-5D2C-4981-A7D0-4B47D8ABF47C}" type="presParOf" srcId="{2E283C37-D21F-4434-B5D1-E0BA3F589B64}" destId="{9C0ED6DA-44E8-49DF-B013-6D8575252835}" srcOrd="6" destOrd="0" presId="urn:microsoft.com/office/officeart/2005/8/layout/vProcess5"/>
    <dgm:cxn modelId="{7D26AEA6-AB6A-42FF-BCA5-2F7B43ED2665}" type="presParOf" srcId="{2E283C37-D21F-4434-B5D1-E0BA3F589B64}" destId="{F360269A-6939-4A93-B536-EEE2E7A5BC69}" srcOrd="7" destOrd="0" presId="urn:microsoft.com/office/officeart/2005/8/layout/vProcess5"/>
    <dgm:cxn modelId="{174A3888-4DAA-4419-BADD-B70F58F38161}" type="presParOf" srcId="{2E283C37-D21F-4434-B5D1-E0BA3F589B64}" destId="{D48DF51C-5B8D-48E8-B466-0520A0C039BA}" srcOrd="8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F855F5D-ADA1-4F84-ABE8-947A89F25A41}" type="doc">
      <dgm:prSet loTypeId="urn:microsoft.com/office/officeart/2005/8/layout/vProcess5" loCatId="process" qsTypeId="urn:microsoft.com/office/officeart/2005/8/quickstyle/simple1" qsCatId="simple" csTypeId="urn:microsoft.com/office/officeart/2005/8/colors/accent3_3" csCatId="accent3" phldr="1"/>
      <dgm:spPr/>
      <dgm:t>
        <a:bodyPr/>
        <a:lstStyle/>
        <a:p>
          <a:endParaRPr lang="en-US"/>
        </a:p>
      </dgm:t>
    </dgm:pt>
    <dgm:pt modelId="{6607FD6E-115F-4176-8093-975FA115CD04}">
      <dgm:prSet phldrT="[Text]" phldr="0" custT="1"/>
      <dgm:spPr/>
      <dgm:t>
        <a:bodyPr/>
        <a:lstStyle/>
        <a:p>
          <a:pPr algn="ctr"/>
          <a:r>
            <a:rPr lang="en-US" sz="3200" dirty="0" err="1">
              <a:latin typeface="NikoshBAN" panose="02000000000000000000" pitchFamily="2" charset="0"/>
              <a:cs typeface="NikoshBAN" panose="02000000000000000000" pitchFamily="2" charset="0"/>
            </a:rPr>
            <a:t>যোগাযোগ</a:t>
          </a:r>
          <a:r>
            <a:rPr lang="en-US" sz="3200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dirty="0" err="1">
              <a:latin typeface="NikoshBAN" panose="02000000000000000000" pitchFamily="2" charset="0"/>
              <a:cs typeface="NikoshBAN" panose="02000000000000000000" pitchFamily="2" charset="0"/>
            </a:rPr>
            <a:t>ক্ষেত্রে</a:t>
          </a:r>
          <a:r>
            <a:rPr lang="en-US" sz="3200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</a:p>
      </dgm:t>
    </dgm:pt>
    <dgm:pt modelId="{0A5A1387-D125-4A5B-953D-7F9357B46A49}" type="parTrans" cxnId="{9B47271F-5270-4F76-B6C6-8268D4386D91}">
      <dgm:prSet/>
      <dgm:spPr/>
      <dgm:t>
        <a:bodyPr/>
        <a:lstStyle/>
        <a:p>
          <a:endParaRPr lang="en-US"/>
        </a:p>
      </dgm:t>
    </dgm:pt>
    <dgm:pt modelId="{B30FE550-361B-4154-B2A5-AE03BB899B19}" type="sibTrans" cxnId="{9B47271F-5270-4F76-B6C6-8268D4386D91}">
      <dgm:prSet/>
      <dgm:spPr/>
      <dgm:t>
        <a:bodyPr/>
        <a:lstStyle/>
        <a:p>
          <a:endParaRPr lang="en-US"/>
        </a:p>
      </dgm:t>
    </dgm:pt>
    <dgm:pt modelId="{B6FC5E22-4F7F-4077-B690-AB33097A7B09}">
      <dgm:prSet phldrT="[Text]" phldr="0" custT="1"/>
      <dgm:spPr/>
      <dgm:t>
        <a:bodyPr/>
        <a:lstStyle/>
        <a:p>
          <a:r>
            <a:rPr lang="en-US" sz="2800" dirty="0" err="1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নদীপথে</a:t>
          </a:r>
          <a:r>
            <a:rPr lang="en-US" sz="2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dirty="0" err="1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পণ্য</a:t>
          </a:r>
          <a:r>
            <a:rPr lang="en-US" sz="2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dirty="0" err="1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পরিবহণ</a:t>
          </a:r>
          <a:r>
            <a:rPr lang="en-US" sz="2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dirty="0" err="1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অধিকতর</a:t>
          </a:r>
          <a:r>
            <a:rPr lang="en-US" sz="2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dirty="0" err="1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সহজ</a:t>
          </a:r>
          <a:r>
            <a:rPr lang="en-US" sz="2800" dirty="0">
              <a:latin typeface="NikoshBAN" panose="02000000000000000000" pitchFamily="2" charset="0"/>
              <a:cs typeface="NikoshBAN" panose="02000000000000000000" pitchFamily="2" charset="0"/>
            </a:rPr>
            <a:t>।। </a:t>
          </a:r>
        </a:p>
      </dgm:t>
    </dgm:pt>
    <dgm:pt modelId="{3524FAB8-1BB4-433E-A284-9C46AB23C246}" type="parTrans" cxnId="{548333E9-94F8-4DDB-B2A1-28D547DD2F96}">
      <dgm:prSet/>
      <dgm:spPr/>
      <dgm:t>
        <a:bodyPr/>
        <a:lstStyle/>
        <a:p>
          <a:endParaRPr lang="en-US"/>
        </a:p>
      </dgm:t>
    </dgm:pt>
    <dgm:pt modelId="{C6D0EF57-09C7-4E27-98A6-956B313F392A}" type="sibTrans" cxnId="{548333E9-94F8-4DDB-B2A1-28D547DD2F96}">
      <dgm:prSet/>
      <dgm:spPr/>
      <dgm:t>
        <a:bodyPr/>
        <a:lstStyle/>
        <a:p>
          <a:endParaRPr lang="en-US"/>
        </a:p>
      </dgm:t>
    </dgm:pt>
    <dgm:pt modelId="{0A78779B-2375-4F87-BD42-C5F635FA9C30}">
      <dgm:prSet phldrT="[Text]" phldr="0" custT="1"/>
      <dgm:spPr/>
      <dgm:t>
        <a:bodyPr/>
        <a:lstStyle/>
        <a:p>
          <a:r>
            <a:rPr lang="en-US" sz="2800" dirty="0">
              <a:latin typeface="NikoshBAN" panose="02000000000000000000" pitchFamily="2" charset="0"/>
              <a:cs typeface="NikoshBAN" panose="02000000000000000000" pitchFamily="2" charset="0"/>
            </a:rPr>
            <a:t>  </a:t>
          </a:r>
          <a:r>
            <a:rPr lang="en-US" sz="2800" dirty="0" err="1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rPr>
            <a:t>নৌপথে</a:t>
          </a:r>
          <a:r>
            <a:rPr lang="en-US" sz="28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dirty="0" err="1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rPr>
            <a:t>পরিবহন</a:t>
          </a:r>
          <a:r>
            <a:rPr lang="en-US" sz="28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dirty="0" err="1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rPr>
            <a:t>খরচ</a:t>
          </a:r>
          <a:r>
            <a:rPr lang="en-US" sz="28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dirty="0" err="1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rPr>
            <a:t>অনেক</a:t>
          </a:r>
          <a:r>
            <a:rPr lang="en-US" sz="28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dirty="0" err="1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rPr>
            <a:t>কম</a:t>
          </a:r>
          <a:endParaRPr lang="en-US" sz="2800" dirty="0">
            <a:solidFill>
              <a:srgbClr val="002060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2F10A05E-6326-4B62-BA3C-71232B9639A3}" type="parTrans" cxnId="{D39DEFCE-0AEA-4D69-8120-1A1C4231D04A}">
      <dgm:prSet/>
      <dgm:spPr/>
      <dgm:t>
        <a:bodyPr/>
        <a:lstStyle/>
        <a:p>
          <a:endParaRPr lang="en-US"/>
        </a:p>
      </dgm:t>
    </dgm:pt>
    <dgm:pt modelId="{4A6C3128-9963-4BF5-8EF8-4AC4471C52E0}" type="sibTrans" cxnId="{D39DEFCE-0AEA-4D69-8120-1A1C4231D04A}">
      <dgm:prSet/>
      <dgm:spPr/>
      <dgm:t>
        <a:bodyPr/>
        <a:lstStyle/>
        <a:p>
          <a:endParaRPr lang="en-US"/>
        </a:p>
      </dgm:t>
    </dgm:pt>
    <dgm:pt modelId="{2E283C37-D21F-4434-B5D1-E0BA3F589B64}" type="pres">
      <dgm:prSet presAssocID="{5F855F5D-ADA1-4F84-ABE8-947A89F25A41}" presName="outerComposite" presStyleCnt="0">
        <dgm:presLayoutVars>
          <dgm:chMax val="5"/>
          <dgm:dir/>
          <dgm:resizeHandles val="exact"/>
        </dgm:presLayoutVars>
      </dgm:prSet>
      <dgm:spPr/>
    </dgm:pt>
    <dgm:pt modelId="{2EE1A0A7-B474-49F8-A954-25078849E083}" type="pres">
      <dgm:prSet presAssocID="{5F855F5D-ADA1-4F84-ABE8-947A89F25A41}" presName="dummyMaxCanvas" presStyleCnt="0">
        <dgm:presLayoutVars/>
      </dgm:prSet>
      <dgm:spPr/>
    </dgm:pt>
    <dgm:pt modelId="{4B4C3E77-5A14-4675-8E5C-73CD706DF642}" type="pres">
      <dgm:prSet presAssocID="{5F855F5D-ADA1-4F84-ABE8-947A89F25A41}" presName="ThreeNodes_1" presStyleLbl="node1" presStyleIdx="0" presStyleCnt="3">
        <dgm:presLayoutVars>
          <dgm:bulletEnabled val="1"/>
        </dgm:presLayoutVars>
      </dgm:prSet>
      <dgm:spPr/>
    </dgm:pt>
    <dgm:pt modelId="{9492DF68-B578-436F-AAC6-547E59F0F604}" type="pres">
      <dgm:prSet presAssocID="{5F855F5D-ADA1-4F84-ABE8-947A89F25A41}" presName="ThreeNodes_2" presStyleLbl="node1" presStyleIdx="1" presStyleCnt="3">
        <dgm:presLayoutVars>
          <dgm:bulletEnabled val="1"/>
        </dgm:presLayoutVars>
      </dgm:prSet>
      <dgm:spPr/>
    </dgm:pt>
    <dgm:pt modelId="{A8106FA7-BA5A-4E3B-BA44-ABE55FD1D61D}" type="pres">
      <dgm:prSet presAssocID="{5F855F5D-ADA1-4F84-ABE8-947A89F25A41}" presName="ThreeNodes_3" presStyleLbl="node1" presStyleIdx="2" presStyleCnt="3">
        <dgm:presLayoutVars>
          <dgm:bulletEnabled val="1"/>
        </dgm:presLayoutVars>
      </dgm:prSet>
      <dgm:spPr/>
    </dgm:pt>
    <dgm:pt modelId="{F932C45D-8B9A-45BC-9CB5-783A3C8899BC}" type="pres">
      <dgm:prSet presAssocID="{5F855F5D-ADA1-4F84-ABE8-947A89F25A41}" presName="ThreeConn_1-2" presStyleLbl="fgAccFollowNode1" presStyleIdx="0" presStyleCnt="2">
        <dgm:presLayoutVars>
          <dgm:bulletEnabled val="1"/>
        </dgm:presLayoutVars>
      </dgm:prSet>
      <dgm:spPr/>
    </dgm:pt>
    <dgm:pt modelId="{657ACEAB-9BE5-4CB6-BE2D-3BC1350EF4F5}" type="pres">
      <dgm:prSet presAssocID="{5F855F5D-ADA1-4F84-ABE8-947A89F25A41}" presName="ThreeConn_2-3" presStyleLbl="fgAccFollowNode1" presStyleIdx="1" presStyleCnt="2">
        <dgm:presLayoutVars>
          <dgm:bulletEnabled val="1"/>
        </dgm:presLayoutVars>
      </dgm:prSet>
      <dgm:spPr/>
    </dgm:pt>
    <dgm:pt modelId="{9C0ED6DA-44E8-49DF-B013-6D8575252835}" type="pres">
      <dgm:prSet presAssocID="{5F855F5D-ADA1-4F84-ABE8-947A89F25A41}" presName="ThreeNodes_1_text" presStyleLbl="node1" presStyleIdx="2" presStyleCnt="3">
        <dgm:presLayoutVars>
          <dgm:bulletEnabled val="1"/>
        </dgm:presLayoutVars>
      </dgm:prSet>
      <dgm:spPr/>
    </dgm:pt>
    <dgm:pt modelId="{F360269A-6939-4A93-B536-EEE2E7A5BC69}" type="pres">
      <dgm:prSet presAssocID="{5F855F5D-ADA1-4F84-ABE8-947A89F25A41}" presName="ThreeNodes_2_text" presStyleLbl="node1" presStyleIdx="2" presStyleCnt="3">
        <dgm:presLayoutVars>
          <dgm:bulletEnabled val="1"/>
        </dgm:presLayoutVars>
      </dgm:prSet>
      <dgm:spPr/>
    </dgm:pt>
    <dgm:pt modelId="{D48DF51C-5B8D-48E8-B466-0520A0C039BA}" type="pres">
      <dgm:prSet presAssocID="{5F855F5D-ADA1-4F84-ABE8-947A89F25A41}" presName="ThreeNodes_3_text" presStyleLbl="node1" presStyleIdx="2" presStyleCnt="3">
        <dgm:presLayoutVars>
          <dgm:bulletEnabled val="1"/>
        </dgm:presLayoutVars>
      </dgm:prSet>
      <dgm:spPr/>
    </dgm:pt>
  </dgm:ptLst>
  <dgm:cxnLst>
    <dgm:cxn modelId="{D32E7D16-ECDE-4430-BC02-AFED29593856}" type="presOf" srcId="{B6FC5E22-4F7F-4077-B690-AB33097A7B09}" destId="{F360269A-6939-4A93-B536-EEE2E7A5BC69}" srcOrd="1" destOrd="0" presId="urn:microsoft.com/office/officeart/2005/8/layout/vProcess5"/>
    <dgm:cxn modelId="{9B47271F-5270-4F76-B6C6-8268D4386D91}" srcId="{5F855F5D-ADA1-4F84-ABE8-947A89F25A41}" destId="{6607FD6E-115F-4176-8093-975FA115CD04}" srcOrd="0" destOrd="0" parTransId="{0A5A1387-D125-4A5B-953D-7F9357B46A49}" sibTransId="{B30FE550-361B-4154-B2A5-AE03BB899B19}"/>
    <dgm:cxn modelId="{46E8E162-99DB-4FD5-9D5E-D81B1DA8D562}" type="presOf" srcId="{5F855F5D-ADA1-4F84-ABE8-947A89F25A41}" destId="{2E283C37-D21F-4434-B5D1-E0BA3F589B64}" srcOrd="0" destOrd="0" presId="urn:microsoft.com/office/officeart/2005/8/layout/vProcess5"/>
    <dgm:cxn modelId="{C8758464-B512-46C3-80F0-F6730508F0EF}" type="presOf" srcId="{6607FD6E-115F-4176-8093-975FA115CD04}" destId="{4B4C3E77-5A14-4675-8E5C-73CD706DF642}" srcOrd="0" destOrd="0" presId="urn:microsoft.com/office/officeart/2005/8/layout/vProcess5"/>
    <dgm:cxn modelId="{379668CC-8215-48E4-B4DF-600769FF7A9A}" type="presOf" srcId="{0A78779B-2375-4F87-BD42-C5F635FA9C30}" destId="{D48DF51C-5B8D-48E8-B466-0520A0C039BA}" srcOrd="1" destOrd="0" presId="urn:microsoft.com/office/officeart/2005/8/layout/vProcess5"/>
    <dgm:cxn modelId="{D39DEFCE-0AEA-4D69-8120-1A1C4231D04A}" srcId="{5F855F5D-ADA1-4F84-ABE8-947A89F25A41}" destId="{0A78779B-2375-4F87-BD42-C5F635FA9C30}" srcOrd="2" destOrd="0" parTransId="{2F10A05E-6326-4B62-BA3C-71232B9639A3}" sibTransId="{4A6C3128-9963-4BF5-8EF8-4AC4471C52E0}"/>
    <dgm:cxn modelId="{D3D021D5-1465-4470-BB5C-125B6ECAAEA0}" type="presOf" srcId="{6607FD6E-115F-4176-8093-975FA115CD04}" destId="{9C0ED6DA-44E8-49DF-B013-6D8575252835}" srcOrd="1" destOrd="0" presId="urn:microsoft.com/office/officeart/2005/8/layout/vProcess5"/>
    <dgm:cxn modelId="{E8493BD7-6154-4DF0-A8C0-16642A7A8698}" type="presOf" srcId="{C6D0EF57-09C7-4E27-98A6-956B313F392A}" destId="{657ACEAB-9BE5-4CB6-BE2D-3BC1350EF4F5}" srcOrd="0" destOrd="0" presId="urn:microsoft.com/office/officeart/2005/8/layout/vProcess5"/>
    <dgm:cxn modelId="{97465FD8-B67A-4E77-AF1E-8FE18514FC37}" type="presOf" srcId="{0A78779B-2375-4F87-BD42-C5F635FA9C30}" destId="{A8106FA7-BA5A-4E3B-BA44-ABE55FD1D61D}" srcOrd="0" destOrd="0" presId="urn:microsoft.com/office/officeart/2005/8/layout/vProcess5"/>
    <dgm:cxn modelId="{FF898FE2-4A16-4223-984F-F9B2B8EDDDC3}" type="presOf" srcId="{B6FC5E22-4F7F-4077-B690-AB33097A7B09}" destId="{9492DF68-B578-436F-AAC6-547E59F0F604}" srcOrd="0" destOrd="0" presId="urn:microsoft.com/office/officeart/2005/8/layout/vProcess5"/>
    <dgm:cxn modelId="{548333E9-94F8-4DDB-B2A1-28D547DD2F96}" srcId="{5F855F5D-ADA1-4F84-ABE8-947A89F25A41}" destId="{B6FC5E22-4F7F-4077-B690-AB33097A7B09}" srcOrd="1" destOrd="0" parTransId="{3524FAB8-1BB4-433E-A284-9C46AB23C246}" sibTransId="{C6D0EF57-09C7-4E27-98A6-956B313F392A}"/>
    <dgm:cxn modelId="{7EA80FED-4C8E-4331-8859-8115F0CE9A82}" type="presOf" srcId="{B30FE550-361B-4154-B2A5-AE03BB899B19}" destId="{F932C45D-8B9A-45BC-9CB5-783A3C8899BC}" srcOrd="0" destOrd="0" presId="urn:microsoft.com/office/officeart/2005/8/layout/vProcess5"/>
    <dgm:cxn modelId="{C016B488-3B9F-4BEB-9476-94B5ADD58DC9}" type="presParOf" srcId="{2E283C37-D21F-4434-B5D1-E0BA3F589B64}" destId="{2EE1A0A7-B474-49F8-A954-25078849E083}" srcOrd="0" destOrd="0" presId="urn:microsoft.com/office/officeart/2005/8/layout/vProcess5"/>
    <dgm:cxn modelId="{93C68832-2C1E-4EB7-89DE-4EBDFF329B1E}" type="presParOf" srcId="{2E283C37-D21F-4434-B5D1-E0BA3F589B64}" destId="{4B4C3E77-5A14-4675-8E5C-73CD706DF642}" srcOrd="1" destOrd="0" presId="urn:microsoft.com/office/officeart/2005/8/layout/vProcess5"/>
    <dgm:cxn modelId="{E7999359-F01D-4EF3-9A88-ABEFBA073C3D}" type="presParOf" srcId="{2E283C37-D21F-4434-B5D1-E0BA3F589B64}" destId="{9492DF68-B578-436F-AAC6-547E59F0F604}" srcOrd="2" destOrd="0" presId="urn:microsoft.com/office/officeart/2005/8/layout/vProcess5"/>
    <dgm:cxn modelId="{C9460E3D-529F-496D-8684-9FF3655435B9}" type="presParOf" srcId="{2E283C37-D21F-4434-B5D1-E0BA3F589B64}" destId="{A8106FA7-BA5A-4E3B-BA44-ABE55FD1D61D}" srcOrd="3" destOrd="0" presId="urn:microsoft.com/office/officeart/2005/8/layout/vProcess5"/>
    <dgm:cxn modelId="{93386C05-C567-4425-82CB-9D2574BAFCAA}" type="presParOf" srcId="{2E283C37-D21F-4434-B5D1-E0BA3F589B64}" destId="{F932C45D-8B9A-45BC-9CB5-783A3C8899BC}" srcOrd="4" destOrd="0" presId="urn:microsoft.com/office/officeart/2005/8/layout/vProcess5"/>
    <dgm:cxn modelId="{4184A4F3-1A9C-4C28-848A-6F231E8FC727}" type="presParOf" srcId="{2E283C37-D21F-4434-B5D1-E0BA3F589B64}" destId="{657ACEAB-9BE5-4CB6-BE2D-3BC1350EF4F5}" srcOrd="5" destOrd="0" presId="urn:microsoft.com/office/officeart/2005/8/layout/vProcess5"/>
    <dgm:cxn modelId="{C9D8F115-5D2C-4981-A7D0-4B47D8ABF47C}" type="presParOf" srcId="{2E283C37-D21F-4434-B5D1-E0BA3F589B64}" destId="{9C0ED6DA-44E8-49DF-B013-6D8575252835}" srcOrd="6" destOrd="0" presId="urn:microsoft.com/office/officeart/2005/8/layout/vProcess5"/>
    <dgm:cxn modelId="{7D26AEA6-AB6A-42FF-BCA5-2F7B43ED2665}" type="presParOf" srcId="{2E283C37-D21F-4434-B5D1-E0BA3F589B64}" destId="{F360269A-6939-4A93-B536-EEE2E7A5BC69}" srcOrd="7" destOrd="0" presId="urn:microsoft.com/office/officeart/2005/8/layout/vProcess5"/>
    <dgm:cxn modelId="{174A3888-4DAA-4419-BADD-B70F58F38161}" type="presParOf" srcId="{2E283C37-D21F-4434-B5D1-E0BA3F589B64}" destId="{D48DF51C-5B8D-48E8-B466-0520A0C039BA}" srcOrd="8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F855F5D-ADA1-4F84-ABE8-947A89F25A41}" type="doc">
      <dgm:prSet loTypeId="urn:microsoft.com/office/officeart/2005/8/layout/vProcess5" loCatId="process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6607FD6E-115F-4176-8093-975FA115CD04}">
      <dgm:prSet phldrT="[Text]" phldr="0" custT="1"/>
      <dgm:spPr/>
      <dgm:t>
        <a:bodyPr/>
        <a:lstStyle/>
        <a:p>
          <a:pPr algn="ctr"/>
          <a:r>
            <a:rPr lang="en-US" sz="3200" dirty="0" err="1">
              <a:latin typeface="NikoshBAN" panose="02000000000000000000" pitchFamily="2" charset="0"/>
              <a:cs typeface="NikoshBAN" panose="02000000000000000000" pitchFamily="2" charset="0"/>
            </a:rPr>
            <a:t>অন্যান্য</a:t>
          </a:r>
          <a:r>
            <a:rPr lang="en-US" sz="3200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dirty="0" err="1">
              <a:latin typeface="NikoshBAN" panose="02000000000000000000" pitchFamily="2" charset="0"/>
              <a:cs typeface="NikoshBAN" panose="02000000000000000000" pitchFamily="2" charset="0"/>
            </a:rPr>
            <a:t>ক্ষেত্রে</a:t>
          </a:r>
          <a:r>
            <a:rPr lang="en-US" sz="3200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</a:p>
      </dgm:t>
    </dgm:pt>
    <dgm:pt modelId="{0A5A1387-D125-4A5B-953D-7F9357B46A49}" type="parTrans" cxnId="{9B47271F-5270-4F76-B6C6-8268D4386D91}">
      <dgm:prSet/>
      <dgm:spPr/>
      <dgm:t>
        <a:bodyPr/>
        <a:lstStyle/>
        <a:p>
          <a:endParaRPr lang="en-US"/>
        </a:p>
      </dgm:t>
    </dgm:pt>
    <dgm:pt modelId="{B30FE550-361B-4154-B2A5-AE03BB899B19}" type="sibTrans" cxnId="{9B47271F-5270-4F76-B6C6-8268D4386D91}">
      <dgm:prSet/>
      <dgm:spPr/>
      <dgm:t>
        <a:bodyPr/>
        <a:lstStyle/>
        <a:p>
          <a:endParaRPr lang="en-US"/>
        </a:p>
      </dgm:t>
    </dgm:pt>
    <dgm:pt modelId="{B6FC5E22-4F7F-4077-B690-AB33097A7B09}">
      <dgm:prSet phldrT="[Text]" phldr="0" custT="1"/>
      <dgm:spPr/>
      <dgm:t>
        <a:bodyPr/>
        <a:lstStyle/>
        <a:p>
          <a:r>
            <a:rPr lang="en-US" sz="2800" dirty="0" err="1">
              <a:latin typeface="NikoshBAN" panose="02000000000000000000" pitchFamily="2" charset="0"/>
              <a:cs typeface="NikoshBAN" panose="02000000000000000000" pitchFamily="2" charset="0"/>
            </a:rPr>
            <a:t>নদীকে</a:t>
          </a:r>
          <a:r>
            <a:rPr lang="en-US" sz="2800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dirty="0" err="1">
              <a:latin typeface="NikoshBAN" panose="02000000000000000000" pitchFamily="2" charset="0"/>
              <a:cs typeface="NikoshBAN" panose="02000000000000000000" pitchFamily="2" charset="0"/>
            </a:rPr>
            <a:t>কেন্দ্র</a:t>
          </a:r>
          <a:r>
            <a:rPr lang="en-US" sz="2800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dirty="0" err="1">
              <a:latin typeface="NikoshBAN" panose="02000000000000000000" pitchFamily="2" charset="0"/>
              <a:cs typeface="NikoshBAN" panose="02000000000000000000" pitchFamily="2" charset="0"/>
            </a:rPr>
            <a:t>করে</a:t>
          </a:r>
          <a:r>
            <a:rPr lang="en-US" sz="2800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dirty="0" err="1">
              <a:latin typeface="NikoshBAN" panose="02000000000000000000" pitchFamily="2" charset="0"/>
              <a:cs typeface="NikoshBAN" panose="02000000000000000000" pitchFamily="2" charset="0"/>
            </a:rPr>
            <a:t>কাপ্তাইয়ে</a:t>
          </a:r>
          <a:r>
            <a:rPr lang="en-US" sz="2800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dirty="0" err="1">
              <a:latin typeface="NikoshBAN" panose="02000000000000000000" pitchFamily="2" charset="0"/>
              <a:cs typeface="NikoshBAN" panose="02000000000000000000" pitchFamily="2" charset="0"/>
            </a:rPr>
            <a:t>জলবিদ্যু</a:t>
          </a:r>
          <a:r>
            <a:rPr lang="en-US" sz="2800" dirty="0">
              <a:latin typeface="NikoshBAN" panose="02000000000000000000" pitchFamily="2" charset="0"/>
              <a:cs typeface="NikoshBAN" panose="02000000000000000000" pitchFamily="2" charset="0"/>
            </a:rPr>
            <a:t>ৎ </a:t>
          </a:r>
          <a:r>
            <a:rPr lang="en-US" sz="2800" dirty="0" err="1">
              <a:latin typeface="NikoshBAN" panose="02000000000000000000" pitchFamily="2" charset="0"/>
              <a:cs typeface="NikoshBAN" panose="02000000000000000000" pitchFamily="2" charset="0"/>
            </a:rPr>
            <a:t>প্রকল্প</a:t>
          </a:r>
          <a:r>
            <a:rPr lang="en-US" sz="2800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dirty="0" err="1">
              <a:latin typeface="NikoshBAN" panose="02000000000000000000" pitchFamily="2" charset="0"/>
              <a:cs typeface="NikoshBAN" panose="02000000000000000000" pitchFamily="2" charset="0"/>
            </a:rPr>
            <a:t>নির্মিত</a:t>
          </a:r>
          <a:r>
            <a:rPr lang="en-US" sz="2800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dirty="0" err="1">
              <a:latin typeface="NikoshBAN" panose="02000000000000000000" pitchFamily="2" charset="0"/>
              <a:cs typeface="NikoshBAN" panose="02000000000000000000" pitchFamily="2" charset="0"/>
            </a:rPr>
            <a:t>হয়েছে</a:t>
          </a:r>
          <a:r>
            <a:rPr lang="en-US" sz="2800" dirty="0">
              <a:latin typeface="NikoshBAN" panose="02000000000000000000" pitchFamily="2" charset="0"/>
              <a:cs typeface="NikoshBAN" panose="02000000000000000000" pitchFamily="2" charset="0"/>
            </a:rPr>
            <a:t>। </a:t>
          </a:r>
        </a:p>
      </dgm:t>
    </dgm:pt>
    <dgm:pt modelId="{3524FAB8-1BB4-433E-A284-9C46AB23C246}" type="parTrans" cxnId="{548333E9-94F8-4DDB-B2A1-28D547DD2F96}">
      <dgm:prSet/>
      <dgm:spPr/>
      <dgm:t>
        <a:bodyPr/>
        <a:lstStyle/>
        <a:p>
          <a:endParaRPr lang="en-US"/>
        </a:p>
      </dgm:t>
    </dgm:pt>
    <dgm:pt modelId="{C6D0EF57-09C7-4E27-98A6-956B313F392A}" type="sibTrans" cxnId="{548333E9-94F8-4DDB-B2A1-28D547DD2F96}">
      <dgm:prSet/>
      <dgm:spPr/>
      <dgm:t>
        <a:bodyPr/>
        <a:lstStyle/>
        <a:p>
          <a:endParaRPr lang="en-US"/>
        </a:p>
      </dgm:t>
    </dgm:pt>
    <dgm:pt modelId="{0A78779B-2375-4F87-BD42-C5F635FA9C30}">
      <dgm:prSet phldrT="[Text]" phldr="0" custT="1"/>
      <dgm:spPr/>
      <dgm:t>
        <a:bodyPr/>
        <a:lstStyle/>
        <a:p>
          <a:r>
            <a:rPr lang="en-US" sz="2800" dirty="0">
              <a:latin typeface="NikoshBAN" panose="02000000000000000000" pitchFamily="2" charset="0"/>
              <a:cs typeface="NikoshBAN" panose="02000000000000000000" pitchFamily="2" charset="0"/>
            </a:rPr>
            <a:t>। </a:t>
          </a:r>
          <a:r>
            <a:rPr lang="en-US" sz="2800" dirty="0" err="1">
              <a:latin typeface="NikoshBAN" panose="02000000000000000000" pitchFamily="2" charset="0"/>
              <a:cs typeface="NikoshBAN" panose="02000000000000000000" pitchFamily="2" charset="0"/>
            </a:rPr>
            <a:t>নদীকে</a:t>
          </a:r>
          <a:r>
            <a:rPr lang="en-US" sz="2800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dirty="0" err="1">
              <a:latin typeface="NikoshBAN" panose="02000000000000000000" pitchFamily="2" charset="0"/>
              <a:cs typeface="NikoshBAN" panose="02000000000000000000" pitchFamily="2" charset="0"/>
            </a:rPr>
            <a:t>কেন্দ্র</a:t>
          </a:r>
          <a:r>
            <a:rPr lang="en-US" sz="2800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dirty="0" err="1">
              <a:latin typeface="NikoshBAN" panose="02000000000000000000" pitchFamily="2" charset="0"/>
              <a:cs typeface="NikoshBAN" panose="02000000000000000000" pitchFamily="2" charset="0"/>
            </a:rPr>
            <a:t>করে</a:t>
          </a:r>
          <a:r>
            <a:rPr lang="en-US" sz="2800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dirty="0" err="1">
              <a:latin typeface="NikoshBAN" panose="02000000000000000000" pitchFamily="2" charset="0"/>
              <a:cs typeface="NikoshBAN" panose="02000000000000000000" pitchFamily="2" charset="0"/>
            </a:rPr>
            <a:t>বাংলাদেশে</a:t>
          </a:r>
          <a:r>
            <a:rPr lang="en-US" sz="2800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dirty="0" err="1">
              <a:latin typeface="NikoshBAN" panose="02000000000000000000" pitchFamily="2" charset="0"/>
              <a:cs typeface="NikoshBAN" panose="02000000000000000000" pitchFamily="2" charset="0"/>
            </a:rPr>
            <a:t>শহর</a:t>
          </a:r>
          <a:r>
            <a:rPr lang="en-US" sz="2800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dirty="0" err="1">
              <a:latin typeface="NikoshBAN" panose="02000000000000000000" pitchFamily="2" charset="0"/>
              <a:cs typeface="NikoshBAN" panose="02000000000000000000" pitchFamily="2" charset="0"/>
            </a:rPr>
            <a:t>গড়ে</a:t>
          </a:r>
          <a:r>
            <a:rPr lang="en-US" sz="2800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dirty="0" err="1">
              <a:latin typeface="NikoshBAN" panose="02000000000000000000" pitchFamily="2" charset="0"/>
              <a:cs typeface="NikoshBAN" panose="02000000000000000000" pitchFamily="2" charset="0"/>
            </a:rPr>
            <a:t>উঠেছে</a:t>
          </a:r>
          <a:r>
            <a:rPr lang="en-US" sz="2800" dirty="0">
              <a:latin typeface="NikoshBAN" panose="02000000000000000000" pitchFamily="2" charset="0"/>
              <a:cs typeface="NikoshBAN" panose="02000000000000000000" pitchFamily="2" charset="0"/>
            </a:rPr>
            <a:t>। </a:t>
          </a:r>
        </a:p>
      </dgm:t>
    </dgm:pt>
    <dgm:pt modelId="{2F10A05E-6326-4B62-BA3C-71232B9639A3}" type="parTrans" cxnId="{D39DEFCE-0AEA-4D69-8120-1A1C4231D04A}">
      <dgm:prSet/>
      <dgm:spPr/>
      <dgm:t>
        <a:bodyPr/>
        <a:lstStyle/>
        <a:p>
          <a:endParaRPr lang="en-US"/>
        </a:p>
      </dgm:t>
    </dgm:pt>
    <dgm:pt modelId="{4A6C3128-9963-4BF5-8EF8-4AC4471C52E0}" type="sibTrans" cxnId="{D39DEFCE-0AEA-4D69-8120-1A1C4231D04A}">
      <dgm:prSet/>
      <dgm:spPr/>
      <dgm:t>
        <a:bodyPr/>
        <a:lstStyle/>
        <a:p>
          <a:endParaRPr lang="en-US"/>
        </a:p>
      </dgm:t>
    </dgm:pt>
    <dgm:pt modelId="{2E283C37-D21F-4434-B5D1-E0BA3F589B64}" type="pres">
      <dgm:prSet presAssocID="{5F855F5D-ADA1-4F84-ABE8-947A89F25A41}" presName="outerComposite" presStyleCnt="0">
        <dgm:presLayoutVars>
          <dgm:chMax val="5"/>
          <dgm:dir/>
          <dgm:resizeHandles val="exact"/>
        </dgm:presLayoutVars>
      </dgm:prSet>
      <dgm:spPr/>
    </dgm:pt>
    <dgm:pt modelId="{2EE1A0A7-B474-49F8-A954-25078849E083}" type="pres">
      <dgm:prSet presAssocID="{5F855F5D-ADA1-4F84-ABE8-947A89F25A41}" presName="dummyMaxCanvas" presStyleCnt="0">
        <dgm:presLayoutVars/>
      </dgm:prSet>
      <dgm:spPr/>
    </dgm:pt>
    <dgm:pt modelId="{4B4C3E77-5A14-4675-8E5C-73CD706DF642}" type="pres">
      <dgm:prSet presAssocID="{5F855F5D-ADA1-4F84-ABE8-947A89F25A41}" presName="ThreeNodes_1" presStyleLbl="node1" presStyleIdx="0" presStyleCnt="3">
        <dgm:presLayoutVars>
          <dgm:bulletEnabled val="1"/>
        </dgm:presLayoutVars>
      </dgm:prSet>
      <dgm:spPr/>
    </dgm:pt>
    <dgm:pt modelId="{9492DF68-B578-436F-AAC6-547E59F0F604}" type="pres">
      <dgm:prSet presAssocID="{5F855F5D-ADA1-4F84-ABE8-947A89F25A41}" presName="ThreeNodes_2" presStyleLbl="node1" presStyleIdx="1" presStyleCnt="3">
        <dgm:presLayoutVars>
          <dgm:bulletEnabled val="1"/>
        </dgm:presLayoutVars>
      </dgm:prSet>
      <dgm:spPr/>
    </dgm:pt>
    <dgm:pt modelId="{A8106FA7-BA5A-4E3B-BA44-ABE55FD1D61D}" type="pres">
      <dgm:prSet presAssocID="{5F855F5D-ADA1-4F84-ABE8-947A89F25A41}" presName="ThreeNodes_3" presStyleLbl="node1" presStyleIdx="2" presStyleCnt="3">
        <dgm:presLayoutVars>
          <dgm:bulletEnabled val="1"/>
        </dgm:presLayoutVars>
      </dgm:prSet>
      <dgm:spPr/>
    </dgm:pt>
    <dgm:pt modelId="{F932C45D-8B9A-45BC-9CB5-783A3C8899BC}" type="pres">
      <dgm:prSet presAssocID="{5F855F5D-ADA1-4F84-ABE8-947A89F25A41}" presName="ThreeConn_1-2" presStyleLbl="fgAccFollowNode1" presStyleIdx="0" presStyleCnt="2">
        <dgm:presLayoutVars>
          <dgm:bulletEnabled val="1"/>
        </dgm:presLayoutVars>
      </dgm:prSet>
      <dgm:spPr/>
    </dgm:pt>
    <dgm:pt modelId="{657ACEAB-9BE5-4CB6-BE2D-3BC1350EF4F5}" type="pres">
      <dgm:prSet presAssocID="{5F855F5D-ADA1-4F84-ABE8-947A89F25A41}" presName="ThreeConn_2-3" presStyleLbl="fgAccFollowNode1" presStyleIdx="1" presStyleCnt="2">
        <dgm:presLayoutVars>
          <dgm:bulletEnabled val="1"/>
        </dgm:presLayoutVars>
      </dgm:prSet>
      <dgm:spPr/>
    </dgm:pt>
    <dgm:pt modelId="{9C0ED6DA-44E8-49DF-B013-6D8575252835}" type="pres">
      <dgm:prSet presAssocID="{5F855F5D-ADA1-4F84-ABE8-947A89F25A41}" presName="ThreeNodes_1_text" presStyleLbl="node1" presStyleIdx="2" presStyleCnt="3">
        <dgm:presLayoutVars>
          <dgm:bulletEnabled val="1"/>
        </dgm:presLayoutVars>
      </dgm:prSet>
      <dgm:spPr/>
    </dgm:pt>
    <dgm:pt modelId="{F360269A-6939-4A93-B536-EEE2E7A5BC69}" type="pres">
      <dgm:prSet presAssocID="{5F855F5D-ADA1-4F84-ABE8-947A89F25A41}" presName="ThreeNodes_2_text" presStyleLbl="node1" presStyleIdx="2" presStyleCnt="3">
        <dgm:presLayoutVars>
          <dgm:bulletEnabled val="1"/>
        </dgm:presLayoutVars>
      </dgm:prSet>
      <dgm:spPr/>
    </dgm:pt>
    <dgm:pt modelId="{D48DF51C-5B8D-48E8-B466-0520A0C039BA}" type="pres">
      <dgm:prSet presAssocID="{5F855F5D-ADA1-4F84-ABE8-947A89F25A41}" presName="ThreeNodes_3_text" presStyleLbl="node1" presStyleIdx="2" presStyleCnt="3">
        <dgm:presLayoutVars>
          <dgm:bulletEnabled val="1"/>
        </dgm:presLayoutVars>
      </dgm:prSet>
      <dgm:spPr/>
    </dgm:pt>
  </dgm:ptLst>
  <dgm:cxnLst>
    <dgm:cxn modelId="{D32E7D16-ECDE-4430-BC02-AFED29593856}" type="presOf" srcId="{B6FC5E22-4F7F-4077-B690-AB33097A7B09}" destId="{F360269A-6939-4A93-B536-EEE2E7A5BC69}" srcOrd="1" destOrd="0" presId="urn:microsoft.com/office/officeart/2005/8/layout/vProcess5"/>
    <dgm:cxn modelId="{9B47271F-5270-4F76-B6C6-8268D4386D91}" srcId="{5F855F5D-ADA1-4F84-ABE8-947A89F25A41}" destId="{6607FD6E-115F-4176-8093-975FA115CD04}" srcOrd="0" destOrd="0" parTransId="{0A5A1387-D125-4A5B-953D-7F9357B46A49}" sibTransId="{B30FE550-361B-4154-B2A5-AE03BB899B19}"/>
    <dgm:cxn modelId="{46E8E162-99DB-4FD5-9D5E-D81B1DA8D562}" type="presOf" srcId="{5F855F5D-ADA1-4F84-ABE8-947A89F25A41}" destId="{2E283C37-D21F-4434-B5D1-E0BA3F589B64}" srcOrd="0" destOrd="0" presId="urn:microsoft.com/office/officeart/2005/8/layout/vProcess5"/>
    <dgm:cxn modelId="{C8758464-B512-46C3-80F0-F6730508F0EF}" type="presOf" srcId="{6607FD6E-115F-4176-8093-975FA115CD04}" destId="{4B4C3E77-5A14-4675-8E5C-73CD706DF642}" srcOrd="0" destOrd="0" presId="urn:microsoft.com/office/officeart/2005/8/layout/vProcess5"/>
    <dgm:cxn modelId="{379668CC-8215-48E4-B4DF-600769FF7A9A}" type="presOf" srcId="{0A78779B-2375-4F87-BD42-C5F635FA9C30}" destId="{D48DF51C-5B8D-48E8-B466-0520A0C039BA}" srcOrd="1" destOrd="0" presId="urn:microsoft.com/office/officeart/2005/8/layout/vProcess5"/>
    <dgm:cxn modelId="{D39DEFCE-0AEA-4D69-8120-1A1C4231D04A}" srcId="{5F855F5D-ADA1-4F84-ABE8-947A89F25A41}" destId="{0A78779B-2375-4F87-BD42-C5F635FA9C30}" srcOrd="2" destOrd="0" parTransId="{2F10A05E-6326-4B62-BA3C-71232B9639A3}" sibTransId="{4A6C3128-9963-4BF5-8EF8-4AC4471C52E0}"/>
    <dgm:cxn modelId="{D3D021D5-1465-4470-BB5C-125B6ECAAEA0}" type="presOf" srcId="{6607FD6E-115F-4176-8093-975FA115CD04}" destId="{9C0ED6DA-44E8-49DF-B013-6D8575252835}" srcOrd="1" destOrd="0" presId="urn:microsoft.com/office/officeart/2005/8/layout/vProcess5"/>
    <dgm:cxn modelId="{E8493BD7-6154-4DF0-A8C0-16642A7A8698}" type="presOf" srcId="{C6D0EF57-09C7-4E27-98A6-956B313F392A}" destId="{657ACEAB-9BE5-4CB6-BE2D-3BC1350EF4F5}" srcOrd="0" destOrd="0" presId="urn:microsoft.com/office/officeart/2005/8/layout/vProcess5"/>
    <dgm:cxn modelId="{97465FD8-B67A-4E77-AF1E-8FE18514FC37}" type="presOf" srcId="{0A78779B-2375-4F87-BD42-C5F635FA9C30}" destId="{A8106FA7-BA5A-4E3B-BA44-ABE55FD1D61D}" srcOrd="0" destOrd="0" presId="urn:microsoft.com/office/officeart/2005/8/layout/vProcess5"/>
    <dgm:cxn modelId="{FF898FE2-4A16-4223-984F-F9B2B8EDDDC3}" type="presOf" srcId="{B6FC5E22-4F7F-4077-B690-AB33097A7B09}" destId="{9492DF68-B578-436F-AAC6-547E59F0F604}" srcOrd="0" destOrd="0" presId="urn:microsoft.com/office/officeart/2005/8/layout/vProcess5"/>
    <dgm:cxn modelId="{548333E9-94F8-4DDB-B2A1-28D547DD2F96}" srcId="{5F855F5D-ADA1-4F84-ABE8-947A89F25A41}" destId="{B6FC5E22-4F7F-4077-B690-AB33097A7B09}" srcOrd="1" destOrd="0" parTransId="{3524FAB8-1BB4-433E-A284-9C46AB23C246}" sibTransId="{C6D0EF57-09C7-4E27-98A6-956B313F392A}"/>
    <dgm:cxn modelId="{7EA80FED-4C8E-4331-8859-8115F0CE9A82}" type="presOf" srcId="{B30FE550-361B-4154-B2A5-AE03BB899B19}" destId="{F932C45D-8B9A-45BC-9CB5-783A3C8899BC}" srcOrd="0" destOrd="0" presId="urn:microsoft.com/office/officeart/2005/8/layout/vProcess5"/>
    <dgm:cxn modelId="{C016B488-3B9F-4BEB-9476-94B5ADD58DC9}" type="presParOf" srcId="{2E283C37-D21F-4434-B5D1-E0BA3F589B64}" destId="{2EE1A0A7-B474-49F8-A954-25078849E083}" srcOrd="0" destOrd="0" presId="urn:microsoft.com/office/officeart/2005/8/layout/vProcess5"/>
    <dgm:cxn modelId="{93C68832-2C1E-4EB7-89DE-4EBDFF329B1E}" type="presParOf" srcId="{2E283C37-D21F-4434-B5D1-E0BA3F589B64}" destId="{4B4C3E77-5A14-4675-8E5C-73CD706DF642}" srcOrd="1" destOrd="0" presId="urn:microsoft.com/office/officeart/2005/8/layout/vProcess5"/>
    <dgm:cxn modelId="{E7999359-F01D-4EF3-9A88-ABEFBA073C3D}" type="presParOf" srcId="{2E283C37-D21F-4434-B5D1-E0BA3F589B64}" destId="{9492DF68-B578-436F-AAC6-547E59F0F604}" srcOrd="2" destOrd="0" presId="urn:microsoft.com/office/officeart/2005/8/layout/vProcess5"/>
    <dgm:cxn modelId="{C9460E3D-529F-496D-8684-9FF3655435B9}" type="presParOf" srcId="{2E283C37-D21F-4434-B5D1-E0BA3F589B64}" destId="{A8106FA7-BA5A-4E3B-BA44-ABE55FD1D61D}" srcOrd="3" destOrd="0" presId="urn:microsoft.com/office/officeart/2005/8/layout/vProcess5"/>
    <dgm:cxn modelId="{93386C05-C567-4425-82CB-9D2574BAFCAA}" type="presParOf" srcId="{2E283C37-D21F-4434-B5D1-E0BA3F589B64}" destId="{F932C45D-8B9A-45BC-9CB5-783A3C8899BC}" srcOrd="4" destOrd="0" presId="urn:microsoft.com/office/officeart/2005/8/layout/vProcess5"/>
    <dgm:cxn modelId="{4184A4F3-1A9C-4C28-848A-6F231E8FC727}" type="presParOf" srcId="{2E283C37-D21F-4434-B5D1-E0BA3F589B64}" destId="{657ACEAB-9BE5-4CB6-BE2D-3BC1350EF4F5}" srcOrd="5" destOrd="0" presId="urn:microsoft.com/office/officeart/2005/8/layout/vProcess5"/>
    <dgm:cxn modelId="{C9D8F115-5D2C-4981-A7D0-4B47D8ABF47C}" type="presParOf" srcId="{2E283C37-D21F-4434-B5D1-E0BA3F589B64}" destId="{9C0ED6DA-44E8-49DF-B013-6D8575252835}" srcOrd="6" destOrd="0" presId="urn:microsoft.com/office/officeart/2005/8/layout/vProcess5"/>
    <dgm:cxn modelId="{7D26AEA6-AB6A-42FF-BCA5-2F7B43ED2665}" type="presParOf" srcId="{2E283C37-D21F-4434-B5D1-E0BA3F589B64}" destId="{F360269A-6939-4A93-B536-EEE2E7A5BC69}" srcOrd="7" destOrd="0" presId="urn:microsoft.com/office/officeart/2005/8/layout/vProcess5"/>
    <dgm:cxn modelId="{174A3888-4DAA-4419-BADD-B70F58F38161}" type="presParOf" srcId="{2E283C37-D21F-4434-B5D1-E0BA3F589B64}" destId="{D48DF51C-5B8D-48E8-B466-0520A0C039BA}" srcOrd="8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B4C3E77-5A14-4675-8E5C-73CD706DF642}">
      <dsp:nvSpPr>
        <dsp:cNvPr id="0" name=""/>
        <dsp:cNvSpPr/>
      </dsp:nvSpPr>
      <dsp:spPr>
        <a:xfrm>
          <a:off x="0" y="0"/>
          <a:ext cx="6908800" cy="1625600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 dirty="0" err="1">
              <a:latin typeface="NikoshBAN" panose="02000000000000000000" pitchFamily="2" charset="0"/>
              <a:cs typeface="NikoshBAN" panose="02000000000000000000" pitchFamily="2" charset="0"/>
            </a:rPr>
            <a:t>কৃষিতে</a:t>
          </a:r>
          <a:r>
            <a:rPr lang="en-US" sz="3200" kern="1200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kern="1200" dirty="0" err="1">
              <a:latin typeface="NikoshBAN" panose="02000000000000000000" pitchFamily="2" charset="0"/>
              <a:cs typeface="NikoshBAN" panose="02000000000000000000" pitchFamily="2" charset="0"/>
            </a:rPr>
            <a:t>নদ-নদীর</a:t>
          </a:r>
          <a:r>
            <a:rPr lang="en-US" sz="3200" kern="1200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kern="1200" dirty="0" err="1">
              <a:latin typeface="NikoshBAN" panose="02000000000000000000" pitchFamily="2" charset="0"/>
              <a:cs typeface="NikoshBAN" panose="02000000000000000000" pitchFamily="2" charset="0"/>
            </a:rPr>
            <a:t>গুরুত্ব</a:t>
          </a:r>
          <a:endParaRPr lang="en-US" sz="32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47612" y="47612"/>
        <a:ext cx="5154651" cy="1530376"/>
      </dsp:txXfrm>
    </dsp:sp>
    <dsp:sp modelId="{9492DF68-B578-436F-AAC6-547E59F0F604}">
      <dsp:nvSpPr>
        <dsp:cNvPr id="0" name=""/>
        <dsp:cNvSpPr/>
      </dsp:nvSpPr>
      <dsp:spPr>
        <a:xfrm>
          <a:off x="609599" y="1896533"/>
          <a:ext cx="6908800" cy="1625600"/>
        </a:xfrm>
        <a:prstGeom prst="roundRect">
          <a:avLst>
            <a:gd name="adj" fmla="val 10000"/>
          </a:avLst>
        </a:prstGeom>
        <a:solidFill>
          <a:schemeClr val="accent2">
            <a:hueOff val="3221807"/>
            <a:satOff val="-9246"/>
            <a:lumOff val="-14805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 err="1">
              <a:latin typeface="NikoshBAN" panose="02000000000000000000" pitchFamily="2" charset="0"/>
              <a:cs typeface="NikoshBAN" panose="02000000000000000000" pitchFamily="2" charset="0"/>
            </a:rPr>
            <a:t>কৃষিকাজে</a:t>
          </a:r>
          <a:r>
            <a:rPr lang="en-US" sz="2800" kern="1200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kern="1200" dirty="0" err="1">
              <a:latin typeface="NikoshBAN" panose="02000000000000000000" pitchFamily="2" charset="0"/>
              <a:cs typeface="NikoshBAN" panose="02000000000000000000" pitchFamily="2" charset="0"/>
            </a:rPr>
            <a:t>সেচের</a:t>
          </a:r>
          <a:r>
            <a:rPr lang="en-US" sz="2800" kern="1200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kern="1200" dirty="0" err="1">
              <a:latin typeface="NikoshBAN" panose="02000000000000000000" pitchFamily="2" charset="0"/>
              <a:cs typeface="NikoshBAN" panose="02000000000000000000" pitchFamily="2" charset="0"/>
            </a:rPr>
            <a:t>পানির</a:t>
          </a:r>
          <a:r>
            <a:rPr lang="en-US" sz="2800" kern="1200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kern="1200" dirty="0" err="1">
              <a:latin typeface="NikoshBAN" panose="02000000000000000000" pitchFamily="2" charset="0"/>
              <a:cs typeface="NikoshBAN" panose="02000000000000000000" pitchFamily="2" charset="0"/>
            </a:rPr>
            <a:t>প্রধানতম</a:t>
          </a:r>
          <a:r>
            <a:rPr lang="en-US" sz="2800" kern="1200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kern="1200" dirty="0" err="1">
              <a:latin typeface="NikoshBAN" panose="02000000000000000000" pitchFamily="2" charset="0"/>
              <a:cs typeface="NikoshBAN" panose="02000000000000000000" pitchFamily="2" charset="0"/>
            </a:rPr>
            <a:t>উৎস</a:t>
          </a:r>
          <a:r>
            <a:rPr lang="en-US" sz="2800" kern="1200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kern="1200" dirty="0" err="1">
              <a:latin typeface="NikoshBAN" panose="02000000000000000000" pitchFamily="2" charset="0"/>
              <a:cs typeface="NikoshBAN" panose="02000000000000000000" pitchFamily="2" charset="0"/>
            </a:rPr>
            <a:t>হলো</a:t>
          </a:r>
          <a:r>
            <a:rPr lang="en-US" sz="2800" kern="1200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kern="1200" dirty="0" err="1">
              <a:latin typeface="NikoshBAN" panose="02000000000000000000" pitchFamily="2" charset="0"/>
              <a:cs typeface="NikoshBAN" panose="02000000000000000000" pitchFamily="2" charset="0"/>
            </a:rPr>
            <a:t>নদী</a:t>
          </a:r>
          <a:r>
            <a:rPr lang="en-US" sz="2800" kern="1200" dirty="0">
              <a:latin typeface="NikoshBAN" panose="02000000000000000000" pitchFamily="2" charset="0"/>
              <a:cs typeface="NikoshBAN" panose="02000000000000000000" pitchFamily="2" charset="0"/>
            </a:rPr>
            <a:t>। </a:t>
          </a:r>
        </a:p>
      </dsp:txBody>
      <dsp:txXfrm>
        <a:off x="657211" y="1944145"/>
        <a:ext cx="5147335" cy="1530376"/>
      </dsp:txXfrm>
    </dsp:sp>
    <dsp:sp modelId="{A8106FA7-BA5A-4E3B-BA44-ABE55FD1D61D}">
      <dsp:nvSpPr>
        <dsp:cNvPr id="0" name=""/>
        <dsp:cNvSpPr/>
      </dsp:nvSpPr>
      <dsp:spPr>
        <a:xfrm>
          <a:off x="1219199" y="3793066"/>
          <a:ext cx="6908800" cy="1625600"/>
        </a:xfrm>
        <a:prstGeom prst="roundRect">
          <a:avLst>
            <a:gd name="adj" fmla="val 10000"/>
          </a:avLst>
        </a:prstGeom>
        <a:solidFill>
          <a:schemeClr val="accent2">
            <a:hueOff val="6443614"/>
            <a:satOff val="-18493"/>
            <a:lumOff val="-29609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 err="1">
              <a:latin typeface="NikoshBAN" panose="02000000000000000000" pitchFamily="2" charset="0"/>
              <a:cs typeface="NikoshBAN" panose="02000000000000000000" pitchFamily="2" charset="0"/>
            </a:rPr>
            <a:t>নদী</a:t>
          </a:r>
          <a:r>
            <a:rPr lang="en-US" sz="2800" kern="1200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kern="1200" dirty="0" err="1">
              <a:latin typeface="NikoshBAN" panose="02000000000000000000" pitchFamily="2" charset="0"/>
              <a:cs typeface="NikoshBAN" panose="02000000000000000000" pitchFamily="2" charset="0"/>
            </a:rPr>
            <a:t>পলি</a:t>
          </a:r>
          <a:r>
            <a:rPr lang="en-US" sz="2800" kern="1200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kern="1200" dirty="0" err="1">
              <a:latin typeface="NikoshBAN" panose="02000000000000000000" pitchFamily="2" charset="0"/>
              <a:cs typeface="NikoshBAN" panose="02000000000000000000" pitchFamily="2" charset="0"/>
            </a:rPr>
            <a:t>দিয়ে</a:t>
          </a:r>
          <a:r>
            <a:rPr lang="en-US" sz="2800" kern="1200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kern="1200" dirty="0" err="1">
              <a:latin typeface="NikoshBAN" panose="02000000000000000000" pitchFamily="2" charset="0"/>
              <a:cs typeface="NikoshBAN" panose="02000000000000000000" pitchFamily="2" charset="0"/>
            </a:rPr>
            <a:t>কৃষি</a:t>
          </a:r>
          <a:r>
            <a:rPr lang="en-US" sz="2800" kern="1200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kern="1200" dirty="0" err="1">
              <a:latin typeface="NikoshBAN" panose="02000000000000000000" pitchFamily="2" charset="0"/>
              <a:cs typeface="NikoshBAN" panose="02000000000000000000" pitchFamily="2" charset="0"/>
            </a:rPr>
            <a:t>জমিকে</a:t>
          </a:r>
          <a:r>
            <a:rPr lang="en-US" sz="2800" kern="1200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kern="1200" dirty="0" err="1">
              <a:latin typeface="NikoshBAN" panose="02000000000000000000" pitchFamily="2" charset="0"/>
              <a:cs typeface="NikoshBAN" panose="02000000000000000000" pitchFamily="2" charset="0"/>
            </a:rPr>
            <a:t>উর্বর</a:t>
          </a:r>
          <a:r>
            <a:rPr lang="en-US" sz="2800" kern="1200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kern="1200" dirty="0" err="1">
              <a:latin typeface="NikoshBAN" panose="02000000000000000000" pitchFamily="2" charset="0"/>
              <a:cs typeface="NikoshBAN" panose="02000000000000000000" pitchFamily="2" charset="0"/>
            </a:rPr>
            <a:t>করে</a:t>
          </a:r>
          <a:r>
            <a:rPr lang="en-US" sz="2800" kern="1200" dirty="0">
              <a:latin typeface="NikoshBAN" panose="02000000000000000000" pitchFamily="2" charset="0"/>
              <a:cs typeface="NikoshBAN" panose="02000000000000000000" pitchFamily="2" charset="0"/>
            </a:rPr>
            <a:t>।  </a:t>
          </a:r>
        </a:p>
      </dsp:txBody>
      <dsp:txXfrm>
        <a:off x="1266811" y="3840678"/>
        <a:ext cx="5147335" cy="1530376"/>
      </dsp:txXfrm>
    </dsp:sp>
    <dsp:sp modelId="{F932C45D-8B9A-45BC-9CB5-783A3C8899BC}">
      <dsp:nvSpPr>
        <dsp:cNvPr id="0" name=""/>
        <dsp:cNvSpPr/>
      </dsp:nvSpPr>
      <dsp:spPr>
        <a:xfrm>
          <a:off x="5852159" y="1232746"/>
          <a:ext cx="1056640" cy="1056640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600" kern="1200"/>
        </a:p>
      </dsp:txBody>
      <dsp:txXfrm>
        <a:off x="6089903" y="1232746"/>
        <a:ext cx="581152" cy="795122"/>
      </dsp:txXfrm>
    </dsp:sp>
    <dsp:sp modelId="{657ACEAB-9BE5-4CB6-BE2D-3BC1350EF4F5}">
      <dsp:nvSpPr>
        <dsp:cNvPr id="0" name=""/>
        <dsp:cNvSpPr/>
      </dsp:nvSpPr>
      <dsp:spPr>
        <a:xfrm>
          <a:off x="6461759" y="3118442"/>
          <a:ext cx="1056640" cy="1056640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tint val="40000"/>
            <a:alpha val="90000"/>
            <a:hueOff val="6734718"/>
            <a:satOff val="-62232"/>
            <a:lumOff val="-7015"/>
            <a:alphaOff val="0"/>
          </a:schemeClr>
        </a:solidFill>
        <a:ln w="19050" cap="flat" cmpd="sng" algn="ctr">
          <a:solidFill>
            <a:schemeClr val="accent2">
              <a:tint val="40000"/>
              <a:alpha val="90000"/>
              <a:hueOff val="6734718"/>
              <a:satOff val="-62232"/>
              <a:lumOff val="-701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600" kern="1200"/>
        </a:p>
      </dsp:txBody>
      <dsp:txXfrm>
        <a:off x="6699503" y="3118442"/>
        <a:ext cx="581152" cy="79512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B4C3E77-5A14-4675-8E5C-73CD706DF642}">
      <dsp:nvSpPr>
        <dsp:cNvPr id="0" name=""/>
        <dsp:cNvSpPr/>
      </dsp:nvSpPr>
      <dsp:spPr>
        <a:xfrm>
          <a:off x="0" y="0"/>
          <a:ext cx="6908800" cy="1625600"/>
        </a:xfrm>
        <a:prstGeom prst="roundRect">
          <a:avLst>
            <a:gd name="adj" fmla="val 10000"/>
          </a:avLst>
        </a:prstGeom>
        <a:solidFill>
          <a:schemeClr val="accent3">
            <a:shade val="8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 dirty="0" err="1">
              <a:latin typeface="NikoshBAN" panose="02000000000000000000" pitchFamily="2" charset="0"/>
              <a:cs typeface="NikoshBAN" panose="02000000000000000000" pitchFamily="2" charset="0"/>
            </a:rPr>
            <a:t>যোগাযোগ</a:t>
          </a:r>
          <a:r>
            <a:rPr lang="en-US" sz="3200" kern="1200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kern="1200" dirty="0" err="1">
              <a:latin typeface="NikoshBAN" panose="02000000000000000000" pitchFamily="2" charset="0"/>
              <a:cs typeface="NikoshBAN" panose="02000000000000000000" pitchFamily="2" charset="0"/>
            </a:rPr>
            <a:t>ক্ষেত্রে</a:t>
          </a:r>
          <a:r>
            <a:rPr lang="en-US" sz="3200" kern="1200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</a:p>
      </dsp:txBody>
      <dsp:txXfrm>
        <a:off x="47612" y="47612"/>
        <a:ext cx="5154651" cy="1530376"/>
      </dsp:txXfrm>
    </dsp:sp>
    <dsp:sp modelId="{9492DF68-B578-436F-AAC6-547E59F0F604}">
      <dsp:nvSpPr>
        <dsp:cNvPr id="0" name=""/>
        <dsp:cNvSpPr/>
      </dsp:nvSpPr>
      <dsp:spPr>
        <a:xfrm>
          <a:off x="609599" y="1896533"/>
          <a:ext cx="6908800" cy="1625600"/>
        </a:xfrm>
        <a:prstGeom prst="roundRect">
          <a:avLst>
            <a:gd name="adj" fmla="val 10000"/>
          </a:avLst>
        </a:prstGeom>
        <a:solidFill>
          <a:schemeClr val="accent3">
            <a:shade val="80000"/>
            <a:hueOff val="-128999"/>
            <a:satOff val="-26493"/>
            <a:lumOff val="19882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 err="1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নদীপথে</a:t>
          </a:r>
          <a:r>
            <a:rPr lang="en-US" sz="2800" kern="1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kern="1200" dirty="0" err="1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পণ্য</a:t>
          </a:r>
          <a:r>
            <a:rPr lang="en-US" sz="2800" kern="1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kern="1200" dirty="0" err="1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পরিবহণ</a:t>
          </a:r>
          <a:r>
            <a:rPr lang="en-US" sz="2800" kern="1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kern="1200" dirty="0" err="1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অধিকতর</a:t>
          </a:r>
          <a:r>
            <a:rPr lang="en-US" sz="2800" kern="1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kern="1200" dirty="0" err="1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সহজ</a:t>
          </a:r>
          <a:r>
            <a:rPr lang="en-US" sz="2800" kern="1200" dirty="0">
              <a:latin typeface="NikoshBAN" panose="02000000000000000000" pitchFamily="2" charset="0"/>
              <a:cs typeface="NikoshBAN" panose="02000000000000000000" pitchFamily="2" charset="0"/>
            </a:rPr>
            <a:t>।। </a:t>
          </a:r>
        </a:p>
      </dsp:txBody>
      <dsp:txXfrm>
        <a:off x="657211" y="1944145"/>
        <a:ext cx="5147335" cy="1530376"/>
      </dsp:txXfrm>
    </dsp:sp>
    <dsp:sp modelId="{A8106FA7-BA5A-4E3B-BA44-ABE55FD1D61D}">
      <dsp:nvSpPr>
        <dsp:cNvPr id="0" name=""/>
        <dsp:cNvSpPr/>
      </dsp:nvSpPr>
      <dsp:spPr>
        <a:xfrm>
          <a:off x="1219199" y="3793066"/>
          <a:ext cx="6908800" cy="1625600"/>
        </a:xfrm>
        <a:prstGeom prst="roundRect">
          <a:avLst>
            <a:gd name="adj" fmla="val 10000"/>
          </a:avLst>
        </a:prstGeom>
        <a:solidFill>
          <a:schemeClr val="accent3">
            <a:shade val="80000"/>
            <a:hueOff val="-257998"/>
            <a:satOff val="-52986"/>
            <a:lumOff val="39763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>
              <a:latin typeface="NikoshBAN" panose="02000000000000000000" pitchFamily="2" charset="0"/>
              <a:cs typeface="NikoshBAN" panose="02000000000000000000" pitchFamily="2" charset="0"/>
            </a:rPr>
            <a:t>  </a:t>
          </a:r>
          <a:r>
            <a:rPr lang="en-US" sz="2800" kern="1200" dirty="0" err="1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rPr>
            <a:t>নৌপথে</a:t>
          </a:r>
          <a:r>
            <a:rPr lang="en-US" sz="2800" kern="12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kern="1200" dirty="0" err="1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rPr>
            <a:t>পরিবহন</a:t>
          </a:r>
          <a:r>
            <a:rPr lang="en-US" sz="2800" kern="12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kern="1200" dirty="0" err="1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rPr>
            <a:t>খরচ</a:t>
          </a:r>
          <a:r>
            <a:rPr lang="en-US" sz="2800" kern="12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kern="1200" dirty="0" err="1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rPr>
            <a:t>অনেক</a:t>
          </a:r>
          <a:r>
            <a:rPr lang="en-US" sz="2800" kern="12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kern="1200" dirty="0" err="1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rPr>
            <a:t>কম</a:t>
          </a:r>
          <a:endParaRPr lang="en-US" sz="2800" kern="1200" dirty="0">
            <a:solidFill>
              <a:srgbClr val="002060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1266811" y="3840678"/>
        <a:ext cx="5147335" cy="1530376"/>
      </dsp:txXfrm>
    </dsp:sp>
    <dsp:sp modelId="{F932C45D-8B9A-45BC-9CB5-783A3C8899BC}">
      <dsp:nvSpPr>
        <dsp:cNvPr id="0" name=""/>
        <dsp:cNvSpPr/>
      </dsp:nvSpPr>
      <dsp:spPr>
        <a:xfrm>
          <a:off x="5852159" y="1232746"/>
          <a:ext cx="1056640" cy="1056640"/>
        </a:xfrm>
        <a:prstGeom prst="downArrow">
          <a:avLst>
            <a:gd name="adj1" fmla="val 55000"/>
            <a:gd name="adj2" fmla="val 45000"/>
          </a:avLst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3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600" kern="1200"/>
        </a:p>
      </dsp:txBody>
      <dsp:txXfrm>
        <a:off x="6089903" y="1232746"/>
        <a:ext cx="581152" cy="795122"/>
      </dsp:txXfrm>
    </dsp:sp>
    <dsp:sp modelId="{657ACEAB-9BE5-4CB6-BE2D-3BC1350EF4F5}">
      <dsp:nvSpPr>
        <dsp:cNvPr id="0" name=""/>
        <dsp:cNvSpPr/>
      </dsp:nvSpPr>
      <dsp:spPr>
        <a:xfrm>
          <a:off x="6461759" y="3118442"/>
          <a:ext cx="1056640" cy="1056640"/>
        </a:xfrm>
        <a:prstGeom prst="downArrow">
          <a:avLst>
            <a:gd name="adj1" fmla="val 55000"/>
            <a:gd name="adj2" fmla="val 45000"/>
          </a:avLst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3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600" kern="1200"/>
        </a:p>
      </dsp:txBody>
      <dsp:txXfrm>
        <a:off x="6699503" y="3118442"/>
        <a:ext cx="581152" cy="79512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B4C3E77-5A14-4675-8E5C-73CD706DF642}">
      <dsp:nvSpPr>
        <dsp:cNvPr id="0" name=""/>
        <dsp:cNvSpPr/>
      </dsp:nvSpPr>
      <dsp:spPr>
        <a:xfrm>
          <a:off x="0" y="0"/>
          <a:ext cx="6908800" cy="1625600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 dirty="0" err="1">
              <a:latin typeface="NikoshBAN" panose="02000000000000000000" pitchFamily="2" charset="0"/>
              <a:cs typeface="NikoshBAN" panose="02000000000000000000" pitchFamily="2" charset="0"/>
            </a:rPr>
            <a:t>অন্যান্য</a:t>
          </a:r>
          <a:r>
            <a:rPr lang="en-US" sz="3200" kern="1200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kern="1200" dirty="0" err="1">
              <a:latin typeface="NikoshBAN" panose="02000000000000000000" pitchFamily="2" charset="0"/>
              <a:cs typeface="NikoshBAN" panose="02000000000000000000" pitchFamily="2" charset="0"/>
            </a:rPr>
            <a:t>ক্ষেত্রে</a:t>
          </a:r>
          <a:r>
            <a:rPr lang="en-US" sz="3200" kern="1200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</a:p>
      </dsp:txBody>
      <dsp:txXfrm>
        <a:off x="47612" y="47612"/>
        <a:ext cx="5154651" cy="1530376"/>
      </dsp:txXfrm>
    </dsp:sp>
    <dsp:sp modelId="{9492DF68-B578-436F-AAC6-547E59F0F604}">
      <dsp:nvSpPr>
        <dsp:cNvPr id="0" name=""/>
        <dsp:cNvSpPr/>
      </dsp:nvSpPr>
      <dsp:spPr>
        <a:xfrm>
          <a:off x="609599" y="1896533"/>
          <a:ext cx="6908800" cy="1625600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 err="1">
              <a:latin typeface="NikoshBAN" panose="02000000000000000000" pitchFamily="2" charset="0"/>
              <a:cs typeface="NikoshBAN" panose="02000000000000000000" pitchFamily="2" charset="0"/>
            </a:rPr>
            <a:t>নদীকে</a:t>
          </a:r>
          <a:r>
            <a:rPr lang="en-US" sz="2800" kern="1200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kern="1200" dirty="0" err="1">
              <a:latin typeface="NikoshBAN" panose="02000000000000000000" pitchFamily="2" charset="0"/>
              <a:cs typeface="NikoshBAN" panose="02000000000000000000" pitchFamily="2" charset="0"/>
            </a:rPr>
            <a:t>কেন্দ্র</a:t>
          </a:r>
          <a:r>
            <a:rPr lang="en-US" sz="2800" kern="1200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kern="1200" dirty="0" err="1">
              <a:latin typeface="NikoshBAN" panose="02000000000000000000" pitchFamily="2" charset="0"/>
              <a:cs typeface="NikoshBAN" panose="02000000000000000000" pitchFamily="2" charset="0"/>
            </a:rPr>
            <a:t>করে</a:t>
          </a:r>
          <a:r>
            <a:rPr lang="en-US" sz="2800" kern="1200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kern="1200" dirty="0" err="1">
              <a:latin typeface="NikoshBAN" panose="02000000000000000000" pitchFamily="2" charset="0"/>
              <a:cs typeface="NikoshBAN" panose="02000000000000000000" pitchFamily="2" charset="0"/>
            </a:rPr>
            <a:t>কাপ্তাইয়ে</a:t>
          </a:r>
          <a:r>
            <a:rPr lang="en-US" sz="2800" kern="1200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kern="1200" dirty="0" err="1">
              <a:latin typeface="NikoshBAN" panose="02000000000000000000" pitchFamily="2" charset="0"/>
              <a:cs typeface="NikoshBAN" panose="02000000000000000000" pitchFamily="2" charset="0"/>
            </a:rPr>
            <a:t>জলবিদ্যু</a:t>
          </a:r>
          <a:r>
            <a:rPr lang="en-US" sz="2800" kern="1200" dirty="0">
              <a:latin typeface="NikoshBAN" panose="02000000000000000000" pitchFamily="2" charset="0"/>
              <a:cs typeface="NikoshBAN" panose="02000000000000000000" pitchFamily="2" charset="0"/>
            </a:rPr>
            <a:t>ৎ </a:t>
          </a:r>
          <a:r>
            <a:rPr lang="en-US" sz="2800" kern="1200" dirty="0" err="1">
              <a:latin typeface="NikoshBAN" panose="02000000000000000000" pitchFamily="2" charset="0"/>
              <a:cs typeface="NikoshBAN" panose="02000000000000000000" pitchFamily="2" charset="0"/>
            </a:rPr>
            <a:t>প্রকল্প</a:t>
          </a:r>
          <a:r>
            <a:rPr lang="en-US" sz="2800" kern="1200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kern="1200" dirty="0" err="1">
              <a:latin typeface="NikoshBAN" panose="02000000000000000000" pitchFamily="2" charset="0"/>
              <a:cs typeface="NikoshBAN" panose="02000000000000000000" pitchFamily="2" charset="0"/>
            </a:rPr>
            <a:t>নির্মিত</a:t>
          </a:r>
          <a:r>
            <a:rPr lang="en-US" sz="2800" kern="1200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kern="1200" dirty="0" err="1">
              <a:latin typeface="NikoshBAN" panose="02000000000000000000" pitchFamily="2" charset="0"/>
              <a:cs typeface="NikoshBAN" panose="02000000000000000000" pitchFamily="2" charset="0"/>
            </a:rPr>
            <a:t>হয়েছে</a:t>
          </a:r>
          <a:r>
            <a:rPr lang="en-US" sz="2800" kern="1200" dirty="0">
              <a:latin typeface="NikoshBAN" panose="02000000000000000000" pitchFamily="2" charset="0"/>
              <a:cs typeface="NikoshBAN" panose="02000000000000000000" pitchFamily="2" charset="0"/>
            </a:rPr>
            <a:t>। </a:t>
          </a:r>
        </a:p>
      </dsp:txBody>
      <dsp:txXfrm>
        <a:off x="657211" y="1944145"/>
        <a:ext cx="5147335" cy="1530376"/>
      </dsp:txXfrm>
    </dsp:sp>
    <dsp:sp modelId="{A8106FA7-BA5A-4E3B-BA44-ABE55FD1D61D}">
      <dsp:nvSpPr>
        <dsp:cNvPr id="0" name=""/>
        <dsp:cNvSpPr/>
      </dsp:nvSpPr>
      <dsp:spPr>
        <a:xfrm>
          <a:off x="1219199" y="3793066"/>
          <a:ext cx="6908800" cy="1625600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>
              <a:latin typeface="NikoshBAN" panose="02000000000000000000" pitchFamily="2" charset="0"/>
              <a:cs typeface="NikoshBAN" panose="02000000000000000000" pitchFamily="2" charset="0"/>
            </a:rPr>
            <a:t>। </a:t>
          </a:r>
          <a:r>
            <a:rPr lang="en-US" sz="2800" kern="1200" dirty="0" err="1">
              <a:latin typeface="NikoshBAN" panose="02000000000000000000" pitchFamily="2" charset="0"/>
              <a:cs typeface="NikoshBAN" panose="02000000000000000000" pitchFamily="2" charset="0"/>
            </a:rPr>
            <a:t>নদীকে</a:t>
          </a:r>
          <a:r>
            <a:rPr lang="en-US" sz="2800" kern="1200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kern="1200" dirty="0" err="1">
              <a:latin typeface="NikoshBAN" panose="02000000000000000000" pitchFamily="2" charset="0"/>
              <a:cs typeface="NikoshBAN" panose="02000000000000000000" pitchFamily="2" charset="0"/>
            </a:rPr>
            <a:t>কেন্দ্র</a:t>
          </a:r>
          <a:r>
            <a:rPr lang="en-US" sz="2800" kern="1200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kern="1200" dirty="0" err="1">
              <a:latin typeface="NikoshBAN" panose="02000000000000000000" pitchFamily="2" charset="0"/>
              <a:cs typeface="NikoshBAN" panose="02000000000000000000" pitchFamily="2" charset="0"/>
            </a:rPr>
            <a:t>করে</a:t>
          </a:r>
          <a:r>
            <a:rPr lang="en-US" sz="2800" kern="1200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kern="1200" dirty="0" err="1">
              <a:latin typeface="NikoshBAN" panose="02000000000000000000" pitchFamily="2" charset="0"/>
              <a:cs typeface="NikoshBAN" panose="02000000000000000000" pitchFamily="2" charset="0"/>
            </a:rPr>
            <a:t>বাংলাদেশে</a:t>
          </a:r>
          <a:r>
            <a:rPr lang="en-US" sz="2800" kern="1200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kern="1200" dirty="0" err="1">
              <a:latin typeface="NikoshBAN" panose="02000000000000000000" pitchFamily="2" charset="0"/>
              <a:cs typeface="NikoshBAN" panose="02000000000000000000" pitchFamily="2" charset="0"/>
            </a:rPr>
            <a:t>শহর</a:t>
          </a:r>
          <a:r>
            <a:rPr lang="en-US" sz="2800" kern="1200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kern="1200" dirty="0" err="1">
              <a:latin typeface="NikoshBAN" panose="02000000000000000000" pitchFamily="2" charset="0"/>
              <a:cs typeface="NikoshBAN" panose="02000000000000000000" pitchFamily="2" charset="0"/>
            </a:rPr>
            <a:t>গড়ে</a:t>
          </a:r>
          <a:r>
            <a:rPr lang="en-US" sz="2800" kern="1200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kern="1200" dirty="0" err="1">
              <a:latin typeface="NikoshBAN" panose="02000000000000000000" pitchFamily="2" charset="0"/>
              <a:cs typeface="NikoshBAN" panose="02000000000000000000" pitchFamily="2" charset="0"/>
            </a:rPr>
            <a:t>উঠেছে</a:t>
          </a:r>
          <a:r>
            <a:rPr lang="en-US" sz="2800" kern="1200" dirty="0">
              <a:latin typeface="NikoshBAN" panose="02000000000000000000" pitchFamily="2" charset="0"/>
              <a:cs typeface="NikoshBAN" panose="02000000000000000000" pitchFamily="2" charset="0"/>
            </a:rPr>
            <a:t>। </a:t>
          </a:r>
        </a:p>
      </dsp:txBody>
      <dsp:txXfrm>
        <a:off x="1266811" y="3840678"/>
        <a:ext cx="5147335" cy="1530376"/>
      </dsp:txXfrm>
    </dsp:sp>
    <dsp:sp modelId="{F932C45D-8B9A-45BC-9CB5-783A3C8899BC}">
      <dsp:nvSpPr>
        <dsp:cNvPr id="0" name=""/>
        <dsp:cNvSpPr/>
      </dsp:nvSpPr>
      <dsp:spPr>
        <a:xfrm>
          <a:off x="5852159" y="1232746"/>
          <a:ext cx="1056640" cy="1056640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600" kern="1200"/>
        </a:p>
      </dsp:txBody>
      <dsp:txXfrm>
        <a:off x="6089903" y="1232746"/>
        <a:ext cx="581152" cy="795122"/>
      </dsp:txXfrm>
    </dsp:sp>
    <dsp:sp modelId="{657ACEAB-9BE5-4CB6-BE2D-3BC1350EF4F5}">
      <dsp:nvSpPr>
        <dsp:cNvPr id="0" name=""/>
        <dsp:cNvSpPr/>
      </dsp:nvSpPr>
      <dsp:spPr>
        <a:xfrm>
          <a:off x="6461759" y="3118442"/>
          <a:ext cx="1056640" cy="1056640"/>
        </a:xfrm>
        <a:prstGeom prst="downArrow">
          <a:avLst>
            <a:gd name="adj1" fmla="val 55000"/>
            <a:gd name="adj2" fmla="val 45000"/>
          </a:avLst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600" kern="1200"/>
        </a:p>
      </dsp:txBody>
      <dsp:txXfrm>
        <a:off x="6699503" y="3118442"/>
        <a:ext cx="581152" cy="79512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257140-0D64-4348-818C-B36CA3695CFB}" type="datetimeFigureOut">
              <a:rPr lang="en-US" smtClean="0"/>
              <a:t>7/19/2026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BFE84C7-3552-49E1-9C7A-D1F0BE97CD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02527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BFE84C7-3552-49E1-9C7A-D1F0BE97CD98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50604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BFE84C7-3552-49E1-9C7A-D1F0BE97CD98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528983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BFE84C7-3552-49E1-9C7A-D1F0BE97CD98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58145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BFE84C7-3552-49E1-9C7A-D1F0BE97CD98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21444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00AD5B-E54F-4E88-F60F-ADC9C453C86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C134ACA-BD1B-8BF3-9F9F-B533B190C52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2F33784-7444-131C-8D6D-91338DAC45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89EA27-00A4-4DD8-BF9F-1AF38EDCB096}" type="datetime1">
              <a:rPr lang="en-US" smtClean="0"/>
              <a:t>7/19/2026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AB46E03-9CB6-E47B-FE11-AC084A7A3C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Tahmina Tuhin,UChail GPS,Kulaura</a:t>
            </a: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0507DAC-52B3-69D7-F1EA-16F203FF8F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C97787-6826-4A51-AB34-4FB9EFBFF2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21518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8BF0A0-0BD2-9EF4-F354-92A15F8DE8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3516454-6803-15F2-36E0-4802AE0F0D8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8CAB3AA-27BC-BCFA-89F7-0C8269749E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592003-C5D1-4817-B4AA-AFCC1BDE055B}" type="datetime1">
              <a:rPr lang="en-US" smtClean="0"/>
              <a:t>7/19/2026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AC42684-ACAF-4881-9263-37E9113977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Tahmina Tuhin,UChail GPS,Kulaura</a:t>
            </a: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A97E836-E04C-B1E6-3D9A-724D58400F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C97787-6826-4A51-AB34-4FB9EFBFF2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81245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6F4A478-64E0-D739-5D90-CB998372EAA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3F1BECF-DCE1-BE75-F16F-CFA62066519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E9EE7F9-334D-0180-6F98-D8F53B4724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8A18A0-1008-4E22-A5E3-BE3DC92E2559}" type="datetime1">
              <a:rPr lang="en-US" smtClean="0"/>
              <a:t>7/19/2026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B9CCE99-BB04-1A2C-614E-DD83E8A4B8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Tahmina Tuhin,UChail GPS,Kulaura</a:t>
            </a: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B8C8433-4D0A-723C-B7DD-79E53720BC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C97787-6826-4A51-AB34-4FB9EFBFF2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2931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3C21EF-4687-98E2-736E-BE956E2B1E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F719C3-C01F-9D1A-C5F9-1E1A0F05E9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90337B9-2560-EB6A-4217-02A05719E0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E2D83E-A220-4740-AF38-54CEFCFA64C2}" type="datetime1">
              <a:rPr lang="en-US" smtClean="0"/>
              <a:t>7/19/2026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7013490-0349-82E9-3C79-0336257AD7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Tahmina Tuhin,UChail GPS,Kulaura</a:t>
            </a: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6048014-2A61-74E0-270F-7D3FCFBDF0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C97787-6826-4A51-AB34-4FB9EFBFF2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30992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2097C9-AF25-7876-A41D-E5B1404CA1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3C30A11-3D48-DE8F-302D-11DBD024657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FEF4468-D721-291A-9028-DC0164DE7F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7DF6FA-77F5-4580-8FC0-0980F8398B6B}" type="datetime1">
              <a:rPr lang="en-US" smtClean="0"/>
              <a:t>7/19/2026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31CEE7D-7B98-6414-1E62-FC0BEBC3CC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Tahmina Tuhin,UChail GPS,Kulaura</a:t>
            </a: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5D0E68D-34A4-A533-26B9-3AEAA3DC70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C97787-6826-4A51-AB34-4FB9EFBFF2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8131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74443F-0526-ACE7-7C13-0A1DFD9553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E9FBF6-98BC-0B2F-0770-BF3E65215FC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2054003-A8FE-D1EF-C186-62A9762FC2B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26747E9-3E9B-F7E8-8113-5063B1211E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315E23-1AFC-47D4-8D77-7E408E033E3D}" type="datetime1">
              <a:rPr lang="en-US" smtClean="0"/>
              <a:t>7/19/2026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7ADD6D1-3F72-F7F2-1059-C0DFFDB485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Tahmina Tuhin,UChail GPS,Kulaura</a:t>
            </a: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2F7A894-5EF8-D692-50A5-E2861BF3A0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C97787-6826-4A51-AB34-4FB9EFBFF2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89960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3B55B3-BB75-6FDC-558A-1B873AD899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597B62C-956C-7816-23A7-0A0C2D660B5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286A272-21D4-010E-0A0B-DB99EB1D32B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8528E47-F977-D47B-0EC4-3FDEA32BD53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C7DC8A9-248C-3E50-B9C8-E367F8AEFCF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91AE562-319F-C182-31C5-EAF3F47683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5C54E1-4C73-439B-9F13-8C8BDAC295CB}" type="datetime1">
              <a:rPr lang="en-US" smtClean="0"/>
              <a:t>7/19/2026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66CC07C-9EFD-71C6-4843-6C710F2779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Tahmina Tuhin,UChail GPS,Kulaura</a:t>
            </a:r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A0A8504-9407-3A3B-D634-EAAA8F1F86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C97787-6826-4A51-AB34-4FB9EFBFF2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86816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532080-F464-179D-4B1C-43D24D6FA1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7203978-8457-CE8A-C3AC-2EA473D0E4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807774-8C68-42E2-B1D9-9309D711E8D5}" type="datetime1">
              <a:rPr lang="en-US" smtClean="0"/>
              <a:t>7/19/2026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024B27F-BCF1-CFB6-84C9-7BC8222988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Tahmina Tuhin,UChail GPS,Kulaura</a:t>
            </a: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197699B-0EF2-1826-91C2-B56CF9A8B7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C97787-6826-4A51-AB34-4FB9EFBFF2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20445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09FED80-960D-419E-55DD-608B984F6C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4FE5EC-3F36-48AA-818E-203AD66B4258}" type="datetime1">
              <a:rPr lang="en-US" smtClean="0"/>
              <a:t>7/19/2026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13DB4D2-2479-C861-AEE6-2683572971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Tahmina Tuhin,UChail GPS,Kulaura</a:t>
            </a:r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2F6AA39-5BCF-4569-52A3-166F571FE7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C97787-6826-4A51-AB34-4FB9EFBFF2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30829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32E602-5D64-9373-80CD-8D5739D3C2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F59060-3159-CF33-C585-12BCB932B4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2629884-B5DC-587A-2346-D64BD54A3B1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12D2E6B-F94E-7D87-C7E1-D5E29BC9CD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C15585-CB17-484F-8AA1-A0688F5AC5A9}" type="datetime1">
              <a:rPr lang="en-US" smtClean="0"/>
              <a:t>7/19/2026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3B833F6-CD58-EC7D-AB3D-59C0F1AA04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Tahmina Tuhin,UChail GPS,Kulaura</a:t>
            </a: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CBC2146-B0CB-24E4-7A06-EDFC2E9995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C97787-6826-4A51-AB34-4FB9EFBFF2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17172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3478CC-E239-01B1-7752-7047FD9ECB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F43FB9D-2A95-9546-94AD-D57EBB93060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72D861F-2CA3-3A73-03D6-21BB0E72080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D1A12BB-FA88-1AF7-5034-8585DD63CE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C7EBB0-2274-4B4A-992C-34B7EB9F16D1}" type="datetime1">
              <a:rPr lang="en-US" smtClean="0"/>
              <a:t>7/19/2026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56CEDA2-D575-B2C7-D8C0-353413DD74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Tahmina Tuhin,UChail GPS,Kulaura</a:t>
            </a: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C2FE5A5-F3EE-E82D-388A-90629A730F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C97787-6826-4A51-AB34-4FB9EFBFF2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26922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21000" b="-2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A0454B6-1A42-4F84-942A-658B606F506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E34A346-B94C-43A4-A1BE-FB80E7C08B46}" type="datetime1">
              <a:rPr lang="en-US" smtClean="0"/>
              <a:t>7/19/2026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E82F9C3-6806-9DB5-B533-6FA28D618A8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r>
              <a:rPr lang="fi-FI"/>
              <a:t>Tahmina Tuhin,UChail GPS,Kulaura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856E819-4048-F5D7-EADD-FACCA11208A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r>
              <a:rPr lang="en-US" dirty="0" err="1"/>
              <a:t>Uchail</a:t>
            </a:r>
            <a:r>
              <a:rPr lang="en-US" dirty="0"/>
              <a:t> </a:t>
            </a:r>
            <a:r>
              <a:rPr lang="en-US" dirty="0" err="1"/>
              <a:t>gps,Kulaura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43808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60EFEA2-78C4-13C1-C02B-7629EC1E41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B33895-58F4-42FA-9512-8198F85F43F5}" type="datetime1">
              <a:rPr lang="en-US" smtClean="0"/>
              <a:t>7/19/2026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2B364FD-CD57-2225-D6B4-493FDACAC1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Tahmina Tuhin,UChail GPS,Kulaura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DCF02C3-E259-EDE1-4A6D-546425E2BA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C97787-6826-4A51-AB34-4FB9EFBFF212}" type="slidenum">
              <a:rPr lang="en-US" smtClean="0"/>
              <a:t>1</a:t>
            </a:fld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8BA14B8-6230-E2B5-5AAA-42C3E4832765}"/>
              </a:ext>
            </a:extLst>
          </p:cNvPr>
          <p:cNvSpPr txBox="1"/>
          <p:nvPr/>
        </p:nvSpPr>
        <p:spPr>
          <a:xfrm>
            <a:off x="2061087" y="2028616"/>
            <a:ext cx="8777747" cy="2800767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pPr algn="ctr"/>
            <a:r>
              <a:rPr lang="en-US" sz="8800" dirty="0" err="1">
                <a:ln>
                  <a:solidFill>
                    <a:srgbClr val="00B050"/>
                  </a:solidFill>
                </a:ln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en-US" sz="8800" dirty="0">
                <a:ln>
                  <a:solidFill>
                    <a:srgbClr val="00B050"/>
                  </a:solidFill>
                </a:ln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800" dirty="0" err="1">
                <a:ln>
                  <a:solidFill>
                    <a:srgbClr val="00B050"/>
                  </a:solidFill>
                </a:ln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পাঠে</a:t>
            </a:r>
            <a:r>
              <a:rPr lang="en-US" sz="8800" dirty="0">
                <a:ln>
                  <a:solidFill>
                    <a:srgbClr val="00B050"/>
                  </a:solidFill>
                </a:ln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800" dirty="0" err="1">
                <a:ln>
                  <a:solidFill>
                    <a:srgbClr val="00B050"/>
                  </a:solidFill>
                </a:ln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সবাইকে</a:t>
            </a:r>
            <a:r>
              <a:rPr lang="en-US" sz="8800" dirty="0">
                <a:ln>
                  <a:solidFill>
                    <a:srgbClr val="00B050"/>
                  </a:solidFill>
                </a:ln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800" dirty="0" err="1">
                <a:ln>
                  <a:solidFill>
                    <a:srgbClr val="00B050"/>
                  </a:solidFill>
                </a:ln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স্বাগতম</a:t>
            </a:r>
            <a:r>
              <a:rPr lang="en-US" sz="8800" dirty="0">
                <a:ln>
                  <a:solidFill>
                    <a:srgbClr val="00B050"/>
                  </a:solidFill>
                </a:ln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71192303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D94DEBC-A691-1808-4AD1-3CD8781ED7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E2D83E-A220-4740-AF38-54CEFCFA64C2}" type="datetime1">
              <a:rPr lang="en-US" smtClean="0"/>
              <a:t>7/19/2026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0A9A3BD-AEBB-04D4-13EA-3BA0DB2C72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Tahmina Tuhin,UChail GPS,Kulaura</a:t>
            </a: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841D281-0743-9E45-E29A-62BA19BE93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C97787-6826-4A51-AB34-4FB9EFBFF212}" type="slidenum">
              <a:rPr lang="en-US" smtClean="0"/>
              <a:t>10</a:t>
            </a:fld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044B496-62E1-A5E7-A22F-FBD438FB58EB}"/>
              </a:ext>
            </a:extLst>
          </p:cNvPr>
          <p:cNvSpPr txBox="1"/>
          <p:nvPr/>
        </p:nvSpPr>
        <p:spPr>
          <a:xfrm>
            <a:off x="406400" y="3105833"/>
            <a:ext cx="20193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বাংলাদেশের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নদ-নদীর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গুরুত্ব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E51B30B2-15AE-3F20-53E5-08ABCA0CC3F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528786245"/>
              </p:ext>
            </p:extLst>
          </p:nvPr>
        </p:nvGraphicFramePr>
        <p:xfrm>
          <a:off x="3225800" y="719666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C1C4681B-B96F-060F-B1A3-9574ABF23F92}"/>
              </a:ext>
            </a:extLst>
          </p:cNvPr>
          <p:cNvSpPr txBox="1"/>
          <p:nvPr/>
        </p:nvSpPr>
        <p:spPr>
          <a:xfrm>
            <a:off x="933450" y="891576"/>
            <a:ext cx="1892300" cy="1200329"/>
          </a:xfrm>
          <a:prstGeom prst="rect">
            <a:avLst/>
          </a:prstGeom>
          <a:solidFill>
            <a:schemeClr val="accent3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l"/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দলীয়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উপস্থাপন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38931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Graphic spid="3" grpId="0">
        <p:bldAsOne/>
      </p:bldGraphic>
      <p:bldP spid="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3D7B549-681D-EBD8-5C95-C83130C00C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E2D83E-A220-4740-AF38-54CEFCFA64C2}" type="datetime1">
              <a:rPr lang="en-US" smtClean="0"/>
              <a:t>7/19/2026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8FD7CA0-4C92-99DC-6C01-E56DF48C7D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Tahmina Tuhin,UChail GPS,Kulaura</a:t>
            </a: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9F66B55-A79D-B3F3-C4BA-FB39B354B9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C97787-6826-4A51-AB34-4FB9EFBFF212}" type="slidenum">
              <a:rPr lang="en-US" smtClean="0"/>
              <a:t>11</a:t>
            </a:fld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98EF2A1-202E-FD74-5A11-EBCAB6ADD703}"/>
              </a:ext>
            </a:extLst>
          </p:cNvPr>
          <p:cNvSpPr txBox="1"/>
          <p:nvPr/>
        </p:nvSpPr>
        <p:spPr>
          <a:xfrm>
            <a:off x="5041900" y="633968"/>
            <a:ext cx="18923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দলীয়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উপস্থাপন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aphicFrame>
        <p:nvGraphicFramePr>
          <p:cNvPr id="7" name="Diagram 6">
            <a:extLst>
              <a:ext uri="{FF2B5EF4-FFF2-40B4-BE49-F238E27FC236}">
                <a16:creationId xmlns:a16="http://schemas.microsoft.com/office/drawing/2014/main" id="{76542F37-7345-1810-4B94-3512094682D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372839007"/>
              </p:ext>
            </p:extLst>
          </p:nvPr>
        </p:nvGraphicFramePr>
        <p:xfrm>
          <a:off x="3225800" y="719666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E6A9B51B-CCFD-B484-71BB-15ACDB25DBFB}"/>
              </a:ext>
            </a:extLst>
          </p:cNvPr>
          <p:cNvSpPr txBox="1"/>
          <p:nvPr/>
        </p:nvSpPr>
        <p:spPr>
          <a:xfrm>
            <a:off x="406400" y="3105833"/>
            <a:ext cx="20193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বাংলাদেশের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নদ-নদীর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গুরুত্ব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3929FC3-06A5-59D7-E2CD-6B3322B1CF20}"/>
              </a:ext>
            </a:extLst>
          </p:cNvPr>
          <p:cNvSpPr txBox="1"/>
          <p:nvPr/>
        </p:nvSpPr>
        <p:spPr>
          <a:xfrm>
            <a:off x="933450" y="891576"/>
            <a:ext cx="1892300" cy="1200329"/>
          </a:xfrm>
          <a:prstGeom prst="rect">
            <a:avLst/>
          </a:prstGeom>
          <a:solidFill>
            <a:schemeClr val="accent2"/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wrap="square" rtlCol="0">
            <a:spAutoFit/>
          </a:bodyPr>
          <a:lstStyle/>
          <a:p>
            <a:pPr algn="l"/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দলীয়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উপস্থাপন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818794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Graphic spid="7" grpId="0">
        <p:bldAsOne/>
      </p:bldGraphic>
      <p:bldP spid="8" grpId="0"/>
      <p:bldP spid="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CCACEB2-3C8A-A76D-4E37-6F7375440C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E2D83E-A220-4740-AF38-54CEFCFA64C2}" type="datetime1">
              <a:rPr lang="en-US" smtClean="0"/>
              <a:t>7/19/2026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DB0706B-01F5-42F8-E3CB-E7C8307894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Tahmina Tuhin,UChail GPS,Kulaura</a:t>
            </a: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FB62F02-E362-67C5-2413-AD89DD5AC2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C97787-6826-4A51-AB34-4FB9EFBFF212}" type="slidenum">
              <a:rPr lang="en-US" smtClean="0"/>
              <a:t>12</a:t>
            </a:fld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948D009-B1A0-A50C-B75C-84947270071A}"/>
              </a:ext>
            </a:extLst>
          </p:cNvPr>
          <p:cNvSpPr txBox="1"/>
          <p:nvPr/>
        </p:nvSpPr>
        <p:spPr>
          <a:xfrm>
            <a:off x="406400" y="3105833"/>
            <a:ext cx="20193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বাংলাদেশের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নদ-নদীর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গুরুত্ব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7F24581-FD2B-FFA8-6E4F-C675B7BD5C8E}"/>
              </a:ext>
            </a:extLst>
          </p:cNvPr>
          <p:cNvSpPr txBox="1"/>
          <p:nvPr/>
        </p:nvSpPr>
        <p:spPr>
          <a:xfrm>
            <a:off x="838200" y="891576"/>
            <a:ext cx="1987550" cy="1200329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l"/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দলীয়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উপস্থাপন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aphicFrame>
        <p:nvGraphicFramePr>
          <p:cNvPr id="8" name="Diagram 7">
            <a:extLst>
              <a:ext uri="{FF2B5EF4-FFF2-40B4-BE49-F238E27FC236}">
                <a16:creationId xmlns:a16="http://schemas.microsoft.com/office/drawing/2014/main" id="{F7F51F02-1167-FBFA-2A8A-2982A885832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622532375"/>
              </p:ext>
            </p:extLst>
          </p:nvPr>
        </p:nvGraphicFramePr>
        <p:xfrm>
          <a:off x="3225800" y="719666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68403961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BFB8AF0-F905-C64C-CBD8-4EC52F3C69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E2D83E-A220-4740-AF38-54CEFCFA64C2}" type="datetime1">
              <a:rPr lang="en-US" smtClean="0"/>
              <a:t>7/19/2026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D10241C-0B30-4CDF-EC86-824F0F2168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Tahmina Tuhin,UChail GPS,Kulaura</a:t>
            </a: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9824EFD-CF33-80CC-1788-B9E7A8AA0B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C97787-6826-4A51-AB34-4FB9EFBFF212}" type="slidenum">
              <a:rPr lang="en-US" smtClean="0"/>
              <a:t>13</a:t>
            </a:fld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A07451E-1F21-F295-A67D-13C4FB8DCEB2}"/>
              </a:ext>
            </a:extLst>
          </p:cNvPr>
          <p:cNvSpPr txBox="1"/>
          <p:nvPr/>
        </p:nvSpPr>
        <p:spPr>
          <a:xfrm>
            <a:off x="3891116" y="310833"/>
            <a:ext cx="30529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একক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18D4633-C2EE-58F1-64E0-6D2F193F6C8E}"/>
              </a:ext>
            </a:extLst>
          </p:cNvPr>
          <p:cNvSpPr txBox="1"/>
          <p:nvPr/>
        </p:nvSpPr>
        <p:spPr>
          <a:xfrm>
            <a:off x="4077926" y="766748"/>
            <a:ext cx="37534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শুন্যস্থান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পূরণ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6F983F4-947F-4A1E-CED6-4B1BCE5C996F}"/>
              </a:ext>
            </a:extLst>
          </p:cNvPr>
          <p:cNvSpPr txBox="1"/>
          <p:nvPr/>
        </p:nvSpPr>
        <p:spPr>
          <a:xfrm>
            <a:off x="1782096" y="2605080"/>
            <a:ext cx="8200104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l">
              <a:buFont typeface="Courier New" panose="02070309020205020404" pitchFamily="49" charset="0"/>
              <a:buChar char="o"/>
            </a:pP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কৃষিকাজে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সেচের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পানির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প্রধান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উৎস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হচ্ছে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……………</a:t>
            </a:r>
          </a:p>
          <a:p>
            <a:pPr marL="285750" indent="-285750" algn="l">
              <a:buFont typeface="Courier New" panose="02070309020205020404" pitchFamily="49" charset="0"/>
              <a:buChar char="o"/>
            </a:pP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নদীকে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কেন্দ্র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গড়ে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উঠছে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বিভিন্ন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…………………।</a:t>
            </a:r>
          </a:p>
          <a:p>
            <a:pPr marL="285750" indent="-285750" algn="l">
              <a:buFont typeface="Courier New" panose="02070309020205020404" pitchFamily="49" charset="0"/>
              <a:buChar char="o"/>
            </a:pP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অসংখ্য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………………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নদী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এদেশের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আনাচেকানাচে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ছড়িয়ে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আঁচে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  <a:p>
            <a:pPr marL="285750" indent="-285750" algn="l">
              <a:buFont typeface="Courier New" panose="02070309020205020404" pitchFamily="49" charset="0"/>
              <a:buChar char="o"/>
            </a:pP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পলি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আমাদের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কৃষিজমিকে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………………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marL="285750" indent="-285750" algn="l">
              <a:buFont typeface="Courier New" panose="02070309020205020404" pitchFamily="49" charset="0"/>
              <a:buChar char="o"/>
            </a:pP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অদীপথে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পণ্য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পরিবহন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…………………….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সহজ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285750" indent="-285750" algn="l">
              <a:buFont typeface="Courier New" panose="02070309020205020404" pitchFamily="49" charset="0"/>
              <a:buChar char="o"/>
            </a:pP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l"/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57D610F-D5AB-8267-4BFE-DB50417B00B1}"/>
              </a:ext>
            </a:extLst>
          </p:cNvPr>
          <p:cNvSpPr txBox="1"/>
          <p:nvPr/>
        </p:nvSpPr>
        <p:spPr>
          <a:xfrm>
            <a:off x="1799303" y="1489586"/>
            <a:ext cx="209181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2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নদ-নদী</a:t>
            </a:r>
            <a:endParaRPr lang="en-US" sz="32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F0629E3-D958-5F2D-DF6D-5DC335276DC8}"/>
              </a:ext>
            </a:extLst>
          </p:cNvPr>
          <p:cNvSpPr txBox="1"/>
          <p:nvPr/>
        </p:nvSpPr>
        <p:spPr>
          <a:xfrm>
            <a:off x="3354028" y="1508287"/>
            <a:ext cx="209181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2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সেচ</a:t>
            </a:r>
            <a:r>
              <a:rPr lang="en-US" sz="3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প্রকল্প</a:t>
            </a:r>
            <a:r>
              <a:rPr lang="en-US" sz="3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1083439-581C-A108-DB39-99EC16F8EE77}"/>
              </a:ext>
            </a:extLst>
          </p:cNvPr>
          <p:cNvSpPr txBox="1"/>
          <p:nvPr/>
        </p:nvSpPr>
        <p:spPr>
          <a:xfrm>
            <a:off x="4908753" y="1526988"/>
            <a:ext cx="209181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2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ছোটো-বড়</a:t>
            </a:r>
            <a:r>
              <a:rPr lang="en-US" sz="3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245FE02-EF13-AE8D-B94A-733BF5CE12AE}"/>
              </a:ext>
            </a:extLst>
          </p:cNvPr>
          <p:cNvSpPr txBox="1"/>
          <p:nvPr/>
        </p:nvSpPr>
        <p:spPr>
          <a:xfrm>
            <a:off x="6463478" y="1545689"/>
            <a:ext cx="209181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2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উর্বর</a:t>
            </a:r>
            <a:r>
              <a:rPr lang="en-US" sz="3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91E33BD-998A-3595-888C-C8791B32A2B7}"/>
              </a:ext>
            </a:extLst>
          </p:cNvPr>
          <p:cNvSpPr txBox="1"/>
          <p:nvPr/>
        </p:nvSpPr>
        <p:spPr>
          <a:xfrm>
            <a:off x="8018203" y="1564390"/>
            <a:ext cx="209181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2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অধিকতর</a:t>
            </a:r>
            <a:r>
              <a:rPr lang="en-US" sz="3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230194948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2.22222E-6 L 0.48164 0.15324 " pathEditMode="relative" rAng="0" ptsTypes="AA">
                                      <p:cBhvr>
                                        <p:cTn id="4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076" y="76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0833E-6 0 L 0.01536 0.30741 " pathEditMode="relative" rAng="0" ptsTypes="AA">
                                      <p:cBhvr>
                                        <p:cTn id="4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68" y="1537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5833E-6 2.22222E-6 L -0.0918 0.36481 " pathEditMode="relative" rAng="0" ptsTypes="AA">
                                      <p:cBhvr>
                                        <p:cTn id="4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596" y="1824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8333E-6 4.44444E-6 L -0.02917 0.50648 " pathEditMode="relative" rAng="0" ptsTypes="AA">
                                      <p:cBhvr>
                                        <p:cTn id="5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58" y="2532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7 -1.85185E-6 L -0.17396 0.58426 " pathEditMode="relative" rAng="0" ptsTypes="AA">
                                      <p:cBhvr>
                                        <p:cTn id="5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698" y="2921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2" grpId="0"/>
      <p:bldP spid="3" grpId="0"/>
      <p:bldP spid="3" grpId="1"/>
      <p:bldP spid="9" grpId="0"/>
      <p:bldP spid="9" grpId="1"/>
      <p:bldP spid="10" grpId="0"/>
      <p:bldP spid="10" grpId="1"/>
      <p:bldP spid="11" grpId="0"/>
      <p:bldP spid="11" grpId="1"/>
      <p:bldP spid="12" grpId="0"/>
      <p:bldP spid="12" grpId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2C3EBDA-F719-C082-81F0-EF7DCC09E0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E2D83E-A220-4740-AF38-54CEFCFA64C2}" type="datetime1">
              <a:rPr lang="en-US" smtClean="0"/>
              <a:t>7/19/2026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3A2EB34-B4E7-FC3B-4592-006E729634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Tahmina Tuhin,UChail GPS,Kulaura</a:t>
            </a: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FE218EF-069D-F177-ECD1-4C162930E3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C97787-6826-4A51-AB34-4FB9EFBFF212}" type="slidenum">
              <a:rPr lang="en-US" smtClean="0"/>
              <a:t>14</a:t>
            </a:fld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0E00C5D-162B-9979-2AFB-6DB45D0ED416}"/>
              </a:ext>
            </a:extLst>
          </p:cNvPr>
          <p:cNvSpPr txBox="1"/>
          <p:nvPr/>
        </p:nvSpPr>
        <p:spPr>
          <a:xfrm>
            <a:off x="2839300" y="425572"/>
            <a:ext cx="65134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মুল্যায়ন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মুখে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মুখে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উত্তর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বল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C2BDB6C-0B8E-9F15-F733-B2DB4945D45C}"/>
              </a:ext>
            </a:extLst>
          </p:cNvPr>
          <p:cNvSpPr txBox="1"/>
          <p:nvPr/>
        </p:nvSpPr>
        <p:spPr>
          <a:xfrm>
            <a:off x="1814052" y="1934115"/>
            <a:ext cx="937997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l">
              <a:buFont typeface="+mj-lt"/>
              <a:buAutoNum type="arabicPeriod"/>
            </a:pP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বাংলাদেশের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৩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টি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বড়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নদীর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নাম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বল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6FD6AD6-3DE4-CD03-FBDE-2CC4C93BA4FC}"/>
              </a:ext>
            </a:extLst>
          </p:cNvPr>
          <p:cNvSpPr txBox="1"/>
          <p:nvPr/>
        </p:nvSpPr>
        <p:spPr>
          <a:xfrm>
            <a:off x="1814052" y="4801641"/>
            <a:ext cx="937997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৩।কৃষিকাজে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সেচের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পানির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প্রধান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উৎস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3E48675-3B32-7C0C-03B3-81633CF81902}"/>
              </a:ext>
            </a:extLst>
          </p:cNvPr>
          <p:cNvSpPr txBox="1"/>
          <p:nvPr/>
        </p:nvSpPr>
        <p:spPr>
          <a:xfrm>
            <a:off x="1814052" y="3294134"/>
            <a:ext cx="937997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২।নদ-নদীর ২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টি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গুরুত্ব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বল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5C3B93B-40DC-6EEA-5139-C2E2133E2E04}"/>
              </a:ext>
            </a:extLst>
          </p:cNvPr>
          <p:cNvSpPr txBox="1"/>
          <p:nvPr/>
        </p:nvSpPr>
        <p:spPr>
          <a:xfrm>
            <a:off x="3898490" y="2681505"/>
            <a:ext cx="606560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l">
              <a:buFont typeface="Wingdings" panose="05000000000000000000" pitchFamily="2" charset="2"/>
              <a:buChar char="§"/>
            </a:pP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পদ্মা,ব্রহ্মপুত্র,কুশিয়ারা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7904976-0F0B-060C-0A62-68C70F48CB7B}"/>
              </a:ext>
            </a:extLst>
          </p:cNvPr>
          <p:cNvSpPr txBox="1"/>
          <p:nvPr/>
        </p:nvSpPr>
        <p:spPr>
          <a:xfrm>
            <a:off x="3065206" y="3697605"/>
            <a:ext cx="874825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l">
              <a:buFont typeface="Wingdings" panose="05000000000000000000" pitchFamily="2" charset="2"/>
              <a:buChar char="§"/>
            </a:pP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নদী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আমাদের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মাছের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চাহিদা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মেটায়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  <a:p>
            <a:pPr marL="285750" indent="-285750" algn="l">
              <a:buFont typeface="Wingdings" panose="05000000000000000000" pitchFamily="2" charset="2"/>
              <a:buChar char="§"/>
            </a:pP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নদীকে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কেন্দ্র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গড়ে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উঠেছে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কাপ্তাই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জলবিদ্যু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ৎ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প্রকল্প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73415CB-FC03-9003-BB4D-B80920776A3C}"/>
              </a:ext>
            </a:extLst>
          </p:cNvPr>
          <p:cNvSpPr txBox="1"/>
          <p:nvPr/>
        </p:nvSpPr>
        <p:spPr>
          <a:xfrm>
            <a:off x="2845210" y="5637469"/>
            <a:ext cx="653375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l">
              <a:buFont typeface="Wingdings" panose="05000000000000000000" pitchFamily="2" charset="2"/>
              <a:buChar char="§"/>
            </a:pP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কৃষিকাজে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সেচের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পানির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প্রধান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উৎস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নদ-নদী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</p:txBody>
      </p:sp>
    </p:spTree>
    <p:extLst>
      <p:ext uri="{BB962C8B-B14F-4D97-AF65-F5344CB8AC3E}">
        <p14:creationId xmlns:p14="http://schemas.microsoft.com/office/powerpoint/2010/main" val="411039807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8" grpId="0"/>
      <p:bldP spid="9" grpId="0"/>
      <p:bldP spid="10" grpId="0"/>
      <p:bldP spid="12" grpId="0"/>
      <p:bldP spid="13" grpId="0"/>
      <p:bldP spid="1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AC52B47-E828-E972-1007-43C341F3FB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E2D83E-A220-4740-AF38-54CEFCFA64C2}" type="datetime1">
              <a:rPr lang="en-US" smtClean="0"/>
              <a:t>7/19/2026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19D6D20-0C92-1C6B-7C85-BF64E4C04E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Tahmina Tuhin,UChail GPS,Kulaura</a:t>
            </a: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3BD8054-DFE3-84DA-5B31-B0DBC10AFF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C97787-6826-4A51-AB34-4FB9EFBFF212}" type="slidenum">
              <a:rPr lang="en-US" smtClean="0"/>
              <a:t>15</a:t>
            </a:fld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F59A97C-7599-0928-935F-FF7C941FB666}"/>
              </a:ext>
            </a:extLst>
          </p:cNvPr>
          <p:cNvSpPr txBox="1"/>
          <p:nvPr/>
        </p:nvSpPr>
        <p:spPr>
          <a:xfrm>
            <a:off x="3426542" y="625142"/>
            <a:ext cx="5732158" cy="646331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effectLst>
            <a:softEdge rad="1270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পাঠের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সারসংক্ষেপ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5620025-E384-9B42-EA01-8107AF08B046}"/>
              </a:ext>
            </a:extLst>
          </p:cNvPr>
          <p:cNvSpPr txBox="1"/>
          <p:nvPr/>
        </p:nvSpPr>
        <p:spPr>
          <a:xfrm>
            <a:off x="2448232" y="1896986"/>
            <a:ext cx="5366685" cy="646331"/>
          </a:xfrm>
          <a:prstGeom prst="rect">
            <a:avLst/>
          </a:prstGeom>
          <a:noFill/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আজ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শিখলাম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DF5F95D-5104-991D-4398-4CAFDD04115A}"/>
              </a:ext>
            </a:extLst>
          </p:cNvPr>
          <p:cNvSpPr txBox="1"/>
          <p:nvPr/>
        </p:nvSpPr>
        <p:spPr>
          <a:xfrm>
            <a:off x="2890684" y="3244440"/>
            <a:ext cx="7713407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l">
              <a:buFont typeface="Wingdings" panose="05000000000000000000" pitchFamily="2" charset="2"/>
              <a:buChar char="v"/>
            </a:pP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আজ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শিখলাম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বাংলাদেশের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প্রধান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প্রধান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নদ-নদী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গুলোর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নাম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নাম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যেমন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-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পদ্মা,মেঘনা,যমুনা,সুরমা,কুশিয়া,ব্রহ্মপুত্র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ইত্যাদি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বাংলাদেশের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নদী-নদীর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গুরুত্ব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যেমন-কৃষিকাজে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,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যোগাযোগের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ক্ষেত্রে,এবন্য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ক্ষেত্রে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নদ-নদীর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গুরুত্ব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অপরিসীম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</p:txBody>
      </p:sp>
    </p:spTree>
    <p:extLst>
      <p:ext uri="{BB962C8B-B14F-4D97-AF65-F5344CB8AC3E}">
        <p14:creationId xmlns:p14="http://schemas.microsoft.com/office/powerpoint/2010/main" val="399850918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7" grpId="0"/>
      <p:bldP spid="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26F8A43-EB4F-596B-5155-2D089B5C46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E2D83E-A220-4740-AF38-54CEFCFA64C2}" type="datetime1">
              <a:rPr lang="en-US" smtClean="0"/>
              <a:t>7/19/2026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4B1FEFE-5457-8CFD-5651-D07890CFFD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Tahmina Tuhin,UChail GPS,Kulaura</a:t>
            </a: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1483EAA-1D88-D366-CB26-CBB3451EA9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C97787-6826-4A51-AB34-4FB9EFBFF212}" type="slidenum">
              <a:rPr lang="en-US" smtClean="0"/>
              <a:t>16</a:t>
            </a:fld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A779FBE-E722-BA14-69BF-0A981C240351}"/>
              </a:ext>
            </a:extLst>
          </p:cNvPr>
          <p:cNvSpPr txBox="1"/>
          <p:nvPr/>
        </p:nvSpPr>
        <p:spPr>
          <a:xfrm>
            <a:off x="3153697" y="1503660"/>
            <a:ext cx="499970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solidFill>
                  <a:schemeClr val="accent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পরিকল্পিত</a:t>
            </a:r>
            <a:r>
              <a:rPr lang="en-US" sz="3600" dirty="0">
                <a:solidFill>
                  <a:schemeClr val="accent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accent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sz="3600" dirty="0">
                <a:solidFill>
                  <a:schemeClr val="accent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/</a:t>
            </a:r>
            <a:r>
              <a:rPr lang="en-US" sz="3600" dirty="0" err="1">
                <a:solidFill>
                  <a:schemeClr val="accent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বাড়ির</a:t>
            </a:r>
            <a:r>
              <a:rPr lang="en-US" sz="3600" dirty="0">
                <a:solidFill>
                  <a:schemeClr val="accent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accent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3600" dirty="0">
              <a:solidFill>
                <a:schemeClr val="accent3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5292C2A-8351-C0BD-25A2-E3AF20FB9651}"/>
              </a:ext>
            </a:extLst>
          </p:cNvPr>
          <p:cNvSpPr txBox="1"/>
          <p:nvPr/>
        </p:nvSpPr>
        <p:spPr>
          <a:xfrm>
            <a:off x="577645" y="4242086"/>
            <a:ext cx="551835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 algn="l">
              <a:buFont typeface="Wingdings" panose="05000000000000000000" pitchFamily="2" charset="2"/>
              <a:buChar char="ü"/>
            </a:pP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তুমি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নদীপথে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তার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তালিকা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তৈরি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আনবে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D0B4F325-5B8E-1A44-65B4-9FBB44A66E8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197" y="1074996"/>
            <a:ext cx="2667000" cy="17145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10AE0277-3129-0D78-A7C8-024A5B7F8CA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32500" y="3244334"/>
            <a:ext cx="4441800" cy="270529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31270774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AEC89A5-B5E3-F27C-F41C-76D4DCE7B7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E2D83E-A220-4740-AF38-54CEFCFA64C2}" type="datetime1">
              <a:rPr lang="en-US" smtClean="0"/>
              <a:t>7/19/2026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E265635-1FDF-4DA3-666A-BB94F50522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Tahmina Tuhin,UChail GPS,Kulaura</a:t>
            </a: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0CA11B1-8484-1439-77E6-046628D1DC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C97787-6826-4A51-AB34-4FB9EFBFF212}" type="slidenum">
              <a:rPr lang="en-US" smtClean="0"/>
              <a:t>17</a:t>
            </a:fld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67D62DC-DDE6-0157-6A89-F07943393EA4}"/>
              </a:ext>
            </a:extLst>
          </p:cNvPr>
          <p:cNvSpPr txBox="1"/>
          <p:nvPr/>
        </p:nvSpPr>
        <p:spPr>
          <a:xfrm>
            <a:off x="2791747" y="2705725"/>
            <a:ext cx="6608506" cy="1446550"/>
          </a:xfrm>
          <a:prstGeom prst="rect">
            <a:avLst/>
          </a:prstGeom>
          <a:solidFill>
            <a:srgbClr val="00B050"/>
          </a:solidFill>
          <a:scene3d>
            <a:camera prst="obliqueBottomRight"/>
            <a:lightRig rig="threePt" dir="t"/>
          </a:scene3d>
          <a:sp3d>
            <a:bevelT w="101600" prst="riblet"/>
          </a:sp3d>
        </p:spPr>
        <p:txBody>
          <a:bodyPr wrap="square" rtlCol="0">
            <a:spAutoFit/>
          </a:bodyPr>
          <a:lstStyle/>
          <a:p>
            <a:pPr algn="l"/>
            <a:r>
              <a:rPr lang="en-US" sz="8800" dirty="0" err="1"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r>
              <a:rPr lang="en-US" sz="8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800" dirty="0" err="1">
                <a:latin typeface="NikoshBAN" panose="02000000000000000000" pitchFamily="2" charset="0"/>
                <a:cs typeface="NikoshBAN" panose="02000000000000000000" pitchFamily="2" charset="0"/>
              </a:rPr>
              <a:t>সবাইকে</a:t>
            </a:r>
            <a:r>
              <a:rPr lang="en-US" sz="8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6065464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F8A661-727A-B5C4-C3FA-3F11E9A18A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38600" y="1566844"/>
            <a:ext cx="3748548" cy="401791"/>
          </a:xfrm>
        </p:spPr>
        <p:txBody>
          <a:bodyPr/>
          <a:lstStyle/>
          <a:p>
            <a:pPr algn="ctr"/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B7FD2F2-1D60-4777-5F59-B7FFEB18D0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E2D83E-A220-4740-AF38-54CEFCFA64C2}" type="datetime1">
              <a:rPr lang="en-US" smtClean="0"/>
              <a:t>7/19/2026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52189CF-BD16-7DE1-97C3-C7679226CE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Tahmina Tuhin,UChail GPS,Kulaura</a:t>
            </a: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02C50F8-D251-B44A-1ED3-90499FBF47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C97787-6826-4A51-AB34-4FB9EFBFF212}" type="slidenum">
              <a:rPr lang="en-US" smtClean="0"/>
              <a:t>2</a:t>
            </a:fld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071DB68-10E4-1E2E-7D9F-2CE4505A607A}"/>
              </a:ext>
            </a:extLst>
          </p:cNvPr>
          <p:cNvSpPr txBox="1"/>
          <p:nvPr/>
        </p:nvSpPr>
        <p:spPr>
          <a:xfrm>
            <a:off x="536575" y="3429000"/>
            <a:ext cx="4890831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তাহমিনা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আক্তার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প্রধান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উচাইল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হোসেনপুর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সপ্রাবি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কুলাউড়া,মৌলভীবাজার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95997B8-16EE-EC12-8B03-7C1C62946493}"/>
              </a:ext>
            </a:extLst>
          </p:cNvPr>
          <p:cNvSpPr txBox="1"/>
          <p:nvPr/>
        </p:nvSpPr>
        <p:spPr>
          <a:xfrm>
            <a:off x="6096000" y="3217029"/>
            <a:ext cx="5992045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শ্রেণিঃ৪র্থ</a:t>
            </a:r>
          </a:p>
          <a:p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বিষয়ঃবাংলাদেশ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বিশ্বপরিচয়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অধ্যায়ঃ১০-আমাদের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দেশ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পাঠঃ৪৮ (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বাংলাদেশের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নদ-নদী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)</a:t>
            </a:r>
          </a:p>
          <a:p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পৃষ্ঠাঃ৮১-৮২ </a:t>
            </a:r>
          </a:p>
        </p:txBody>
      </p:sp>
      <p:sp>
        <p:nvSpPr>
          <p:cNvPr id="3" name="Arrow: Up 2">
            <a:extLst>
              <a:ext uri="{FF2B5EF4-FFF2-40B4-BE49-F238E27FC236}">
                <a16:creationId xmlns:a16="http://schemas.microsoft.com/office/drawing/2014/main" id="{FF22867C-73C5-0609-6B7E-68711A31B5AB}"/>
              </a:ext>
            </a:extLst>
          </p:cNvPr>
          <p:cNvSpPr/>
          <p:nvPr/>
        </p:nvSpPr>
        <p:spPr>
          <a:xfrm>
            <a:off x="4920532" y="2454332"/>
            <a:ext cx="324464" cy="3416320"/>
          </a:xfrm>
          <a:prstGeom prst="upArrow">
            <a:avLst/>
          </a:prstGeom>
          <a:solidFill>
            <a:schemeClr val="accent6"/>
          </a:solidFill>
          <a:ln>
            <a:noFill/>
          </a:ln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Arrow: Up 6">
            <a:extLst>
              <a:ext uri="{FF2B5EF4-FFF2-40B4-BE49-F238E27FC236}">
                <a16:creationId xmlns:a16="http://schemas.microsoft.com/office/drawing/2014/main" id="{68DCA806-DDB5-BDBA-EFCD-038ADFA9021D}"/>
              </a:ext>
            </a:extLst>
          </p:cNvPr>
          <p:cNvSpPr/>
          <p:nvPr/>
        </p:nvSpPr>
        <p:spPr>
          <a:xfrm>
            <a:off x="5232253" y="2720529"/>
            <a:ext cx="324464" cy="3416320"/>
          </a:xfrm>
          <a:prstGeom prst="upArrow">
            <a:avLst/>
          </a:prstGeom>
          <a:solidFill>
            <a:srgbClr val="FFFF00"/>
          </a:solidFill>
          <a:ln>
            <a:noFill/>
          </a:ln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Arrow: Up 7">
            <a:extLst>
              <a:ext uri="{FF2B5EF4-FFF2-40B4-BE49-F238E27FC236}">
                <a16:creationId xmlns:a16="http://schemas.microsoft.com/office/drawing/2014/main" id="{E3EEA457-F2B0-E1C1-6B11-7F113449DCBF}"/>
              </a:ext>
            </a:extLst>
          </p:cNvPr>
          <p:cNvSpPr/>
          <p:nvPr/>
        </p:nvSpPr>
        <p:spPr>
          <a:xfrm>
            <a:off x="5542093" y="2940030"/>
            <a:ext cx="324464" cy="3416320"/>
          </a:xfrm>
          <a:prstGeom prst="upArrow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9F021DBD-741C-DEBC-5AD1-78CC9B46600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3624" y="807576"/>
            <a:ext cx="2533650" cy="2486025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D648750E-917F-9343-4D30-B23C44107F5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96988" y="626255"/>
            <a:ext cx="2016017" cy="2667346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</p:spTree>
    <p:extLst>
      <p:ext uri="{BB962C8B-B14F-4D97-AF65-F5344CB8AC3E}">
        <p14:creationId xmlns:p14="http://schemas.microsoft.com/office/powerpoint/2010/main" val="44196796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4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6" presetClass="entr" presetSubtype="4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9" grpId="0"/>
      <p:bldP spid="10" grpId="0"/>
      <p:bldP spid="3" grpId="0" animBg="1"/>
      <p:bldP spid="7" grpId="0" animBg="1"/>
      <p:bldP spid="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20DFC91-E417-5123-BFE4-BCD842C055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E2D83E-A220-4740-AF38-54CEFCFA64C2}" type="datetime1">
              <a:rPr lang="en-US" smtClean="0"/>
              <a:t>7/19/2026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02A1777-1C79-A3C7-71F8-5253EBF785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Tahmina Tuhin,UChail GPS,Kulaura</a:t>
            </a: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E5430C7-D703-8B41-1E75-A408557C4E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C97787-6826-4A51-AB34-4FB9EFBFF212}" type="slidenum">
              <a:rPr lang="en-US" smtClean="0"/>
              <a:t>3</a:t>
            </a:fld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E0D26C6-CBB6-E3C0-F7F0-9582FDBDE735}"/>
              </a:ext>
            </a:extLst>
          </p:cNvPr>
          <p:cNvSpPr txBox="1"/>
          <p:nvPr/>
        </p:nvSpPr>
        <p:spPr>
          <a:xfrm>
            <a:off x="5400368" y="867581"/>
            <a:ext cx="42450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B5E6F89-23E0-4D9B-5FC8-356754D382F4}"/>
              </a:ext>
            </a:extLst>
          </p:cNvPr>
          <p:cNvSpPr txBox="1"/>
          <p:nvPr/>
        </p:nvSpPr>
        <p:spPr>
          <a:xfrm>
            <a:off x="2917722" y="2043312"/>
            <a:ext cx="672772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শেষে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যা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শিখবে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…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274023D5-8869-7B43-B91E-9453D072B507}"/>
              </a:ext>
            </a:extLst>
          </p:cNvPr>
          <p:cNvGrpSpPr/>
          <p:nvPr/>
        </p:nvGrpSpPr>
        <p:grpSpPr>
          <a:xfrm>
            <a:off x="693174" y="3429000"/>
            <a:ext cx="9748683" cy="1200329"/>
            <a:chOff x="693174" y="3429000"/>
            <a:chExt cx="9748683" cy="1200329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984F7209-4434-54B5-96C5-F90A8891B92B}"/>
                </a:ext>
              </a:extLst>
            </p:cNvPr>
            <p:cNvSpPr txBox="1"/>
            <p:nvPr/>
          </p:nvSpPr>
          <p:spPr>
            <a:xfrm>
              <a:off x="2121309" y="3429000"/>
              <a:ext cx="8320548" cy="1200329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scene3d>
              <a:camera prst="orthographicFront"/>
              <a:lightRig rig="threePt" dir="t"/>
            </a:scene3d>
            <a:sp3d>
              <a:bevelT w="139700" prst="cross"/>
            </a:sp3d>
          </p:spPr>
          <p:txBody>
            <a:bodyPr wrap="square" rtlCol="0">
              <a:spAutoFit/>
            </a:bodyPr>
            <a:lstStyle/>
            <a:p>
              <a:pPr marL="571500" indent="-571500" algn="l">
                <a:buFont typeface="Wingdings" panose="05000000000000000000" pitchFamily="2" charset="2"/>
                <a:buChar char="v"/>
              </a:pPr>
              <a:r>
                <a:rPr lang="en-US" sz="3600" dirty="0">
                  <a:ln w="0"/>
                  <a:solidFill>
                    <a:schemeClr val="accent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৭.১.২ </a:t>
              </a:r>
              <a:r>
                <a:rPr lang="en-US" sz="3600" dirty="0" err="1">
                  <a:ln w="0"/>
                  <a:solidFill>
                    <a:schemeClr val="accent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বাংলাদেশের</a:t>
              </a:r>
              <a:r>
                <a:rPr lang="en-US" sz="3600" dirty="0">
                  <a:ln w="0"/>
                  <a:solidFill>
                    <a:schemeClr val="accent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dirty="0" err="1">
                  <a:ln w="0"/>
                  <a:solidFill>
                    <a:schemeClr val="accent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প্রধান</a:t>
              </a:r>
              <a:r>
                <a:rPr lang="en-US" sz="3600" dirty="0">
                  <a:ln w="0"/>
                  <a:solidFill>
                    <a:schemeClr val="accent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dirty="0" err="1">
                  <a:ln w="0"/>
                  <a:solidFill>
                    <a:schemeClr val="accent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নদ-নদীর</a:t>
              </a:r>
              <a:r>
                <a:rPr lang="en-US" sz="3600" dirty="0">
                  <a:ln w="0"/>
                  <a:solidFill>
                    <a:schemeClr val="accent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dirty="0" err="1">
                  <a:ln w="0"/>
                  <a:solidFill>
                    <a:schemeClr val="accent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গুরুত্ব</a:t>
              </a:r>
              <a:r>
                <a:rPr lang="en-US" sz="3600" dirty="0">
                  <a:ln w="0"/>
                  <a:solidFill>
                    <a:schemeClr val="accent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dirty="0" err="1">
                  <a:ln w="0"/>
                  <a:solidFill>
                    <a:schemeClr val="accent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উল্লেখ</a:t>
              </a:r>
              <a:r>
                <a:rPr lang="en-US" sz="3600" dirty="0">
                  <a:ln w="0"/>
                  <a:solidFill>
                    <a:schemeClr val="accent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dirty="0" err="1">
                  <a:ln w="0"/>
                  <a:solidFill>
                    <a:schemeClr val="accent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করতে</a:t>
              </a:r>
              <a:r>
                <a:rPr lang="en-US" sz="3600" dirty="0">
                  <a:ln w="0"/>
                  <a:solidFill>
                    <a:schemeClr val="accent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dirty="0" err="1">
                  <a:ln w="0"/>
                  <a:solidFill>
                    <a:schemeClr val="accent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পারবে</a:t>
              </a:r>
              <a:r>
                <a:rPr lang="en-US" sz="3600" dirty="0">
                  <a:ln w="0"/>
                  <a:solidFill>
                    <a:schemeClr val="accent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।</a:t>
              </a:r>
            </a:p>
          </p:txBody>
        </p:sp>
        <p:sp>
          <p:nvSpPr>
            <p:cNvPr id="2" name="Arrow: Pentagon 1">
              <a:extLst>
                <a:ext uri="{FF2B5EF4-FFF2-40B4-BE49-F238E27FC236}">
                  <a16:creationId xmlns:a16="http://schemas.microsoft.com/office/drawing/2014/main" id="{D7059621-E03E-907A-892D-2A3B7072D21B}"/>
                </a:ext>
              </a:extLst>
            </p:cNvPr>
            <p:cNvSpPr/>
            <p:nvPr/>
          </p:nvSpPr>
          <p:spPr>
            <a:xfrm>
              <a:off x="693174" y="3429000"/>
              <a:ext cx="1435608" cy="1200329"/>
            </a:xfrm>
            <a:prstGeom prst="homePlate">
              <a:avLst/>
            </a:prstGeom>
            <a:solidFill>
              <a:schemeClr val="accent2"/>
            </a:solidFill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9984052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DC41DE7-4028-885B-3E8C-D755CFC934C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B0A120C-9095-5880-39A1-869D06582C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E2D83E-A220-4740-AF38-54CEFCFA64C2}" type="datetime1">
              <a:rPr lang="en-US" smtClean="0"/>
              <a:t>7/19/2026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8A3C6C8-F08B-C655-8869-CC9C06955B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Tahmina Tuhin,UChail GPS,Kulaura</a:t>
            </a: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94567AF-6FEC-62B6-0535-F5747F2CC1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C97787-6826-4A51-AB34-4FB9EFBFF212}" type="slidenum">
              <a:rPr lang="en-US" smtClean="0"/>
              <a:t>4</a:t>
            </a:fld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90B3229-CC73-A4C8-5B77-C2AF2968ABA2}"/>
              </a:ext>
            </a:extLst>
          </p:cNvPr>
          <p:cNvSpPr txBox="1"/>
          <p:nvPr/>
        </p:nvSpPr>
        <p:spPr>
          <a:xfrm>
            <a:off x="3000066" y="62222"/>
            <a:ext cx="721441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প্রশ্নোত্তরের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মাধ্যমে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পূর্বজ্ঞান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যাচাই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DC2803B-359C-EA10-7967-C574A292B8B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063" t="21798" r="18793" b="8966"/>
          <a:stretch>
            <a:fillRect/>
          </a:stretch>
        </p:blipFill>
        <p:spPr>
          <a:xfrm>
            <a:off x="1112582" y="1504335"/>
            <a:ext cx="4277033" cy="414727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7C86DA23-B7CF-4FC4-F1A7-0168DFA63C3B}"/>
              </a:ext>
            </a:extLst>
          </p:cNvPr>
          <p:cNvSpPr txBox="1"/>
          <p:nvPr/>
        </p:nvSpPr>
        <p:spPr>
          <a:xfrm>
            <a:off x="6861993" y="754262"/>
            <a:ext cx="500093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নিচের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মানচিত্রটি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মনোযোগ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সহকারে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দেখ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11" name="Arrow: Left 10">
            <a:extLst>
              <a:ext uri="{FF2B5EF4-FFF2-40B4-BE49-F238E27FC236}">
                <a16:creationId xmlns:a16="http://schemas.microsoft.com/office/drawing/2014/main" id="{A0A95DF0-CB3D-BC02-AF66-7931D1195CFD}"/>
              </a:ext>
            </a:extLst>
          </p:cNvPr>
          <p:cNvSpPr/>
          <p:nvPr/>
        </p:nvSpPr>
        <p:spPr>
          <a:xfrm>
            <a:off x="6189713" y="1730351"/>
            <a:ext cx="5909187" cy="1651197"/>
          </a:xfrm>
          <a:prstGeom prst="leftArrow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 algn="ctr">
              <a:buFont typeface="Wingdings" panose="05000000000000000000" pitchFamily="2" charset="2"/>
              <a:buChar char="v"/>
            </a:pP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মানচিত্রে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চিহ্নিত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দাগ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/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চ্যানেলগুলোকে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</p:txBody>
      </p:sp>
      <p:sp>
        <p:nvSpPr>
          <p:cNvPr id="17" name="Arrow: Left 16">
            <a:extLst>
              <a:ext uri="{FF2B5EF4-FFF2-40B4-BE49-F238E27FC236}">
                <a16:creationId xmlns:a16="http://schemas.microsoft.com/office/drawing/2014/main" id="{1A3D34A3-34C2-CF5E-41EF-AFA4D4796FE6}"/>
              </a:ext>
            </a:extLst>
          </p:cNvPr>
          <p:cNvSpPr/>
          <p:nvPr/>
        </p:nvSpPr>
        <p:spPr>
          <a:xfrm>
            <a:off x="6134100" y="4133397"/>
            <a:ext cx="5909187" cy="1651197"/>
          </a:xfrm>
          <a:prstGeom prst="leftArrow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 algn="ctr">
              <a:buFont typeface="Wingdings" panose="05000000000000000000" pitchFamily="2" charset="2"/>
              <a:buChar char="v"/>
            </a:pP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তোমার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এলাকার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২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টি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নদীর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নাম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</p:txBody>
      </p:sp>
      <p:sp>
        <p:nvSpPr>
          <p:cNvPr id="18" name="Arrow: Pentagon 17">
            <a:extLst>
              <a:ext uri="{FF2B5EF4-FFF2-40B4-BE49-F238E27FC236}">
                <a16:creationId xmlns:a16="http://schemas.microsoft.com/office/drawing/2014/main" id="{23FADB8A-3693-690C-C140-2552B8E313D4}"/>
              </a:ext>
            </a:extLst>
          </p:cNvPr>
          <p:cNvSpPr/>
          <p:nvPr/>
        </p:nvSpPr>
        <p:spPr>
          <a:xfrm>
            <a:off x="7153582" y="3561641"/>
            <a:ext cx="3981450" cy="571756"/>
          </a:xfrm>
          <a:prstGeom prst="homePlate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ctr">
              <a:buFont typeface="Wingdings" panose="05000000000000000000" pitchFamily="2" charset="2"/>
              <a:buChar char="Ø"/>
            </a:pPr>
            <a:r>
              <a:rPr lang="en-US" sz="32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বাংলাদেশের</a:t>
            </a:r>
            <a:r>
              <a:rPr lang="en-US" sz="32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নদ-নদী</a:t>
            </a:r>
            <a:endParaRPr lang="en-US" sz="32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9" name="Arrow: Pentagon 18">
            <a:extLst>
              <a:ext uri="{FF2B5EF4-FFF2-40B4-BE49-F238E27FC236}">
                <a16:creationId xmlns:a16="http://schemas.microsoft.com/office/drawing/2014/main" id="{C36FFF80-63AF-47D8-737B-B2BFC2920F9D}"/>
              </a:ext>
            </a:extLst>
          </p:cNvPr>
          <p:cNvSpPr/>
          <p:nvPr/>
        </p:nvSpPr>
        <p:spPr>
          <a:xfrm>
            <a:off x="7097968" y="5651605"/>
            <a:ext cx="3981450" cy="571756"/>
          </a:xfrm>
          <a:prstGeom prst="homePlate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ctr">
              <a:buFont typeface="Wingdings" panose="05000000000000000000" pitchFamily="2" charset="2"/>
              <a:buChar char="Ø"/>
            </a:pPr>
            <a:r>
              <a:rPr lang="en-US" sz="32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ফানাই,মনু</a:t>
            </a:r>
            <a:r>
              <a:rPr lang="en-US" sz="32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25164897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0" grpId="0"/>
      <p:bldP spid="11" grpId="0" animBg="1"/>
      <p:bldP spid="17" grpId="0" animBg="1"/>
      <p:bldP spid="18" grpId="0" animBg="1"/>
      <p:bldP spid="1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F3E7910-E09C-EB6B-3943-49E9EE1F20C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0AE6367-E9B7-60DE-169A-86A4917A91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E2D83E-A220-4740-AF38-54CEFCFA64C2}" type="datetime1">
              <a:rPr lang="en-US" smtClean="0"/>
              <a:t>7/19/2026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72A8D5-AE80-5A0B-F53F-CC9ED3D970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Tahmina Tuhin,UChail GPS,Kulaura</a:t>
            </a: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DDABCAB-4C77-D6CA-3120-0E2B9CDA86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C97787-6826-4A51-AB34-4FB9EFBFF212}" type="slidenum">
              <a:rPr lang="en-US" smtClean="0"/>
              <a:t>5</a:t>
            </a:fld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2C09B21-4203-3AA8-074D-D6B09AACFA1B}"/>
              </a:ext>
            </a:extLst>
          </p:cNvPr>
          <p:cNvSpPr txBox="1"/>
          <p:nvPr/>
        </p:nvSpPr>
        <p:spPr>
          <a:xfrm>
            <a:off x="4038600" y="679955"/>
            <a:ext cx="51906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আমাদের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E9A3A4C-93F6-BA76-0696-189FBEE5167C}"/>
              </a:ext>
            </a:extLst>
          </p:cNvPr>
          <p:cNvSpPr txBox="1"/>
          <p:nvPr/>
        </p:nvSpPr>
        <p:spPr>
          <a:xfrm>
            <a:off x="3733236" y="1151914"/>
            <a:ext cx="494864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পাঠঃ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বাংলাদেশের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নদ-নদী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l"/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       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565AEAD-F211-0557-178F-3089EDD42F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33236" y="1886858"/>
            <a:ext cx="3543557" cy="4652054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420510841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C0975E3-93DE-0497-E170-5C9E094431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E2D83E-A220-4740-AF38-54CEFCFA64C2}" type="datetime1">
              <a:rPr lang="en-US" smtClean="0"/>
              <a:t>7/19/2026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77DD9F0-C649-51F0-3961-0EFD809A0B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Tahmina Tuhin,UChail GPS,Kulaura</a:t>
            </a: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FE94099-FBE9-EAB5-F86E-7D4305881E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C97787-6826-4A51-AB34-4FB9EFBFF212}" type="slidenum">
              <a:rPr lang="en-US" smtClean="0"/>
              <a:t>6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7E226E4-2551-BD77-8535-3F7AB952B65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490" t="18968" r="23221" b="7294"/>
          <a:stretch>
            <a:fillRect/>
          </a:stretch>
        </p:blipFill>
        <p:spPr>
          <a:xfrm>
            <a:off x="3781543" y="1268050"/>
            <a:ext cx="3936570" cy="5054492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AE1AF465-DE83-2471-7BDD-37CC431AD11E}"/>
              </a:ext>
            </a:extLst>
          </p:cNvPr>
          <p:cNvSpPr txBox="1"/>
          <p:nvPr/>
        </p:nvSpPr>
        <p:spPr>
          <a:xfrm>
            <a:off x="4782579" y="729441"/>
            <a:ext cx="193449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মূলপাঠ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</a:p>
          <a:p>
            <a:pPr algn="l"/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-ক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94B1B73-AC4A-AD56-579C-09593F7E901A}"/>
              </a:ext>
            </a:extLst>
          </p:cNvPr>
          <p:cNvSpPr txBox="1"/>
          <p:nvPr/>
        </p:nvSpPr>
        <p:spPr>
          <a:xfrm rot="10800000" flipV="1">
            <a:off x="3254477" y="243070"/>
            <a:ext cx="672772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পাঠ্যপুস্তকের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৮১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পৃষ্ঠা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খুলে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মানচিত্রটি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পর্যবেক্ষণ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24595553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D55F1B1-5A99-1DD8-DD93-CDD8DC2D89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E2D83E-A220-4740-AF38-54CEFCFA64C2}" type="datetime1">
              <a:rPr lang="en-US" smtClean="0"/>
              <a:t>7/19/2026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CFCC46-B43D-1DB8-F946-8B448D4903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Tahmina Tuhin,UChail GPS,Kulaura</a:t>
            </a: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D501D71-F81F-BDBE-C8D8-CEEB02F353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C97787-6826-4A51-AB34-4FB9EFBFF212}" type="slidenum">
              <a:rPr lang="en-US" smtClean="0"/>
              <a:t>7</a:t>
            </a:fld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46D959A-686D-B2C9-69A6-CAD8F3A12F3A}"/>
              </a:ext>
            </a:extLst>
          </p:cNvPr>
          <p:cNvSpPr txBox="1"/>
          <p:nvPr/>
        </p:nvSpPr>
        <p:spPr>
          <a:xfrm>
            <a:off x="3581400" y="253321"/>
            <a:ext cx="49849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একক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D547C34-64E7-D425-3E69-E5FE41951A43}"/>
              </a:ext>
            </a:extLst>
          </p:cNvPr>
          <p:cNvSpPr txBox="1"/>
          <p:nvPr/>
        </p:nvSpPr>
        <p:spPr>
          <a:xfrm>
            <a:off x="2153265" y="899652"/>
            <a:ext cx="682727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মানচিত্র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পর্যবেক্ষণ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বক্সের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মধ্যে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প্রধান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প্রধান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নদ-নদীর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নাম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লেখ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D843E617-2495-F080-A2A3-893E0B67E1D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53265" y="2058174"/>
            <a:ext cx="4114800" cy="5280449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66F8DEE9-DA17-1D48-2544-897818ED578A}"/>
              </a:ext>
            </a:extLst>
          </p:cNvPr>
          <p:cNvSpPr txBox="1"/>
          <p:nvPr/>
        </p:nvSpPr>
        <p:spPr>
          <a:xfrm>
            <a:off x="5274122" y="3101281"/>
            <a:ext cx="8218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যমুনা</a:t>
            </a:r>
            <a:endParaRPr lang="en-US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716E2C8-61B0-7AE7-932B-4F5C7F9B4979}"/>
              </a:ext>
            </a:extLst>
          </p:cNvPr>
          <p:cNvSpPr txBox="1"/>
          <p:nvPr/>
        </p:nvSpPr>
        <p:spPr>
          <a:xfrm>
            <a:off x="5079056" y="3578087"/>
            <a:ext cx="11935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ব্রহ্মপুত্র</a:t>
            </a:r>
            <a:r>
              <a:rPr lang="en-US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নদ</a:t>
            </a:r>
            <a:r>
              <a:rPr lang="en-US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7E90391-FB01-0E21-1787-B992F7303BB4}"/>
              </a:ext>
            </a:extLst>
          </p:cNvPr>
          <p:cNvSpPr txBox="1"/>
          <p:nvPr/>
        </p:nvSpPr>
        <p:spPr>
          <a:xfrm>
            <a:off x="5181885" y="3943390"/>
            <a:ext cx="7617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সুরমা</a:t>
            </a:r>
            <a:r>
              <a:rPr lang="en-US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51E165FF-ADFE-6976-FD55-F396D9F3DADE}"/>
              </a:ext>
            </a:extLst>
          </p:cNvPr>
          <p:cNvSpPr txBox="1"/>
          <p:nvPr/>
        </p:nvSpPr>
        <p:spPr>
          <a:xfrm>
            <a:off x="5103840" y="4315231"/>
            <a:ext cx="8633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কুশিয়ারা</a:t>
            </a:r>
            <a:r>
              <a:rPr lang="en-US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495EF24F-2C3D-3F18-208C-A1AC90779B10}"/>
              </a:ext>
            </a:extLst>
          </p:cNvPr>
          <p:cNvSpPr txBox="1"/>
          <p:nvPr/>
        </p:nvSpPr>
        <p:spPr>
          <a:xfrm>
            <a:off x="5283485" y="4787018"/>
            <a:ext cx="8633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পদ্মা</a:t>
            </a:r>
            <a:r>
              <a:rPr lang="en-US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10854935-62D2-E969-3A4A-2590DCF40F41}"/>
              </a:ext>
            </a:extLst>
          </p:cNvPr>
          <p:cNvSpPr txBox="1"/>
          <p:nvPr/>
        </p:nvSpPr>
        <p:spPr>
          <a:xfrm>
            <a:off x="5181885" y="5263824"/>
            <a:ext cx="9649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মেঘনা</a:t>
            </a:r>
            <a:r>
              <a:rPr lang="en-US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</a:p>
        </p:txBody>
      </p:sp>
    </p:spTree>
    <p:extLst>
      <p:ext uri="{BB962C8B-B14F-4D97-AF65-F5344CB8AC3E}">
        <p14:creationId xmlns:p14="http://schemas.microsoft.com/office/powerpoint/2010/main" val="29079006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2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35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1.85185E-6 L -0.25 -1.85185E-6 " pathEditMode="relative" rAng="0" ptsTypes="AA">
                                      <p:cBhvr>
                                        <p:cTn id="29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500" y="0"/>
                                    </p:animMotion>
                                  </p:childTnLst>
                                </p:cTn>
                              </p:par>
                              <p:par>
                                <p:cTn id="30" presetID="2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2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2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  <p:bldP spid="13" grpId="0"/>
      <p:bldP spid="14" grpId="0"/>
      <p:bldP spid="15" grpId="0"/>
      <p:bldP spid="16" grpId="0"/>
      <p:bldP spid="17" grpId="0"/>
      <p:bldP spid="1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429EEA-69F3-3882-1434-B01F8C4E62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E2D83E-A220-4740-AF38-54CEFCFA64C2}" type="datetime1">
              <a:rPr lang="en-US" smtClean="0"/>
              <a:t>7/19/2026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54FA220-BF1E-D111-341C-DEC40EB300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Tahmina Tuhin,UChail GPS,Kulaura</a:t>
            </a: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EE38A2A-70FD-A722-527F-CBB0EDCE01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C97787-6826-4A51-AB34-4FB9EFBFF212}" type="slidenum">
              <a:rPr lang="en-US" smtClean="0"/>
              <a:t>8</a:t>
            </a:fld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A50AD2C-D820-72B0-D61F-9EF2F96AD228}"/>
              </a:ext>
            </a:extLst>
          </p:cNvPr>
          <p:cNvSpPr txBox="1"/>
          <p:nvPr/>
        </p:nvSpPr>
        <p:spPr>
          <a:xfrm>
            <a:off x="3287661" y="208029"/>
            <a:ext cx="5840361" cy="1200329"/>
          </a:xfrm>
          <a:prstGeom prst="rect">
            <a:avLst/>
          </a:prstGeom>
          <a:solidFill>
            <a:schemeClr val="accent6"/>
          </a:solidFill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প্রশ্নোত্তরের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মাধ্যমে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সম্পর্কে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আলোচনা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797C92B-A131-FCDF-A0CB-CA7EC184569A}"/>
              </a:ext>
            </a:extLst>
          </p:cNvPr>
          <p:cNvSpPr txBox="1"/>
          <p:nvPr/>
        </p:nvSpPr>
        <p:spPr>
          <a:xfrm>
            <a:off x="3035711" y="1536585"/>
            <a:ext cx="557488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l">
              <a:buFont typeface="Wingdings" panose="05000000000000000000" pitchFamily="2" charset="2"/>
              <a:buChar char="q"/>
            </a:pPr>
            <a:r>
              <a:rPr lang="en-US" sz="3200" dirty="0" err="1">
                <a:solidFill>
                  <a:schemeClr val="accent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বাংলাদেশের</a:t>
            </a:r>
            <a:r>
              <a:rPr lang="en-US" sz="3200" dirty="0">
                <a:solidFill>
                  <a:schemeClr val="accent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accent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কয়েকটি</a:t>
            </a:r>
            <a:r>
              <a:rPr lang="en-US" sz="3200" dirty="0">
                <a:solidFill>
                  <a:schemeClr val="accent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accent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নদ-নদীর</a:t>
            </a:r>
            <a:r>
              <a:rPr lang="en-US" sz="3200" dirty="0">
                <a:solidFill>
                  <a:schemeClr val="accent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accent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নাম</a:t>
            </a:r>
            <a:r>
              <a:rPr lang="en-US" sz="3200" dirty="0">
                <a:solidFill>
                  <a:schemeClr val="accent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accent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</a:t>
            </a:r>
            <a:r>
              <a:rPr lang="en-US" sz="3200" dirty="0">
                <a:solidFill>
                  <a:schemeClr val="accent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FE5FA5D-C332-178B-4F44-795727FB95CC}"/>
              </a:ext>
            </a:extLst>
          </p:cNvPr>
          <p:cNvSpPr txBox="1"/>
          <p:nvPr/>
        </p:nvSpPr>
        <p:spPr>
          <a:xfrm>
            <a:off x="4038600" y="2422279"/>
            <a:ext cx="717300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2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উত্তর;পদ্মা,মেঘনা,যমুনা,ব্রহ্মপুত্র,সুরমা</a:t>
            </a:r>
            <a:r>
              <a:rPr lang="en-US" sz="32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,</a:t>
            </a:r>
            <a:r>
              <a:rPr lang="en-US" sz="32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কুশিয়ারা</a:t>
            </a:r>
            <a:r>
              <a:rPr lang="en-US" sz="32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ইত্যাদি</a:t>
            </a:r>
            <a:endParaRPr lang="en-US" sz="32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1B1F192-C9B1-383E-A5E5-19953B24DA00}"/>
              </a:ext>
            </a:extLst>
          </p:cNvPr>
          <p:cNvSpPr txBox="1"/>
          <p:nvPr/>
        </p:nvSpPr>
        <p:spPr>
          <a:xfrm>
            <a:off x="3287660" y="3244334"/>
            <a:ext cx="623979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l">
              <a:buFont typeface="Wingdings" panose="05000000000000000000" pitchFamily="2" charset="2"/>
              <a:buChar char="q"/>
            </a:pPr>
            <a:r>
              <a:rPr lang="en-US" sz="3200" dirty="0" err="1">
                <a:solidFill>
                  <a:schemeClr val="accent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নদ-নদী</a:t>
            </a:r>
            <a:r>
              <a:rPr lang="en-US" sz="3200" dirty="0">
                <a:solidFill>
                  <a:schemeClr val="accent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accent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আমাদের</a:t>
            </a:r>
            <a:r>
              <a:rPr lang="en-US" sz="3200" dirty="0">
                <a:solidFill>
                  <a:schemeClr val="accent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accent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200" dirty="0">
                <a:solidFill>
                  <a:schemeClr val="accent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accent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200" dirty="0">
                <a:solidFill>
                  <a:schemeClr val="accent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accent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কাজে</a:t>
            </a:r>
            <a:r>
              <a:rPr lang="en-US" sz="3200" dirty="0">
                <a:solidFill>
                  <a:schemeClr val="accent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accent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লাগে</a:t>
            </a:r>
            <a:r>
              <a:rPr lang="en-US" sz="3200" dirty="0">
                <a:solidFill>
                  <a:schemeClr val="accent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E9083FD-A3B8-BE19-9349-7CE7B67F292A}"/>
              </a:ext>
            </a:extLst>
          </p:cNvPr>
          <p:cNvSpPr txBox="1"/>
          <p:nvPr/>
        </p:nvSpPr>
        <p:spPr>
          <a:xfrm>
            <a:off x="4165988" y="3859391"/>
            <a:ext cx="691822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2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উত্তরঃকৃষিকাজে,নৌকা,লঞ্চ,স্টিমার</a:t>
            </a:r>
            <a:r>
              <a:rPr lang="en-US" sz="32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2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জাহাজে</a:t>
            </a:r>
            <a:r>
              <a:rPr lang="en-US" sz="32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নদীপথে</a:t>
            </a:r>
            <a:r>
              <a:rPr lang="en-US" sz="32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যাতায়াতের</a:t>
            </a:r>
            <a:r>
              <a:rPr lang="en-US" sz="32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ক্ষেত্রে</a:t>
            </a:r>
            <a:r>
              <a:rPr lang="en-US" sz="32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ইত্যাদি</a:t>
            </a:r>
            <a:r>
              <a:rPr lang="en-US" sz="32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A751D60-13CE-18AD-E537-D48DFCA5BA61}"/>
              </a:ext>
            </a:extLst>
          </p:cNvPr>
          <p:cNvSpPr txBox="1"/>
          <p:nvPr/>
        </p:nvSpPr>
        <p:spPr>
          <a:xfrm>
            <a:off x="3035711" y="5049943"/>
            <a:ext cx="672772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l">
              <a:buFont typeface="Wingdings" panose="05000000000000000000" pitchFamily="2" charset="2"/>
              <a:buChar char="q"/>
            </a:pPr>
            <a:r>
              <a:rPr lang="en-US" sz="3200" dirty="0" err="1">
                <a:solidFill>
                  <a:schemeClr val="accent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আর</a:t>
            </a:r>
            <a:r>
              <a:rPr lang="en-US" sz="3200" dirty="0">
                <a:solidFill>
                  <a:schemeClr val="accent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accent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200" dirty="0">
                <a:solidFill>
                  <a:schemeClr val="accent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accent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200" dirty="0">
                <a:solidFill>
                  <a:schemeClr val="accent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accent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ক্ষেত্রে</a:t>
            </a:r>
            <a:r>
              <a:rPr lang="en-US" sz="3200" dirty="0">
                <a:solidFill>
                  <a:schemeClr val="accent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accent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নদী</a:t>
            </a:r>
            <a:r>
              <a:rPr lang="en-US" sz="3200" dirty="0">
                <a:solidFill>
                  <a:schemeClr val="accent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accent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আমাদের</a:t>
            </a:r>
            <a:r>
              <a:rPr lang="en-US" sz="3200" dirty="0">
                <a:solidFill>
                  <a:schemeClr val="accent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accent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কাজে</a:t>
            </a:r>
            <a:r>
              <a:rPr lang="en-US" sz="3200" dirty="0">
                <a:solidFill>
                  <a:schemeClr val="accent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accent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লাগে</a:t>
            </a:r>
            <a:r>
              <a:rPr lang="en-US" sz="3200" dirty="0">
                <a:solidFill>
                  <a:schemeClr val="accent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43216AE-E11A-FDB0-8818-4D1D3E5892FD}"/>
              </a:ext>
            </a:extLst>
          </p:cNvPr>
          <p:cNvSpPr txBox="1"/>
          <p:nvPr/>
        </p:nvSpPr>
        <p:spPr>
          <a:xfrm>
            <a:off x="4322508" y="5644257"/>
            <a:ext cx="660628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2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উত্তরঃ</a:t>
            </a:r>
            <a:r>
              <a:rPr lang="en-US" sz="32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নদী</a:t>
            </a:r>
            <a:r>
              <a:rPr lang="en-US" sz="32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আমাদের</a:t>
            </a:r>
            <a:r>
              <a:rPr lang="en-US" sz="32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মাছের</a:t>
            </a:r>
            <a:r>
              <a:rPr lang="en-US" sz="32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চাহিদা</a:t>
            </a:r>
            <a:r>
              <a:rPr lang="en-US" sz="32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মেটায়,নদী</a:t>
            </a:r>
            <a:r>
              <a:rPr lang="en-US" sz="32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পলি</a:t>
            </a:r>
            <a:r>
              <a:rPr lang="en-US" sz="32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মাটি</a:t>
            </a:r>
            <a:r>
              <a:rPr lang="en-US" sz="32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নিয়ে</a:t>
            </a:r>
            <a:r>
              <a:rPr lang="en-US" sz="32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এসে</a:t>
            </a:r>
            <a:r>
              <a:rPr lang="en-US" sz="32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জমিকে</a:t>
            </a:r>
            <a:r>
              <a:rPr lang="en-US" sz="32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উর্বর</a:t>
            </a:r>
            <a:r>
              <a:rPr lang="en-US" sz="32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2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2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ইত্যাদি</a:t>
            </a:r>
            <a:endParaRPr lang="en-US" sz="32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67729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/>
      <p:bldP spid="10" grpId="0"/>
      <p:bldP spid="11" grpId="0"/>
      <p:bldP spid="12" grpId="0"/>
      <p:bldP spid="13" grpId="0"/>
      <p:bldP spid="1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F60EE35-A2E9-650E-A36A-42F3CF1C22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E2D83E-A220-4740-AF38-54CEFCFA64C2}" type="datetime1">
              <a:rPr lang="en-US" smtClean="0"/>
              <a:t>7/19/2026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5007990-4780-8861-D805-909D830F65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Tahmina Tuhin,UChail GPS,Kulaura</a:t>
            </a: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50E0C80-71F3-13D3-AC58-2613142C3D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C97787-6826-4A51-AB34-4FB9EFBFF212}" type="slidenum">
              <a:rPr lang="en-US" smtClean="0"/>
              <a:t>9</a:t>
            </a:fld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7624961-2BC1-5F91-8970-32472EC4BDD5}"/>
              </a:ext>
            </a:extLst>
          </p:cNvPr>
          <p:cNvSpPr txBox="1"/>
          <p:nvPr/>
        </p:nvSpPr>
        <p:spPr>
          <a:xfrm>
            <a:off x="2832100" y="1003300"/>
            <a:ext cx="78663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পাঠ্যপুস্তকের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৮১-ও ৮২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পৃষ্ঠা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পড়ে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বাংলাদেশের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উল্লেখিত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নদ-নদীর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গুরুত্ব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তা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নিচের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ছকে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উল্লেখ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40A0E4A-3E7B-532A-126A-D532DAAE01C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97680" y="2294297"/>
            <a:ext cx="3037965" cy="4062053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BD090948-0BC5-DD4A-2BDC-75ED4C37345C}"/>
              </a:ext>
            </a:extLst>
          </p:cNvPr>
          <p:cNvSpPr txBox="1"/>
          <p:nvPr/>
        </p:nvSpPr>
        <p:spPr>
          <a:xfrm>
            <a:off x="5015215" y="356969"/>
            <a:ext cx="20613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দলীয়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81551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0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 algn="l">
          <a:defRPr dirty="0">
            <a:latin typeface="NikoshBAN" panose="02000000000000000000" pitchFamily="2" charset="0"/>
            <a:cs typeface="NikoshBAN" panose="02000000000000000000" pitchFamily="2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659</TotalTime>
  <Words>606</Words>
  <Application>Microsoft Office PowerPoint</Application>
  <PresentationFormat>Widescreen</PresentationFormat>
  <Paragraphs>141</Paragraphs>
  <Slides>17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3" baseType="lpstr">
      <vt:lpstr>Aptos</vt:lpstr>
      <vt:lpstr>Arial</vt:lpstr>
      <vt:lpstr>Courier New</vt:lpstr>
      <vt:lpstr>NikoshBAN</vt:lpstr>
      <vt:lpstr>Wingdings</vt:lpstr>
      <vt:lpstr>Office Theme</vt:lpstr>
      <vt:lpstr>PowerPoint Presentation</vt:lpstr>
      <vt:lpstr>পরিচিতি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oprekin.com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t45154</dc:creator>
  <cp:lastModifiedBy>t45154</cp:lastModifiedBy>
  <cp:revision>168</cp:revision>
  <dcterms:created xsi:type="dcterms:W3CDTF">2026-06-30T18:02:17Z</dcterms:created>
  <dcterms:modified xsi:type="dcterms:W3CDTF">2026-07-20T02:43:13Z</dcterms:modified>
</cp:coreProperties>
</file>