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71" r:id="rId7"/>
    <p:sldId id="283" r:id="rId8"/>
    <p:sldId id="284" r:id="rId9"/>
    <p:sldId id="280" r:id="rId10"/>
    <p:sldId id="285" r:id="rId11"/>
    <p:sldId id="286" r:id="rId12"/>
    <p:sldId id="278" r:id="rId13"/>
    <p:sldId id="287" r:id="rId14"/>
    <p:sldId id="259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46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0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3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7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2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4F5B-9661-4E01-811D-BB9EC3369808}" type="datetimeFigureOut">
              <a:rPr lang="en-US" smtClean="0"/>
              <a:t>19-Jul-26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32070" y="1697622"/>
            <a:ext cx="5463540" cy="325701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8934" y="1697622"/>
            <a:ext cx="3869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78" y="1478619"/>
            <a:ext cx="4151368" cy="41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8535" y="363366"/>
            <a:ext cx="379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716" y="1555160"/>
            <a:ext cx="2853093" cy="1152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299" y="2822621"/>
            <a:ext cx="5825133" cy="117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466" y="4039327"/>
            <a:ext cx="4495800" cy="1514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309" y="5593218"/>
            <a:ext cx="6212062" cy="5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8535" y="363366"/>
            <a:ext cx="379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445" y="1647869"/>
            <a:ext cx="5061236" cy="824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535" y="2725731"/>
            <a:ext cx="6002884" cy="1891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380" y="4617396"/>
            <a:ext cx="5074420" cy="16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37543" y="383693"/>
            <a:ext cx="326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445" y="1850051"/>
            <a:ext cx="6880019" cy="2950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6120" y="2823891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6120" y="3140659"/>
            <a:ext cx="59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6120" y="3479196"/>
            <a:ext cx="59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৩৭টি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6487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68412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30337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91454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52571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713688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74805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035922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97039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58156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06487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068412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230337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392262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554187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716112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878037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039962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201887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363812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90648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070441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23439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398351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6230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726261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89021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54171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21812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35815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906486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075308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230337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385366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540395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95424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850453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752053" y="2932043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40990" y="2823891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53868" y="3076408"/>
            <a:ext cx="59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19150" y="3829916"/>
            <a:ext cx="59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৩৫টি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0" grpId="0"/>
      <p:bldP spid="11" grpId="0" animBg="1"/>
      <p:bldP spid="31" grpId="0" animBg="1"/>
      <p:bldP spid="3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37543" y="383693"/>
            <a:ext cx="326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445" y="1850051"/>
            <a:ext cx="6880019" cy="2950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6120" y="2823891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6120" y="3140659"/>
            <a:ext cx="59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6120" y="3479196"/>
            <a:ext cx="59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৩৭টি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6487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68412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30337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91454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52571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713688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74805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035922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97039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58156" y="2707641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06487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068412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230337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392262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554187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716112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878037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039962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201887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363812" y="2866278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90648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070441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23439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398351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6230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726261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89021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54171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21812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358156" y="3024915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906486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075308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230337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385366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540395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95424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850453" y="3181053"/>
            <a:ext cx="146089" cy="131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752053" y="2932043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40990" y="2823891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53868" y="3076408"/>
            <a:ext cx="59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19150" y="3829916"/>
            <a:ext cx="59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৩৫টি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0" grpId="0"/>
      <p:bldP spid="11" grpId="0" animBg="1"/>
      <p:bldP spid="31" grpId="0" animBg="1"/>
      <p:bldP spid="3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25087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3491" y="322629"/>
            <a:ext cx="202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45" y="-127847"/>
            <a:ext cx="1522647" cy="15226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1048" y="1648367"/>
            <a:ext cx="558142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048" y="2739538"/>
            <a:ext cx="5771039" cy="12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10281" y="390888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7717" y="3888521"/>
            <a:ext cx="203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91" y="972634"/>
            <a:ext cx="4223922" cy="26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60" y="49319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49190" y="146861"/>
            <a:ext cx="229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42372" y="1097620"/>
            <a:ext cx="5802468" cy="30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Open Book School Supply Icon 23221041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55" y="-104618"/>
            <a:ext cx="1564005" cy="12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8079" y="1982597"/>
            <a:ext cx="5794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অধ্যায়-6(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৯১ -৯২।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পাঠঃ৬৫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30" y="1608462"/>
            <a:ext cx="2831665" cy="3795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37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35565" y="345025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6300" y="486121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1" y="49826"/>
            <a:ext cx="1209688" cy="12715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105488" y="1394800"/>
            <a:ext cx="5181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74458" y="2186976"/>
            <a:ext cx="4201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দেবাশীষ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মধুখালী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ঝিকরগাছা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84" y="1431465"/>
            <a:ext cx="3450015" cy="3450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7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94206" y="284140"/>
            <a:ext cx="3203585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0179" y="381682"/>
            <a:ext cx="169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28950" y="1385289"/>
            <a:ext cx="4895224" cy="16945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91" y="-163053"/>
            <a:ext cx="2571748" cy="1797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94" y="2512085"/>
            <a:ext cx="9663953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645066" y="284141"/>
            <a:ext cx="4599773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0330" y="381682"/>
            <a:ext cx="371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16" y="49826"/>
            <a:ext cx="606557" cy="119394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3109633" y="1271781"/>
            <a:ext cx="5272366" cy="207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2707" y="2624704"/>
            <a:ext cx="706658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52242" y="381683"/>
            <a:ext cx="390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74" y="2335643"/>
            <a:ext cx="4187754" cy="2595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246413" y="1775028"/>
            <a:ext cx="2271338" cy="2193935"/>
            <a:chOff x="1094013" y="1622629"/>
            <a:chExt cx="1905000" cy="1774372"/>
          </a:xfrm>
        </p:grpSpPr>
        <p:sp>
          <p:nvSpPr>
            <p:cNvPr id="15" name="Oval Callout 14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08944"/>
                <a:gd name="adj2" fmla="val 3197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99067" y="2186975"/>
              <a:ext cx="1694892" cy="67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ছামিয়া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আসেনি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ম্যাডাম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82930" y="1529443"/>
            <a:ext cx="2480320" cy="1774372"/>
            <a:chOff x="4215492" y="1551215"/>
            <a:chExt cx="2480320" cy="1774372"/>
          </a:xfrm>
        </p:grpSpPr>
        <p:sp>
          <p:nvSpPr>
            <p:cNvPr id="18" name="Oval Callout 17"/>
            <p:cNvSpPr/>
            <p:nvPr/>
          </p:nvSpPr>
          <p:spPr>
            <a:xfrm flipH="1">
              <a:off x="4215492" y="1551215"/>
              <a:ext cx="2480320" cy="1774372"/>
            </a:xfrm>
            <a:prstGeom prst="wedgeEllipseCallout">
              <a:avLst>
                <a:gd name="adj1" fmla="val 67167"/>
                <a:gd name="adj2" fmla="val 4041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66150" y="1604777"/>
              <a:ext cx="17790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সকলেই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13429" y="3493268"/>
            <a:ext cx="2480320" cy="1774372"/>
            <a:chOff x="4230261" y="2146013"/>
            <a:chExt cx="2480320" cy="1774372"/>
          </a:xfrm>
        </p:grpSpPr>
        <p:sp>
          <p:nvSpPr>
            <p:cNvPr id="21" name="Oval Callout 20"/>
            <p:cNvSpPr/>
            <p:nvPr/>
          </p:nvSpPr>
          <p:spPr>
            <a:xfrm flipH="1">
              <a:off x="4230261" y="2146013"/>
              <a:ext cx="2480320" cy="1774372"/>
            </a:xfrm>
            <a:prstGeom prst="wedgeEllipseCallout">
              <a:avLst>
                <a:gd name="adj1" fmla="val 77576"/>
                <a:gd name="adj2" fmla="val -6022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9382" y="2438401"/>
              <a:ext cx="17790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6413" y="3968963"/>
            <a:ext cx="2271338" cy="2193935"/>
            <a:chOff x="1094013" y="1622629"/>
            <a:chExt cx="1905000" cy="1774372"/>
          </a:xfrm>
        </p:grpSpPr>
        <p:sp>
          <p:nvSpPr>
            <p:cNvPr id="24" name="Oval Callout 23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58260"/>
                <a:gd name="adj2" fmla="val -5190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9067" y="2186975"/>
              <a:ext cx="1694892" cy="37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১৯জন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3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52242" y="381683"/>
            <a:ext cx="390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74" y="2335643"/>
            <a:ext cx="4187754" cy="2595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246413" y="1775028"/>
            <a:ext cx="2271338" cy="2193935"/>
            <a:chOff x="1094013" y="1622629"/>
            <a:chExt cx="1905000" cy="1774372"/>
          </a:xfrm>
        </p:grpSpPr>
        <p:sp>
          <p:nvSpPr>
            <p:cNvPr id="15" name="Oval Callout 14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08944"/>
                <a:gd name="adj2" fmla="val 3197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99067" y="2186975"/>
              <a:ext cx="1694892" cy="37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82930" y="1529443"/>
            <a:ext cx="2480320" cy="1774372"/>
            <a:chOff x="4215492" y="1551215"/>
            <a:chExt cx="2480320" cy="1774372"/>
          </a:xfrm>
        </p:grpSpPr>
        <p:sp>
          <p:nvSpPr>
            <p:cNvPr id="18" name="Oval Callout 17"/>
            <p:cNvSpPr/>
            <p:nvPr/>
          </p:nvSpPr>
          <p:spPr>
            <a:xfrm flipH="1">
              <a:off x="4215492" y="1551215"/>
              <a:ext cx="2480320" cy="1774372"/>
            </a:xfrm>
            <a:prstGeom prst="wedgeEllipseCallout">
              <a:avLst>
                <a:gd name="adj1" fmla="val 67167"/>
                <a:gd name="adj2" fmla="val 4041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66150" y="1604777"/>
              <a:ext cx="17790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আসেনি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কতজন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13429" y="3493268"/>
            <a:ext cx="2480320" cy="1774372"/>
            <a:chOff x="4230261" y="2146013"/>
            <a:chExt cx="2480320" cy="1774372"/>
          </a:xfrm>
        </p:grpSpPr>
        <p:sp>
          <p:nvSpPr>
            <p:cNvPr id="21" name="Oval Callout 20"/>
            <p:cNvSpPr/>
            <p:nvPr/>
          </p:nvSpPr>
          <p:spPr>
            <a:xfrm flipH="1">
              <a:off x="4230261" y="2146013"/>
              <a:ext cx="2480320" cy="1774372"/>
            </a:xfrm>
            <a:prstGeom prst="wedgeEllipseCallout">
              <a:avLst>
                <a:gd name="adj1" fmla="val 77576"/>
                <a:gd name="adj2" fmla="val -6022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9382" y="2438401"/>
              <a:ext cx="1779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১০০জনে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6413" y="3968963"/>
            <a:ext cx="2271338" cy="2193935"/>
            <a:chOff x="1094013" y="1622629"/>
            <a:chExt cx="1905000" cy="1774372"/>
          </a:xfrm>
        </p:grpSpPr>
        <p:sp>
          <p:nvSpPr>
            <p:cNvPr id="24" name="Oval Callout 23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58260"/>
                <a:gd name="adj2" fmla="val -5190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9067" y="2186975"/>
              <a:ext cx="1694892" cy="37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১৯জন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52242" y="381683"/>
            <a:ext cx="390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74" y="2335643"/>
            <a:ext cx="4187754" cy="2595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093240" y="1775028"/>
            <a:ext cx="2271338" cy="2193935"/>
            <a:chOff x="1094013" y="1622629"/>
            <a:chExt cx="1905000" cy="1774372"/>
          </a:xfrm>
        </p:grpSpPr>
        <p:sp>
          <p:nvSpPr>
            <p:cNvPr id="15" name="Oval Callout 14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08944"/>
                <a:gd name="adj2" fmla="val 3197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99067" y="2186975"/>
              <a:ext cx="1694892" cy="37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ম্যাডাম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82930" y="1529443"/>
            <a:ext cx="2480320" cy="1774372"/>
            <a:chOff x="4215492" y="1551215"/>
            <a:chExt cx="2480320" cy="1774372"/>
          </a:xfrm>
        </p:grpSpPr>
        <p:sp>
          <p:nvSpPr>
            <p:cNvPr id="18" name="Oval Callout 17"/>
            <p:cNvSpPr/>
            <p:nvPr/>
          </p:nvSpPr>
          <p:spPr>
            <a:xfrm flipH="1">
              <a:off x="4215492" y="1551215"/>
              <a:ext cx="2480320" cy="1774372"/>
            </a:xfrm>
            <a:prstGeom prst="wedgeEllipseCallout">
              <a:avLst>
                <a:gd name="adj1" fmla="val 67167"/>
                <a:gd name="adj2" fmla="val 4041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66150" y="2156300"/>
              <a:ext cx="1779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13429" y="3493268"/>
            <a:ext cx="2480320" cy="1774372"/>
            <a:chOff x="4230261" y="2146013"/>
            <a:chExt cx="2480320" cy="1774372"/>
          </a:xfrm>
        </p:grpSpPr>
        <p:sp>
          <p:nvSpPr>
            <p:cNvPr id="21" name="Oval Callout 20"/>
            <p:cNvSpPr/>
            <p:nvPr/>
          </p:nvSpPr>
          <p:spPr>
            <a:xfrm flipH="1">
              <a:off x="4230261" y="2146013"/>
              <a:ext cx="2480320" cy="1774372"/>
            </a:xfrm>
            <a:prstGeom prst="wedgeEllipseCallout">
              <a:avLst>
                <a:gd name="adj1" fmla="val 77576"/>
                <a:gd name="adj2" fmla="val -6022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9382" y="2438401"/>
              <a:ext cx="1779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!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6413" y="3968963"/>
            <a:ext cx="2271338" cy="2193935"/>
            <a:chOff x="1094013" y="1622629"/>
            <a:chExt cx="1905000" cy="1774372"/>
          </a:xfrm>
        </p:grpSpPr>
        <p:sp>
          <p:nvSpPr>
            <p:cNvPr id="24" name="Oval Callout 23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58260"/>
                <a:gd name="adj2" fmla="val -5190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9067" y="2186975"/>
              <a:ext cx="1694892" cy="37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ঠিক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2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8535" y="363366"/>
            <a:ext cx="379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535" y="1440180"/>
            <a:ext cx="3745230" cy="47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151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81</cp:revision>
  <dcterms:created xsi:type="dcterms:W3CDTF">2026-06-17T13:44:11Z</dcterms:created>
  <dcterms:modified xsi:type="dcterms:W3CDTF">2026-07-19T14:14:58Z</dcterms:modified>
</cp:coreProperties>
</file>