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0" r:id="rId2"/>
    <p:sldId id="279" r:id="rId3"/>
    <p:sldId id="281" r:id="rId4"/>
    <p:sldId id="282" r:id="rId5"/>
    <p:sldId id="260" r:id="rId6"/>
    <p:sldId id="283" r:id="rId7"/>
    <p:sldId id="284" r:id="rId8"/>
    <p:sldId id="285" r:id="rId9"/>
    <p:sldId id="287" r:id="rId10"/>
    <p:sldId id="286" r:id="rId11"/>
    <p:sldId id="289" r:id="rId12"/>
    <p:sldId id="288" r:id="rId13"/>
    <p:sldId id="29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4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1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35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38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8" name="Regular Pentagon 17"/>
          <p:cNvSpPr/>
          <p:nvPr/>
        </p:nvSpPr>
        <p:spPr>
          <a:xfrm>
            <a:off x="3439455" y="2061447"/>
            <a:ext cx="8826910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চতুর্থ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বীজগণিতীয়</a:t>
            </a:r>
            <a:r>
              <a:rPr lang="en-US" sz="4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endParaRPr lang="en-US" sz="2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58269"/>
              <a:gd name="adj2" fmla="val 86174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3735187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Class Six </a:t>
            </a:r>
          </a:p>
        </p:txBody>
      </p:sp>
      <p:sp>
        <p:nvSpPr>
          <p:cNvPr id="13" name="Oval 12"/>
          <p:cNvSpPr/>
          <p:nvPr/>
        </p:nvSpPr>
        <p:spPr>
          <a:xfrm>
            <a:off x="3885769" y="5349718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01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752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2" name="laser.wav"/>
          </p:stSnd>
        </p:sndAc>
      </p:transition>
    </mc:Choice>
    <mc:Fallback xmlns="">
      <p:transition spd="slow">
        <p:fade/>
        <p:sndAc>
          <p:stSnd>
            <p:snd r:embed="rId8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7" grpId="0" animBg="1"/>
      <p:bldP spid="3" grpId="0" animBg="1"/>
      <p:bldP spid="21" grpId="0" animBg="1"/>
      <p:bldP spid="11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62000"/>
            <a:ext cx="12170229" cy="4115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9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endParaRPr lang="en-US" sz="199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886" y="3048000"/>
            <a:ext cx="12170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8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80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</a:t>
            </a:r>
            <a:r>
              <a:rPr lang="en-US" sz="8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80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সাথি</a:t>
            </a:r>
            <a:r>
              <a:rPr lang="en-US" sz="8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328" y="1905000"/>
            <a:ext cx="12170229" cy="1709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8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80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</a:t>
            </a:r>
            <a:r>
              <a:rPr lang="en-US" sz="8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907316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62000"/>
            <a:ext cx="12170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সহগঃ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যখন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হিসেবে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যুক্ত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তখন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ঐ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গুণককে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71" y="2971800"/>
            <a:ext cx="121702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দুই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প্রকারঃ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যথা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১।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সাংখ্যিক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endParaRPr lang="en-US" sz="28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২।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আক্ষরিক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6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21771" y="-50125"/>
            <a:ext cx="121702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১।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সাংখ্যিক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সহগঃ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একপদী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রাশিতে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চলকের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যখন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গুণক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হিসেবে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যুক্ত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তখন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ঐ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গুণককে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রাশিটির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সাংখ্যিক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48985" y="3733800"/>
            <a:ext cx="121702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২। </a:t>
            </a:r>
            <a:r>
              <a:rPr lang="en-US" sz="2800" b="1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আক্ষরিক</a:t>
            </a:r>
            <a:r>
              <a:rPr lang="en-US" sz="28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সহগঃ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রাশিতে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চলকের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যখন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অক্ষর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গুণক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হিসেবে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যুক্ত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তখন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ঐ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গুণককে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রাশিটির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আক্ষরিক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48985" y="5585936"/>
            <a:ext cx="1219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যেমনঃ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x, by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z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ইত‌্যাদি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a, 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b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এদের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57400" y="2350717"/>
            <a:ext cx="8153400" cy="1154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বিঃ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দ্রঃ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একপদী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রাশিতে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চলকের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যখন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গুণক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হিসেবে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যুক্ত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না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থাকে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তখন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1</a:t>
            </a:r>
          </a:p>
          <a:p>
            <a:pPr algn="just">
              <a:lnSpc>
                <a:spcPct val="150000"/>
              </a:lnSpc>
            </a:pP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যেমনঃ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x, y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z 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ইত‌্যাদি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একপদী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এদের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sz="1600" b="1" dirty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1</a:t>
            </a:r>
            <a:endParaRPr lang="en-US" sz="1600" b="1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1623536"/>
            <a:ext cx="1219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যেমনঃ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4x, 7y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6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z 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ইত‌্যাদি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4, 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7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6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এদের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13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  <p:bldP spid="9" grpId="0"/>
      <p:bldP spid="9" grpId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12192000" cy="6096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371600" y="5682343"/>
            <a:ext cx="9056914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90058" y="228600"/>
            <a:ext cx="7282541" cy="9144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758686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0993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93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638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বীজগণিতীয়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endParaRPr lang="en-US" sz="28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533400"/>
            <a:ext cx="10439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পাটিগণিতে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০, ১, ২, ৩, ৪, ৫, ৬, ৭, ৮, ৯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071" y="1295400"/>
            <a:ext cx="10439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0, 1,  2, 3, 4, 5, 6, 7, 8, 9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171" y="2209800"/>
            <a:ext cx="1150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কিন্তু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অক্ষর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ব‌্যবহার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যেমনa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b, c----- p, q, r------ x, y, z------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171" y="3776472"/>
            <a:ext cx="10439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মৌলিক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বৈশিষ্ট‌্য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742" y="4953000"/>
            <a:ext cx="12170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a, b, c----- p, q, r------ x, y, z------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ইত‌্যাদি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অক্ষর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দ্বারা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অজানা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প্রকাশ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77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85" y="5443"/>
            <a:ext cx="12170229" cy="2597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চলকঃ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অক্ষর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5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10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অন‌্য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কোনো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পারে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এ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ধরনের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অজ্ঞাত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অক্ষর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  <a:p>
            <a:pPr>
              <a:lnSpc>
                <a:spcPct val="150000"/>
              </a:lnSpc>
            </a:pP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অতএব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x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হচ্ছে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উদাহরণ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119525"/>
            <a:ext cx="12170229" cy="658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চলকের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বৈশিষ্ট‌্যঃ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" y="3666998"/>
            <a:ext cx="12170229" cy="658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*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এমন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মানের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পরিবর্তন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" y="4294614"/>
            <a:ext cx="121702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*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নির্দিষ্ট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নয়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85" y="5033278"/>
            <a:ext cx="12170229" cy="658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*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বিভিন্ন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নাম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ধারণ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পারে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182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us 1"/>
          <p:cNvSpPr/>
          <p:nvPr/>
        </p:nvSpPr>
        <p:spPr>
          <a:xfrm>
            <a:off x="2438400" y="1593273"/>
            <a:ext cx="1981200" cy="1524000"/>
          </a:xfrm>
          <a:prstGeom prst="mathPl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inus 2"/>
          <p:cNvSpPr/>
          <p:nvPr/>
        </p:nvSpPr>
        <p:spPr>
          <a:xfrm>
            <a:off x="6019800" y="1828800"/>
            <a:ext cx="2667000" cy="1295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ultiply 3"/>
          <p:cNvSpPr/>
          <p:nvPr/>
        </p:nvSpPr>
        <p:spPr>
          <a:xfrm>
            <a:off x="2514600" y="3429000"/>
            <a:ext cx="2057400" cy="1600200"/>
          </a:xfrm>
          <a:prstGeom prst="mathMultipl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vision 4"/>
          <p:cNvSpPr/>
          <p:nvPr/>
        </p:nvSpPr>
        <p:spPr>
          <a:xfrm>
            <a:off x="6172200" y="3429000"/>
            <a:ext cx="2438400" cy="1447800"/>
          </a:xfrm>
          <a:prstGeom prst="mathDivid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76600" y="5257801"/>
            <a:ext cx="54102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চি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হ্ন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130314"/>
            <a:ext cx="120396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itchFamily="2" charset="0"/>
                <a:cs typeface="NikoshBAN" pitchFamily="2" charset="0"/>
              </a:rPr>
              <a:t>এই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চি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হ্ন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গুলো কী তোমরা  চিন?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220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2657"/>
            <a:ext cx="12170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প্রক্রিয়া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চিহ্নঃ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পাটিগণিতে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গুণ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সম্পর্কে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জেনেছি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এগুলো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প্রকাশ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তাদেরকে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প্রক্রিয়া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28600" y="1676400"/>
            <a:ext cx="12725400" cy="4267200"/>
            <a:chOff x="-228600" y="1676400"/>
            <a:chExt cx="12725400" cy="42672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45" t="32859" r="6154"/>
            <a:stretch/>
          </p:blipFill>
          <p:spPr>
            <a:xfrm>
              <a:off x="-228600" y="1676400"/>
              <a:ext cx="12725400" cy="4267200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152400" y="4294413"/>
              <a:ext cx="4343400" cy="1295400"/>
            </a:xfrm>
            <a:prstGeom prst="roundRect">
              <a:avLst>
                <a:gd name="adj" fmla="val 0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b="1" dirty="0" smtClean="0">
                  <a:solidFill>
                    <a:srgbClr val="00206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ইংরেজিতে</a:t>
              </a:r>
              <a:r>
                <a:rPr lang="en-US" sz="3200" b="1" dirty="0" smtClean="0">
                  <a:solidFill>
                    <a:srgbClr val="00206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 </a:t>
              </a:r>
              <a:r>
                <a:rPr lang="en-US" sz="3200" b="1" dirty="0" err="1" smtClean="0">
                  <a:solidFill>
                    <a:srgbClr val="00206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প্রক্রিয়া</a:t>
              </a:r>
              <a:r>
                <a:rPr lang="bn-IN" sz="3200" b="1" dirty="0" smtClean="0">
                  <a:solidFill>
                    <a:srgbClr val="00206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 চি</a:t>
              </a:r>
              <a:r>
                <a:rPr lang="en-US" sz="3200" b="1" dirty="0" err="1" smtClean="0">
                  <a:solidFill>
                    <a:srgbClr val="00206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হ্নের</a:t>
              </a:r>
              <a:r>
                <a:rPr lang="en-US" sz="3200" b="1" dirty="0" smtClean="0">
                  <a:solidFill>
                    <a:srgbClr val="00206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 </a:t>
              </a:r>
              <a:r>
                <a:rPr lang="bn-IN" sz="3200" b="1" dirty="0" smtClean="0">
                  <a:solidFill>
                    <a:srgbClr val="00206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নাম </a:t>
              </a:r>
              <a:endParaRPr lang="en-US" sz="3200" b="1" dirty="0">
                <a:solidFill>
                  <a:srgbClr val="00206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5143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07342"/>
            <a:ext cx="11963400" cy="41742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4"/>
          <a:stretch/>
        </p:blipFill>
        <p:spPr>
          <a:xfrm>
            <a:off x="0" y="5181600"/>
            <a:ext cx="12192000" cy="106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2657"/>
            <a:ext cx="12170229" cy="98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প্রক্রিয়া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চিহ্নের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সাহায‌্যে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লেখার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4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57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771" y="914400"/>
            <a:ext cx="12170229" cy="130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বীজগণিতীয়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রাশিঃ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প্রক্রিয়া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সংখ‌্যা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সূচক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প্রতীক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অর্থবোধক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সংযোগকে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বীজগণিতীয়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057" y="2742970"/>
            <a:ext cx="12170229" cy="658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যেমনঃ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5x, 2x+3y, 5x+3y-z 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ইত‌্যাদি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970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32657"/>
            <a:ext cx="12170229" cy="130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পদঃ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বীজগণিতীয়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অংশ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 ও –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দ্বারা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সংযুক্ত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তাদের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প্রত‌্যেকটিকে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ঐ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বলে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71" y="1981200"/>
            <a:ext cx="121702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যেমনঃ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5x,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85" y="4876800"/>
            <a:ext cx="12170229" cy="130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5x+3y-z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কিন্তু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5x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3y ও z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তিনটি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ত্রিপদী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771" y="3127605"/>
            <a:ext cx="12170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2x+3y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কিন্তু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রাশিটিতে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2x ও 3y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দুইটি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পদ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তাই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এটি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দ্বিপদী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রাশি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6024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</TotalTime>
  <Words>498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NikoshBAN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ICT_LAB</cp:lastModifiedBy>
  <cp:revision>137</cp:revision>
  <dcterms:created xsi:type="dcterms:W3CDTF">2006-08-16T00:00:00Z</dcterms:created>
  <dcterms:modified xsi:type="dcterms:W3CDTF">2026-07-18T18:17:35Z</dcterms:modified>
</cp:coreProperties>
</file>