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1" r:id="rId2"/>
    <p:sldId id="292" r:id="rId3"/>
    <p:sldId id="293" r:id="rId4"/>
    <p:sldId id="294" r:id="rId5"/>
    <p:sldId id="295" r:id="rId6"/>
    <p:sldId id="29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4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1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35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19-07-2026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38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8" name="Regular Pentagon 17"/>
          <p:cNvSpPr/>
          <p:nvPr/>
        </p:nvSpPr>
        <p:spPr>
          <a:xfrm>
            <a:off x="3439455" y="2061447"/>
            <a:ext cx="8826910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চতুর্থ</a:t>
            </a:r>
            <a:r>
              <a:rPr lang="en-US" sz="72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অধ্যায়</a:t>
            </a: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</a:t>
            </a:r>
            <a:r>
              <a:rPr lang="en-US" sz="4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4.1</a:t>
            </a:r>
            <a:endParaRPr lang="en-US" sz="2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58269"/>
              <a:gd name="adj2" fmla="val 86174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3735187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 Black" panose="020B0A04020102020204" pitchFamily="34" charset="0"/>
              </a:rPr>
              <a:t>Class Six </a:t>
            </a:r>
          </a:p>
        </p:txBody>
      </p:sp>
      <p:sp>
        <p:nvSpPr>
          <p:cNvPr id="13" name="Oval 12"/>
          <p:cNvSpPr/>
          <p:nvPr/>
        </p:nvSpPr>
        <p:spPr>
          <a:xfrm>
            <a:off x="3885769" y="5349718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02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68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36"/>
          <a:stretch/>
        </p:blipFill>
        <p:spPr>
          <a:xfrm>
            <a:off x="0" y="0"/>
            <a:ext cx="12192000" cy="160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9530" y="1597967"/>
            <a:ext cx="21675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হলো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1048" y="1413301"/>
            <a:ext cx="236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হলো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a b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25373" y="1446623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হলো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x y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9530" y="2019457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সাংখ্যিক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8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93" b="52807"/>
          <a:stretch/>
        </p:blipFill>
        <p:spPr>
          <a:xfrm>
            <a:off x="-16933" y="2362199"/>
            <a:ext cx="12192000" cy="838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475" b="5343"/>
          <a:stretch/>
        </p:blipFill>
        <p:spPr>
          <a:xfrm>
            <a:off x="-16933" y="5024489"/>
            <a:ext cx="12192000" cy="1219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91480" y="1832558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সাংখ্যিক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5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1897" y="1348890"/>
            <a:ext cx="21675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চলক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হলো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x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1897" y="1770380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সাংখ্যিক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3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935" b="39701"/>
          <a:stretch/>
        </p:blipFill>
        <p:spPr>
          <a:xfrm>
            <a:off x="0" y="3352800"/>
            <a:ext cx="12192000" cy="762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84" b="25452"/>
          <a:stretch/>
        </p:blipFill>
        <p:spPr>
          <a:xfrm>
            <a:off x="0" y="4112444"/>
            <a:ext cx="12192000" cy="76200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925373" y="1785536"/>
            <a:ext cx="3299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এখানে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আক্ষরিক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সহগ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r>
              <a:rPr lang="en-US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a, b</a:t>
            </a:r>
            <a:endParaRPr lang="en-US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090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" grpId="0"/>
      <p:bldP spid="10" grpId="1"/>
      <p:bldP spid="15" grpId="0"/>
      <p:bldP spid="15" grpId="1"/>
      <p:bldP spid="16" grpId="0"/>
      <p:bldP spid="16" grpId="1"/>
      <p:bldP spid="9" grpId="0"/>
      <p:bldP spid="9" grpId="1"/>
      <p:bldP spid="11" grpId="0"/>
      <p:bldP spid="11" grpId="1"/>
      <p:bldP spid="12" grpId="0"/>
      <p:bldP spid="12" grpId="1"/>
      <p:bldP spid="19" grpId="0"/>
      <p:bldP spid="1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19"/>
          <a:stretch/>
        </p:blipFill>
        <p:spPr>
          <a:xfrm>
            <a:off x="0" y="0"/>
            <a:ext cx="12039600" cy="2514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r="57595" b="66248"/>
          <a:stretch/>
        </p:blipFill>
        <p:spPr>
          <a:xfrm>
            <a:off x="-177800" y="3309258"/>
            <a:ext cx="5105400" cy="4726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16929" y="3309258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29659" y="3356803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42" r="49774" b="53908"/>
          <a:stretch/>
        </p:blipFill>
        <p:spPr>
          <a:xfrm>
            <a:off x="-27214" y="4648200"/>
            <a:ext cx="6047014" cy="6096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889268" y="4789716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519655" y="4785251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2740967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</a:t>
            </a:r>
            <a:endParaRPr lang="en-US" sz="2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685800" y="533400"/>
            <a:ext cx="7620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9" b="61719"/>
          <a:stretch/>
        </p:blipFill>
        <p:spPr>
          <a:xfrm>
            <a:off x="-205014" y="3940708"/>
            <a:ext cx="12039600" cy="48594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70" t="28906" r="52033" b="65907"/>
          <a:stretch/>
        </p:blipFill>
        <p:spPr>
          <a:xfrm>
            <a:off x="5151058" y="3328008"/>
            <a:ext cx="685801" cy="5059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68" t="28906" r="28481" b="65621"/>
          <a:stretch/>
        </p:blipFill>
        <p:spPr>
          <a:xfrm>
            <a:off x="5778403" y="3352384"/>
            <a:ext cx="2895600" cy="53381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6" t="28906" r="22152" b="65196"/>
          <a:stretch/>
        </p:blipFill>
        <p:spPr>
          <a:xfrm>
            <a:off x="8763000" y="3328008"/>
            <a:ext cx="838200" cy="57524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3" t="41404" r="19339" b="53908"/>
          <a:stretch/>
        </p:blipFill>
        <p:spPr>
          <a:xfrm>
            <a:off x="6790268" y="4817533"/>
            <a:ext cx="2819400" cy="4572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9" t="41163" r="43445" b="54149"/>
          <a:stretch/>
        </p:blipFill>
        <p:spPr>
          <a:xfrm>
            <a:off x="6096000" y="4758266"/>
            <a:ext cx="685800" cy="4572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39" t="39842" r="13698" b="53507"/>
          <a:stretch/>
        </p:blipFill>
        <p:spPr>
          <a:xfrm>
            <a:off x="9922329" y="4648200"/>
            <a:ext cx="609600" cy="64866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8" t="45461" r="39698" b="49851"/>
          <a:stretch/>
        </p:blipFill>
        <p:spPr>
          <a:xfrm>
            <a:off x="2732266" y="5496277"/>
            <a:ext cx="4572000" cy="457200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609600" y="1029405"/>
            <a:ext cx="7620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83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  <p:bldP spid="27" grpId="0"/>
      <p:bldP spid="28" grpId="0"/>
      <p:bldP spid="8" grpId="0"/>
      <p:bldP spid="29" grpId="0" animBg="1"/>
      <p:bldP spid="29" grpId="1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19"/>
          <a:stretch/>
        </p:blipFill>
        <p:spPr>
          <a:xfrm>
            <a:off x="0" y="0"/>
            <a:ext cx="12039600" cy="2514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19" r="46836" b="37112"/>
          <a:stretch/>
        </p:blipFill>
        <p:spPr>
          <a:xfrm>
            <a:off x="-304800" y="2971800"/>
            <a:ext cx="6400800" cy="53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0" y="2988129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4526" y="3390903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6" t="81254" r="40506" b="13110"/>
          <a:stretch/>
        </p:blipFill>
        <p:spPr>
          <a:xfrm>
            <a:off x="-457200" y="4784271"/>
            <a:ext cx="7315200" cy="5497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333113" y="4872335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32468" y="5334000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4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600" y="2590800"/>
            <a:ext cx="1276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সমাধান</a:t>
            </a:r>
            <a:endParaRPr lang="en-US" sz="2400" b="1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33400" y="1480458"/>
            <a:ext cx="7620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25" r="31997" b="32987"/>
          <a:stretch/>
        </p:blipFill>
        <p:spPr>
          <a:xfrm>
            <a:off x="-311404" y="3466122"/>
            <a:ext cx="8187267" cy="4572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65" t="57679" r="36076" b="36851"/>
          <a:stretch/>
        </p:blipFill>
        <p:spPr>
          <a:xfrm>
            <a:off x="6242811" y="2952261"/>
            <a:ext cx="1295400" cy="533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54" t="62558" r="20786" b="32754"/>
          <a:stretch/>
        </p:blipFill>
        <p:spPr>
          <a:xfrm>
            <a:off x="7924800" y="3461658"/>
            <a:ext cx="1295400" cy="457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55" r="31997" b="23587"/>
          <a:stretch/>
        </p:blipFill>
        <p:spPr>
          <a:xfrm>
            <a:off x="-375460" y="3810000"/>
            <a:ext cx="8187267" cy="9906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1" t="81351" r="27215" b="13180"/>
          <a:stretch/>
        </p:blipFill>
        <p:spPr>
          <a:xfrm>
            <a:off x="6781800" y="4800600"/>
            <a:ext cx="1676400" cy="5334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19" t="82680" r="15822" b="13413"/>
          <a:stretch/>
        </p:blipFill>
        <p:spPr>
          <a:xfrm>
            <a:off x="8605157" y="4943093"/>
            <a:ext cx="1295400" cy="381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6" t="85964" r="39877" b="9347"/>
          <a:stretch/>
        </p:blipFill>
        <p:spPr>
          <a:xfrm>
            <a:off x="2418755" y="5350329"/>
            <a:ext cx="4419600" cy="457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23" t="86237" r="24055" b="9073"/>
          <a:stretch/>
        </p:blipFill>
        <p:spPr>
          <a:xfrm>
            <a:off x="6722026" y="5392128"/>
            <a:ext cx="1905000" cy="4572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08" t="86422" r="17863" b="8888"/>
          <a:stretch/>
        </p:blipFill>
        <p:spPr>
          <a:xfrm>
            <a:off x="8964481" y="5395827"/>
            <a:ext cx="761999" cy="4572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4" t="90686" r="31179" b="4623"/>
          <a:stretch/>
        </p:blipFill>
        <p:spPr>
          <a:xfrm>
            <a:off x="2196788" y="5851071"/>
            <a:ext cx="6838354" cy="457200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533400" y="1997529"/>
            <a:ext cx="762000" cy="609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051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9" grpId="0" animBg="1"/>
      <p:bldP spid="9" grpId="1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71600" y="5682343"/>
            <a:ext cx="9056914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228600"/>
            <a:ext cx="10744200" cy="9144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শিক্ষার্থীরা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তোমাদের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কাজ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হলো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1"/>
            <a:ext cx="12192000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57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371600" y="5682343"/>
            <a:ext cx="9056914" cy="6096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28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36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90058" y="228600"/>
            <a:ext cx="7282541" cy="9144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1"/>
            <a:ext cx="12192000" cy="453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366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</TotalTime>
  <Words>101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Nirmala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ICT_LAB</cp:lastModifiedBy>
  <cp:revision>138</cp:revision>
  <dcterms:created xsi:type="dcterms:W3CDTF">2006-08-16T00:00:00Z</dcterms:created>
  <dcterms:modified xsi:type="dcterms:W3CDTF">2026-07-18T18:19:45Z</dcterms:modified>
</cp:coreProperties>
</file>