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7" r:id="rId2"/>
    <p:sldId id="299" r:id="rId3"/>
    <p:sldId id="298" r:id="rId4"/>
    <p:sldId id="300" r:id="rId5"/>
    <p:sldId id="325" r:id="rId6"/>
    <p:sldId id="310" r:id="rId7"/>
    <p:sldId id="326" r:id="rId8"/>
    <p:sldId id="32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1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42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22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1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12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31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72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35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06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38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7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8" name="Regular Pentagon 17"/>
          <p:cNvSpPr/>
          <p:nvPr/>
        </p:nvSpPr>
        <p:spPr>
          <a:xfrm>
            <a:off x="3439455" y="2061447"/>
            <a:ext cx="8826910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চতুর্থ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</a:p>
          <a:p>
            <a:pPr algn="ctr"/>
            <a:r>
              <a:rPr lang="en-US" sz="44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44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4.1</a:t>
            </a:r>
            <a:endParaRPr lang="en-US" sz="2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58269"/>
              <a:gd name="adj2" fmla="val 86174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4813" y="5458331"/>
            <a:ext cx="3735187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Class Six </a:t>
            </a:r>
          </a:p>
        </p:txBody>
      </p:sp>
      <p:sp>
        <p:nvSpPr>
          <p:cNvPr id="13" name="Oval 12"/>
          <p:cNvSpPr/>
          <p:nvPr/>
        </p:nvSpPr>
        <p:spPr>
          <a:xfrm>
            <a:off x="3885769" y="5349718"/>
            <a:ext cx="1212103" cy="121210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03</a:t>
            </a:r>
            <a:endParaRPr lang="en-US" sz="39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670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32657"/>
            <a:ext cx="12170229" cy="130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পদঃ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বীজগণিতীয়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অংশ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+ ও –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দ্বারা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সংযুক্ত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তাদের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প্রত‌্যেকটিকে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ঐ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বলে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76200" y="1981200"/>
            <a:ext cx="121702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যেমনঃ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5x,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একপদী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985" y="4876800"/>
            <a:ext cx="12170229" cy="130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5x+3y-z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একটি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কিন্তু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5x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3y ও z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তিনটি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এটি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ত্রিপদী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152400" y="3127605"/>
            <a:ext cx="12170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2x+3y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কিন্তু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2x ও 3y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দুইটি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দ্বিপদী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8333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928"/>
          <a:stretch/>
        </p:blipFill>
        <p:spPr>
          <a:xfrm>
            <a:off x="-32657" y="228600"/>
            <a:ext cx="12192000" cy="457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8" r="82232" b="89928"/>
          <a:stretch/>
        </p:blipFill>
        <p:spPr>
          <a:xfrm>
            <a:off x="623073" y="1659255"/>
            <a:ext cx="1474469" cy="147446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7" r="71608" b="89929"/>
          <a:stretch/>
        </p:blipFill>
        <p:spPr>
          <a:xfrm>
            <a:off x="3505200" y="1566996"/>
            <a:ext cx="3194683" cy="1474469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7" r="79733" b="89929"/>
          <a:stretch/>
        </p:blipFill>
        <p:spPr>
          <a:xfrm>
            <a:off x="2385605" y="1569446"/>
            <a:ext cx="982980" cy="14744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0" r="62235" b="90409"/>
          <a:stretch/>
        </p:blipFill>
        <p:spPr>
          <a:xfrm>
            <a:off x="7625716" y="1566996"/>
            <a:ext cx="3194684" cy="1404258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1" t="2158" r="69869" b="91128"/>
          <a:stretch/>
        </p:blipFill>
        <p:spPr>
          <a:xfrm>
            <a:off x="6477000" y="1905000"/>
            <a:ext cx="982980" cy="9829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66800" y="3505672"/>
            <a:ext cx="121702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তিনটি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এটি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ত্রিপদী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9385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2" b="58034"/>
          <a:stretch/>
        </p:blipFill>
        <p:spPr>
          <a:xfrm>
            <a:off x="-21771" y="152400"/>
            <a:ext cx="12192000" cy="16002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133600" y="609600"/>
            <a:ext cx="6096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172200" y="653142"/>
            <a:ext cx="478971" cy="47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814458" y="647700"/>
            <a:ext cx="478971" cy="47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811984" y="609600"/>
            <a:ext cx="478971" cy="47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454242" y="636810"/>
            <a:ext cx="478971" cy="47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112829" y="609600"/>
            <a:ext cx="478971" cy="47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275111" y="1219200"/>
            <a:ext cx="478971" cy="47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895593" y="1175658"/>
            <a:ext cx="914407" cy="47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946068" y="1202871"/>
            <a:ext cx="936171" cy="47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030685" y="1186545"/>
            <a:ext cx="446316" cy="47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651171" y="1208310"/>
            <a:ext cx="816429" cy="47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717971" y="1208316"/>
            <a:ext cx="816429" cy="47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66057" y="2296881"/>
            <a:ext cx="10940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i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1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057" y="2971800"/>
            <a:ext cx="10940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ii)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2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0610" y="3604736"/>
            <a:ext cx="10940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iii)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3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0610" y="4343400"/>
            <a:ext cx="10940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iv)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3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0610" y="5085942"/>
            <a:ext cx="10940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v)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3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106130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00"/>
          <a:stretch/>
        </p:blipFill>
        <p:spPr>
          <a:xfrm>
            <a:off x="457200" y="1"/>
            <a:ext cx="11201400" cy="1828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14" b="50952"/>
          <a:stretch/>
        </p:blipFill>
        <p:spPr>
          <a:xfrm>
            <a:off x="304800" y="1752600"/>
            <a:ext cx="11201400" cy="990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82" b="41618"/>
          <a:stretch/>
        </p:blipFill>
        <p:spPr>
          <a:xfrm>
            <a:off x="304800" y="3048000"/>
            <a:ext cx="11201400" cy="457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40" b="23426"/>
          <a:stretch/>
        </p:blipFill>
        <p:spPr>
          <a:xfrm>
            <a:off x="315686" y="3581400"/>
            <a:ext cx="11201400" cy="990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41" b="14092"/>
          <a:stretch/>
        </p:blipFill>
        <p:spPr>
          <a:xfrm>
            <a:off x="293914" y="4724400"/>
            <a:ext cx="112014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09" b="4758"/>
          <a:stretch/>
        </p:blipFill>
        <p:spPr>
          <a:xfrm>
            <a:off x="293914" y="5524500"/>
            <a:ext cx="11201400" cy="53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29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70"/>
          <a:stretch/>
        </p:blipFill>
        <p:spPr>
          <a:xfrm>
            <a:off x="0" y="0"/>
            <a:ext cx="12344400" cy="2057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30" b="49398"/>
          <a:stretch/>
        </p:blipFill>
        <p:spPr>
          <a:xfrm>
            <a:off x="-1" y="2057400"/>
            <a:ext cx="12213771" cy="1143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07" b="30121"/>
          <a:stretch/>
        </p:blipFill>
        <p:spPr>
          <a:xfrm>
            <a:off x="0" y="2971800"/>
            <a:ext cx="12213770" cy="114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79" b="14459"/>
          <a:stretch/>
        </p:blipFill>
        <p:spPr>
          <a:xfrm>
            <a:off x="-2" y="4054929"/>
            <a:ext cx="12192002" cy="990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19" b="2928"/>
          <a:stretch/>
        </p:blipFill>
        <p:spPr>
          <a:xfrm>
            <a:off x="0" y="5181600"/>
            <a:ext cx="121920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65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71600" y="5682343"/>
            <a:ext cx="9056914" cy="609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36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" y="228600"/>
            <a:ext cx="10744200" cy="9144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শিক্ষার্থীরা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তোমাদের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কাজ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endParaRPr lang="en-US" sz="44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23"/>
          <a:stretch/>
        </p:blipFill>
        <p:spPr>
          <a:xfrm>
            <a:off x="217344" y="1295400"/>
            <a:ext cx="11757311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29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71600" y="5682343"/>
            <a:ext cx="9056914" cy="609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36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90058" y="228600"/>
            <a:ext cx="7282541" cy="9144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!!!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26" y="1228725"/>
            <a:ext cx="10329862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04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1310</TotalTime>
  <Words>170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Nirmala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ICT_LAB</cp:lastModifiedBy>
  <cp:revision>139</cp:revision>
  <dcterms:created xsi:type="dcterms:W3CDTF">2006-08-16T00:00:00Z</dcterms:created>
  <dcterms:modified xsi:type="dcterms:W3CDTF">2026-07-18T18:21:30Z</dcterms:modified>
</cp:coreProperties>
</file>