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28" r:id="rId2"/>
    <p:sldId id="311" r:id="rId3"/>
    <p:sldId id="312" r:id="rId4"/>
    <p:sldId id="329" r:id="rId5"/>
    <p:sldId id="33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চতুর্থ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4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4.1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3735187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Class Six </a:t>
            </a:r>
          </a:p>
        </p:txBody>
      </p:sp>
      <p:sp>
        <p:nvSpPr>
          <p:cNvPr id="13" name="Oval 12"/>
          <p:cNvSpPr/>
          <p:nvPr/>
        </p:nvSpPr>
        <p:spPr>
          <a:xfrm>
            <a:off x="3885769" y="5349718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04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321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3"/>
          <a:stretch/>
        </p:blipFill>
        <p:spPr>
          <a:xfrm>
            <a:off x="0" y="1"/>
            <a:ext cx="11811000" cy="213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94" b="53979"/>
          <a:stretch/>
        </p:blipFill>
        <p:spPr>
          <a:xfrm>
            <a:off x="-21771" y="2286000"/>
            <a:ext cx="11811000" cy="6095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3" b="42340"/>
          <a:stretch/>
        </p:blipFill>
        <p:spPr>
          <a:xfrm>
            <a:off x="152400" y="3096984"/>
            <a:ext cx="118110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0" b="30433"/>
          <a:stretch/>
        </p:blipFill>
        <p:spPr>
          <a:xfrm>
            <a:off x="152400" y="3673927"/>
            <a:ext cx="11811000" cy="6095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43" b="12616"/>
          <a:stretch/>
        </p:blipFill>
        <p:spPr>
          <a:xfrm>
            <a:off x="152400" y="4572000"/>
            <a:ext cx="11811000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11" b="1962"/>
          <a:stretch/>
        </p:blipFill>
        <p:spPr>
          <a:xfrm>
            <a:off x="119743" y="5562600"/>
            <a:ext cx="118110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2537739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তোমরা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অনুশীলনীর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অংকটি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করবে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672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29"/>
          <a:stretch/>
        </p:blipFill>
        <p:spPr>
          <a:xfrm>
            <a:off x="0" y="152401"/>
            <a:ext cx="12192000" cy="312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61430" r="88125" b="22855"/>
          <a:stretch/>
        </p:blipFill>
        <p:spPr>
          <a:xfrm>
            <a:off x="457200" y="3276600"/>
            <a:ext cx="1066800" cy="838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34200" y="1714501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তোমরা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অনুশীলনীর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7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অংকটি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করবে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61430" r="28750" b="22855"/>
          <a:stretch/>
        </p:blipFill>
        <p:spPr>
          <a:xfrm>
            <a:off x="1524000" y="5448307"/>
            <a:ext cx="6629400" cy="838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t="4898" r="58751" b="75714"/>
          <a:stretch/>
        </p:blipFill>
        <p:spPr>
          <a:xfrm>
            <a:off x="1545771" y="3630386"/>
            <a:ext cx="3048000" cy="103414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174796" y="3650632"/>
            <a:ext cx="1905000" cy="1034143"/>
            <a:chOff x="5410200" y="3383698"/>
            <a:chExt cx="1905000" cy="103414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4" t="4898" r="68126" b="75714"/>
            <a:stretch/>
          </p:blipFill>
          <p:spPr>
            <a:xfrm>
              <a:off x="6096000" y="3383698"/>
              <a:ext cx="1219200" cy="103414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8" t="61430" r="76027" b="22855"/>
            <a:stretch/>
          </p:blipFill>
          <p:spPr>
            <a:xfrm>
              <a:off x="5410200" y="3428121"/>
              <a:ext cx="838201" cy="83820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7017203" y="3747409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4x 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0" t="5405" r="33125" b="78880"/>
          <a:stretch/>
        </p:blipFill>
        <p:spPr>
          <a:xfrm>
            <a:off x="1555297" y="4528973"/>
            <a:ext cx="3124200" cy="838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0" t="61430" r="48750" b="22855"/>
          <a:stretch/>
        </p:blipFill>
        <p:spPr>
          <a:xfrm>
            <a:off x="5117647" y="4534175"/>
            <a:ext cx="2743200" cy="838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79203" y="463003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6y 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63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29"/>
          <a:stretch/>
        </p:blipFill>
        <p:spPr>
          <a:xfrm>
            <a:off x="0" y="-152400"/>
            <a:ext cx="12192000" cy="3124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5" t="81432" b="4282"/>
          <a:stretch/>
        </p:blipFill>
        <p:spPr>
          <a:xfrm>
            <a:off x="1828800" y="5486400"/>
            <a:ext cx="9982200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34200" y="1714501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তোমরা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অনুশীলনীর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7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অংকটি</a:t>
            </a:r>
            <a:r>
              <a:rPr lang="en-US" sz="2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করবে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61430" r="88125" b="22855"/>
          <a:stretch/>
        </p:blipFill>
        <p:spPr>
          <a:xfrm>
            <a:off x="457200" y="3276600"/>
            <a:ext cx="1066800" cy="838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t="4898" r="58751" b="75714"/>
          <a:stretch/>
        </p:blipFill>
        <p:spPr>
          <a:xfrm>
            <a:off x="1545771" y="3630386"/>
            <a:ext cx="3048000" cy="1034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0" t="5405" r="33125" b="78880"/>
          <a:stretch/>
        </p:blipFill>
        <p:spPr>
          <a:xfrm>
            <a:off x="1555297" y="4528973"/>
            <a:ext cx="3124200" cy="838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4" t="4898" r="68126" b="75714"/>
          <a:stretch/>
        </p:blipFill>
        <p:spPr>
          <a:xfrm>
            <a:off x="5860596" y="3650632"/>
            <a:ext cx="1219200" cy="10341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t="42859" r="76875" b="42855"/>
          <a:stretch/>
        </p:blipFill>
        <p:spPr>
          <a:xfrm>
            <a:off x="5117647" y="3695699"/>
            <a:ext cx="838200" cy="76200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017203" y="3747409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7x 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6" t="80723" r="46774" b="3562"/>
          <a:stretch/>
        </p:blipFill>
        <p:spPr>
          <a:xfrm>
            <a:off x="5117647" y="4534175"/>
            <a:ext cx="2743200" cy="838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779203" y="463003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5y 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19200" y="2209800"/>
            <a:ext cx="762000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14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3" grpId="0"/>
      <p:bldP spid="15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12192000" cy="47244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90058" y="228600"/>
            <a:ext cx="7282541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007594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</TotalTime>
  <Words>71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139</cp:revision>
  <dcterms:created xsi:type="dcterms:W3CDTF">2006-08-16T00:00:00Z</dcterms:created>
  <dcterms:modified xsi:type="dcterms:W3CDTF">2026-07-18T18:23:00Z</dcterms:modified>
</cp:coreProperties>
</file>