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4.xml" ContentType="application/vnd.openxmlformats-officedocument.theme+xml"/>
  <Override PartName="/ppt/media/image29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24" r:id="rId2"/>
    <p:sldMasterId id="2147483736" r:id="rId3"/>
    <p:sldMasterId id="2147483753" r:id="rId4"/>
  </p:sldMasterIdLst>
  <p:sldIdLst>
    <p:sldId id="260" r:id="rId5"/>
    <p:sldId id="272" r:id="rId6"/>
    <p:sldId id="286" r:id="rId7"/>
    <p:sldId id="274" r:id="rId8"/>
    <p:sldId id="284" r:id="rId9"/>
    <p:sldId id="277" r:id="rId10"/>
    <p:sldId id="283" r:id="rId11"/>
    <p:sldId id="285" r:id="rId12"/>
    <p:sldId id="276" r:id="rId13"/>
    <p:sldId id="257" r:id="rId14"/>
    <p:sldId id="265" r:id="rId15"/>
    <p:sldId id="258" r:id="rId16"/>
    <p:sldId id="259" r:id="rId17"/>
    <p:sldId id="261" r:id="rId18"/>
    <p:sldId id="262" r:id="rId19"/>
    <p:sldId id="281" r:id="rId20"/>
    <p:sldId id="282" r:id="rId21"/>
    <p:sldId id="27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5" d="100"/>
        <a:sy n="5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3117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450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0941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77864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7879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2299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48899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08849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89048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76996-E040-43DD-897D-292E3156E6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E516E0-5CC6-493B-B9DE-0FFC89CDB1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EB8B6A-9E66-47E1-BB83-8AC75DE3A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87198D-9996-45F8-A4B7-57D805969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0771D9-DD37-4A61-B9DA-3E28C3625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9452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902E0-FE6C-4BEB-8657-412070CC2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045CD9-25FC-4C01-9432-B9B6B3A617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D9D4E3-CC4F-43F2-9B4F-479E8237A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A44E38-81B8-4101-A201-F25904AC2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137293-4F7F-4F9E-BCF0-AE2828D53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666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9003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D50B3-24CC-4A58-BDC3-A2CE7BB54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C5BB97-2BFA-4D4B-A5F4-D1F450997C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B5536C-306F-4C8A-B835-238ECF65E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C4A654-0E43-49BA-9FBB-67FFEA4E8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326DE9-CD9B-4F4E-9664-808F602A4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5316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A3F54-961F-4C73-B018-88D04C098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7A54FB-2E29-45A2-9391-948587BF72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666D83-C5F0-4C53-8425-AB84BEA32A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284ECA-48B4-4E69-BB85-4C43D40A2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052765-007E-4887-99BE-600AB972A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409389-5261-4B98-8AA2-E705F0DA4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5986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9F59C-2099-464E-80C6-40BC7602B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E1A72-A477-4849-91DD-4745886318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68371A-51FB-46C8-951F-0095A3A70D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78B722-4511-4024-831D-7367C630E8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1A98B9-00BD-4EA8-A6C4-1A7461E8B2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468BBC-D19F-450F-8384-3F6A1955F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50F46B-555F-497C-BD53-5AB468DB1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78FB8E-F440-4FBC-82B8-36183D052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7075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2F25D-6C5C-4FB5-9707-9338BD11E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B19AEA-2724-4AD5-82D4-53E0BA0A9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D21E95-B476-4D66-9D86-609D6E206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73B79A-2B76-44F1-8D27-A42136449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123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5CBF48-CF3C-48EC-968A-9043FF94D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83702E-2708-4E2D-8D7E-E7B1D3FB8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9929F-F592-42AF-884F-F87975184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4992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A47FE-3826-457E-A5AF-294BC80AB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5522FD-31A0-4613-9975-D3C0D754D7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BCB6CD-1B40-4AFB-88D8-EC08D97D21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42FECE-C6CC-4F0E-8C11-6A843A9C0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BA48C1-46AA-4C7B-B33D-02BBC257C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DFFD45-0C31-447D-B3F1-9B95BB51B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8696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DF434-FD22-4DEA-BF5C-584968C40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334583-48E5-4594-B9BB-A8CE4F1F4B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B50180-19E0-4861-8755-F88CC667E7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A03CB4-A8B7-4D5F-8781-1A047E0DD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5C17A4-18A9-4880-B8D3-D9A1F3A42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3092D-22DB-4FE9-A9FE-46FC11EF7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0441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66282-30D4-4943-BCDB-F4C301163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BF6FC4-7656-446D-83DF-2F849A22CF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347EBA-0338-4897-AA04-DE9E09622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9D431-E313-487E-96C1-8EDF6EE78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8C31F3-A841-4029-903F-BAA2CEC06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3643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ADAE33-F986-4B96-8B83-1F7B973278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8D4060-29EC-4885-8281-6EBCD4FA26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FF1241-B84B-4366-BAF2-21F09DE9F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2B2E49-647C-45AA-81B9-D09ED2540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9C6584-CDC3-4170-B5E2-EA4428FF3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9378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143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89636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4147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0965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9157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0655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042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4327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2322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6149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6459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4225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7221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938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6865511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65179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177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38248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7436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8507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54641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8766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286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837542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22584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1424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22454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15922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21558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78053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19787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95827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13444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467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76403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46563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06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225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1589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565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7.xml"/><Relationship Id="rId21" Type="http://schemas.openxmlformats.org/officeDocument/2006/relationships/image" Target="../media/image10.png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image" Target="../media/image9.pn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19" Type="http://schemas.openxmlformats.org/officeDocument/2006/relationships/image" Target="../media/image8.png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image" Target="../media/image1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514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115732-9347-4B0E-AB95-6AF268666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7B5627-4EFC-4C20-A38D-A0A6A5B68F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BE474D-B9C7-409C-9817-D70101DBBD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4B5C09-FCB8-4266-950F-62DA70ECDD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732A8B-18DF-43B5-8952-2F0F3E9502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160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336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B1B07B5-243E-4689-9635-B19794F78591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329BB-4E0E-4BA0-9C72-9EC5E5C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939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  <p:sldLayoutId id="2147483767" r:id="rId14"/>
    <p:sldLayoutId id="2147483768" r:id="rId15"/>
    <p:sldLayoutId id="2147483769" r:id="rId16"/>
    <p:sldLayoutId id="214748377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mp"/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mp"/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5.jp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mp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mp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mp"/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819ED06-B5EA-4A22-9C83-1869E98AFEB6}"/>
              </a:ext>
            </a:extLst>
          </p:cNvPr>
          <p:cNvSpPr txBox="1"/>
          <p:nvPr/>
        </p:nvSpPr>
        <p:spPr>
          <a:xfrm>
            <a:off x="1981201" y="622907"/>
            <a:ext cx="7987552" cy="1015663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 w="6350">
            <a:solidFill>
              <a:schemeClr val="tx1"/>
            </a:solidFill>
          </a:ln>
          <a:scene3d>
            <a:camera prst="perspectiveAbove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8C99A8A-1E3E-4419-A51C-022EDB3BE0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53" y="2001641"/>
            <a:ext cx="10999694" cy="4328832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551611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9C480EB-EA47-4DCC-AC2F-32C9CC5611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749" y="1259360"/>
            <a:ext cx="4582041" cy="32510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C35F76-DD94-4497-8DFD-6C8EED04F7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68886"/>
            <a:ext cx="4682801" cy="323195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22F0AFD-B29C-4A72-BE9B-938EE874EC9B}"/>
              </a:ext>
            </a:extLst>
          </p:cNvPr>
          <p:cNvSpPr txBox="1"/>
          <p:nvPr/>
        </p:nvSpPr>
        <p:spPr>
          <a:xfrm>
            <a:off x="860612" y="255494"/>
            <a:ext cx="10703859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১ - </a:t>
            </a:r>
            <a:r>
              <a:rPr lang="en-US" sz="36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জীব</a:t>
            </a:r>
            <a:r>
              <a:rPr lang="en-US" sz="3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জড়</a:t>
            </a:r>
            <a:r>
              <a:rPr lang="en-US" sz="3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বস্তুর</a:t>
            </a:r>
            <a:r>
              <a:rPr lang="en-US" sz="3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ম</a:t>
            </a:r>
            <a:r>
              <a:rPr lang="as-IN" sz="3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ধ</a:t>
            </a:r>
            <a:r>
              <a:rPr lang="en-US" sz="3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3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sz="3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as-IN" sz="3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3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as-IN" sz="3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3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as-IN" sz="3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36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পর্ক</a:t>
            </a:r>
            <a:endParaRPr lang="en-US" sz="3600" b="1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63D301-9E37-4AFC-ADFD-A3F5C896D1E2}"/>
              </a:ext>
            </a:extLst>
          </p:cNvPr>
          <p:cNvSpPr txBox="1"/>
          <p:nvPr/>
        </p:nvSpPr>
        <p:spPr>
          <a:xfrm>
            <a:off x="2003612" y="4961965"/>
            <a:ext cx="2568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5C95CC-2985-4A8C-A259-C4ECF2A3136D}"/>
              </a:ext>
            </a:extLst>
          </p:cNvPr>
          <p:cNvSpPr txBox="1"/>
          <p:nvPr/>
        </p:nvSpPr>
        <p:spPr>
          <a:xfrm>
            <a:off x="7261412" y="4840941"/>
            <a:ext cx="1922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ড়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652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974F814-3FF5-4944-8FF9-F22C336FAE55}"/>
              </a:ext>
            </a:extLst>
          </p:cNvPr>
          <p:cNvSpPr txBox="1"/>
          <p:nvPr/>
        </p:nvSpPr>
        <p:spPr>
          <a:xfrm>
            <a:off x="4746812" y="3428998"/>
            <a:ext cx="47176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as-IN" sz="200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200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as-IN" sz="200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200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as-IN" sz="200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200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200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200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ি, </a:t>
            </a:r>
            <a:r>
              <a:rPr lang="as-IN" sz="200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200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ায়ূ, চেয়ার, টেবিল ইত্যাদি</a:t>
            </a:r>
            <a:endParaRPr lang="en-US" sz="20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472F0D4-2B37-453F-B7C7-579DEFDF13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6211303"/>
              </p:ext>
            </p:extLst>
          </p:nvPr>
        </p:nvGraphicFramePr>
        <p:xfrm>
          <a:off x="2032000" y="2816937"/>
          <a:ext cx="8128000" cy="290646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{10A1B5D5-9B99-4C35-A422-299274C87663}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54264078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713575137"/>
                    </a:ext>
                  </a:extLst>
                </a:gridCol>
              </a:tblGrid>
              <a:tr h="30975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</a:t>
                      </a:r>
                      <a:r>
                        <a:rPr lang="as-IN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ী</a:t>
                      </a:r>
                      <a:r>
                        <a:rPr lang="en-US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s-IN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</a:t>
                      </a:r>
                      <a:r>
                        <a:rPr lang="en-US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ে</a:t>
                      </a:r>
                      <a:r>
                        <a:rPr lang="as-IN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ঁ</a:t>
                      </a:r>
                      <a:r>
                        <a:rPr lang="en-US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</a:t>
                      </a:r>
                      <a:r>
                        <a:rPr lang="as-IN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ে</a:t>
                      </a:r>
                      <a:r>
                        <a:rPr lang="en-US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থাকার</a:t>
                      </a:r>
                      <a:r>
                        <a:rPr lang="en-US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জন্</a:t>
                      </a:r>
                      <a:r>
                        <a:rPr lang="as-IN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য</a:t>
                      </a:r>
                      <a:r>
                        <a:rPr lang="en-US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as-IN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য</a:t>
                      </a:r>
                      <a:r>
                        <a:rPr lang="en-US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ে </a:t>
                      </a:r>
                      <a:r>
                        <a:rPr lang="as-IN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</a:t>
                      </a:r>
                      <a:r>
                        <a:rPr lang="en-US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ড় </a:t>
                      </a:r>
                      <a:r>
                        <a:rPr lang="as-IN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</a:t>
                      </a:r>
                      <a:r>
                        <a:rPr lang="en-US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</a:t>
                      </a:r>
                      <a:r>
                        <a:rPr lang="as-IN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্</a:t>
                      </a:r>
                      <a:r>
                        <a:rPr lang="en-US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</a:t>
                      </a:r>
                      <a:r>
                        <a:rPr lang="as-IN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ু</a:t>
                      </a:r>
                      <a:r>
                        <a:rPr lang="en-US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র </a:t>
                      </a:r>
                      <a:r>
                        <a:rPr lang="as-IN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</a:t>
                      </a:r>
                      <a:r>
                        <a:rPr lang="en-US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্</a:t>
                      </a:r>
                      <a:r>
                        <a:rPr lang="as-IN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র</a:t>
                      </a:r>
                      <a:r>
                        <a:rPr lang="en-US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য়</a:t>
                      </a:r>
                      <a:r>
                        <a:rPr lang="as-IN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ো</a:t>
                      </a:r>
                      <a:r>
                        <a:rPr lang="en-US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</a:t>
                      </a:r>
                      <a:r>
                        <a:rPr lang="as-IN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</a:t>
                      </a:r>
                      <a:endParaRPr lang="en-US" sz="2400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1522143"/>
                  </a:ext>
                </a:extLst>
              </a:tr>
              <a:tr h="826748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</a:t>
                      </a:r>
                      <a:r>
                        <a:rPr lang="as-IN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া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</a:t>
                      </a:r>
                      <a:r>
                        <a:rPr lang="as-IN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ু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</a:t>
                      </a:r>
                      <a:r>
                        <a:rPr lang="as-IN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া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</a:t>
                      </a:r>
                      <a:r>
                        <a:rPr lang="as-IN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ি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, </a:t>
                      </a:r>
                      <a:r>
                        <a:rPr lang="as-IN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া</a:t>
                      </a:r>
                      <a:r>
                        <a:rPr lang="as-IN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ি, </a:t>
                      </a:r>
                      <a:r>
                        <a:rPr lang="as-IN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ায়ূ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চেয়ার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টেবিল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,</a:t>
                      </a:r>
                      <a:r>
                        <a:rPr lang="as-IN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া</a:t>
                      </a:r>
                      <a:r>
                        <a:rPr lang="as-IN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ড়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ি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ইত্যাদি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5959200"/>
                  </a:ext>
                </a:extLst>
              </a:tr>
              <a:tr h="811256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</a:t>
                      </a:r>
                      <a:r>
                        <a:rPr lang="as-IN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্</a:t>
                      </a:r>
                      <a:r>
                        <a:rPr lang="as-IN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য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া</a:t>
                      </a:r>
                      <a:r>
                        <a:rPr lang="as-IN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্</a:t>
                      </a:r>
                      <a:r>
                        <a:rPr lang="as-IN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য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as-IN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্</a:t>
                      </a:r>
                      <a:r>
                        <a:rPr lang="as-IN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র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া</a:t>
                      </a:r>
                      <a:r>
                        <a:rPr lang="as-IN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</a:t>
                      </a:r>
                      <a:r>
                        <a:rPr lang="as-IN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া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</a:t>
                      </a:r>
                      <a:r>
                        <a:rPr lang="as-IN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ি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, </a:t>
                      </a:r>
                      <a:r>
                        <a:rPr lang="as-IN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া</a:t>
                      </a:r>
                      <a:r>
                        <a:rPr lang="as-IN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ি, </a:t>
                      </a:r>
                      <a:r>
                        <a:rPr lang="as-IN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ায়ূ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ইত্যাদি</a:t>
                      </a:r>
                      <a:endParaRPr lang="en-US" sz="20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endParaRPr lang="en-US" sz="20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4573310"/>
                  </a:ext>
                </a:extLst>
              </a:tr>
              <a:tr h="811256">
                <a:tc>
                  <a:txBody>
                    <a:bodyPr/>
                    <a:lstStyle/>
                    <a:p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উদ্ভিদ</a:t>
                      </a:r>
                      <a:endParaRPr lang="en-US" sz="20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s-IN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ুর</a:t>
                      </a:r>
                      <a:r>
                        <a:rPr lang="as-IN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্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য</a:t>
                      </a:r>
                      <a:r>
                        <a:rPr lang="as-IN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ে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র </a:t>
                      </a:r>
                      <a:r>
                        <a:rPr lang="as-IN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আ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ল</a:t>
                      </a:r>
                      <a:r>
                        <a:rPr lang="as-IN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ো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ম</a:t>
                      </a:r>
                      <a:r>
                        <a:rPr lang="as-IN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া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</a:t>
                      </a:r>
                      <a:r>
                        <a:rPr lang="as-IN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ি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, </a:t>
                      </a:r>
                      <a:r>
                        <a:rPr lang="as-IN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া</a:t>
                      </a:r>
                      <a:r>
                        <a:rPr lang="as-IN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ি, </a:t>
                      </a:r>
                      <a:r>
                        <a:rPr lang="as-IN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ায়ূ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ইত্যাদি</a:t>
                      </a:r>
                      <a:endParaRPr lang="en-US" sz="20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endParaRPr lang="en-US" sz="20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2368817"/>
                  </a:ext>
                </a:extLst>
              </a:tr>
            </a:tbl>
          </a:graphicData>
        </a:graphic>
      </p:graphicFrame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7E529BB-2BCB-423F-9AD4-5164CF1C89D7}"/>
              </a:ext>
            </a:extLst>
          </p:cNvPr>
          <p:cNvCxnSpPr>
            <a:cxnSpLocks/>
            <a:endCxn id="9" idx="2"/>
          </p:cNvCxnSpPr>
          <p:nvPr/>
        </p:nvCxnSpPr>
        <p:spPr>
          <a:xfrm>
            <a:off x="6096000" y="2816937"/>
            <a:ext cx="0" cy="290646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887E2245-0A98-47DC-8504-725EF6580DFB}"/>
              </a:ext>
            </a:extLst>
          </p:cNvPr>
          <p:cNvSpPr/>
          <p:nvPr/>
        </p:nvSpPr>
        <p:spPr>
          <a:xfrm>
            <a:off x="3211611" y="105902"/>
            <a:ext cx="5768778" cy="2057401"/>
          </a:xfrm>
          <a:prstGeom prst="ellipse">
            <a:avLst/>
          </a:prstGeom>
          <a:solidFill>
            <a:srgbClr val="92D050"/>
          </a:solidFill>
          <a:effectLst>
            <a:glow rad="101600">
              <a:schemeClr val="accent4">
                <a:satMod val="175000"/>
                <a:alpha val="40000"/>
              </a:schemeClr>
            </a:glow>
            <a:innerShdw blurRad="114300">
              <a:prstClr val="black"/>
            </a:innerShdw>
            <a:reflection blurRad="6350" stA="52000" endA="300" endPos="35000" dir="5400000" sy="-100000" algn="bl" rotWithShape="0"/>
          </a:effectLst>
          <a:scene3d>
            <a:camera prst="perspectiveRelaxedModerately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6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6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422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2AF7E1-3DCB-4866-8304-FF69574001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32" y="852674"/>
            <a:ext cx="3581900" cy="25897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D16FE7-7985-441F-B1F8-EB2CD259FC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32" y="3985839"/>
            <a:ext cx="3581900" cy="20194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74B76D-2C42-442A-8589-B814378FC2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613" y="852674"/>
            <a:ext cx="3336053" cy="25763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33AAEA-B35B-4560-BECD-464185ECD0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614" y="3711388"/>
            <a:ext cx="3336054" cy="229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435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F54084-E826-4A0B-87B9-1708352DC4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344" y="145232"/>
            <a:ext cx="6821311" cy="52585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B90A184-9E77-463A-A026-A54557B4DB9C}"/>
              </a:ext>
            </a:extLst>
          </p:cNvPr>
          <p:cNvSpPr txBox="1"/>
          <p:nvPr/>
        </p:nvSpPr>
        <p:spPr>
          <a:xfrm>
            <a:off x="4387959" y="5704239"/>
            <a:ext cx="3416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ঁচে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থাকার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ষ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ড়ের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নি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্ভ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শীল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67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L 0.25 0.25 L 0 0.25 L 0 0 Z" pathEditMode="relative" ptsTypes="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6491C3-04A3-4594-A80F-B384B41E7D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" t="-868" r="794" b="2703"/>
          <a:stretch/>
        </p:blipFill>
        <p:spPr>
          <a:xfrm>
            <a:off x="1940858" y="866417"/>
            <a:ext cx="8310283" cy="39072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B4184E1-2723-4E13-8E25-720E6DCFCCC3}"/>
              </a:ext>
            </a:extLst>
          </p:cNvPr>
          <p:cNvSpPr txBox="1"/>
          <p:nvPr/>
        </p:nvSpPr>
        <p:spPr>
          <a:xfrm>
            <a:off x="2164976" y="5015316"/>
            <a:ext cx="344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FE0D08-FE25-4044-84F8-A7F9AFFD92AB}"/>
              </a:ext>
            </a:extLst>
          </p:cNvPr>
          <p:cNvSpPr txBox="1"/>
          <p:nvPr/>
        </p:nvSpPr>
        <p:spPr>
          <a:xfrm>
            <a:off x="6992472" y="5015316"/>
            <a:ext cx="2702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টির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Arrow: Left 1">
            <a:extLst>
              <a:ext uri="{FF2B5EF4-FFF2-40B4-BE49-F238E27FC236}">
                <a16:creationId xmlns:a16="http://schemas.microsoft.com/office/drawing/2014/main" id="{959D2D0B-0A5D-4F0C-B2F2-2664C8A63500}"/>
              </a:ext>
            </a:extLst>
          </p:cNvPr>
          <p:cNvSpPr/>
          <p:nvPr/>
        </p:nvSpPr>
        <p:spPr>
          <a:xfrm>
            <a:off x="1317811" y="2245659"/>
            <a:ext cx="981635" cy="376517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E902D1E-D105-42AE-B39D-EF5454B1FAB8}"/>
              </a:ext>
            </a:extLst>
          </p:cNvPr>
          <p:cNvSpPr/>
          <p:nvPr/>
        </p:nvSpPr>
        <p:spPr>
          <a:xfrm>
            <a:off x="161365" y="2091017"/>
            <a:ext cx="981634" cy="6858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as-IN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C7CFFB4E-F42E-4948-A001-2389D33B5C80}"/>
              </a:ext>
            </a:extLst>
          </p:cNvPr>
          <p:cNvSpPr/>
          <p:nvPr/>
        </p:nvSpPr>
        <p:spPr>
          <a:xfrm>
            <a:off x="8238564" y="3738282"/>
            <a:ext cx="2635624" cy="34940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96C1D5E-5D86-4808-AD89-A43ECBC92A55}"/>
              </a:ext>
            </a:extLst>
          </p:cNvPr>
          <p:cNvSpPr/>
          <p:nvPr/>
        </p:nvSpPr>
        <p:spPr>
          <a:xfrm>
            <a:off x="11049000" y="3596978"/>
            <a:ext cx="1013012" cy="63201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as-IN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as-IN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33179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" grpId="0" animBg="1"/>
      <p:bldP spid="6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ED3686-AC04-464E-9278-C9AF7CACFE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655" y="849422"/>
            <a:ext cx="5554690" cy="515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194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1F5C63-FC27-4328-A399-3F42CCD0799B}"/>
              </a:ext>
            </a:extLst>
          </p:cNvPr>
          <p:cNvSpPr txBox="1"/>
          <p:nvPr/>
        </p:nvSpPr>
        <p:spPr>
          <a:xfrm>
            <a:off x="2286000" y="4588366"/>
            <a:ext cx="6629400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ণী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কিভাবে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জড়ের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নির্ভ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শীল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marL="742950" indent="-742950">
              <a:buFontTx/>
              <a:buAutoNum type="arabicPeriod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উদ্ভিদ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কিভাবে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জড়ের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নির্ভ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শীল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C2C46F-18B8-448E-86D7-CAB969AFEDA1}"/>
              </a:ext>
            </a:extLst>
          </p:cNvPr>
          <p:cNvSpPr txBox="1"/>
          <p:nvPr/>
        </p:nvSpPr>
        <p:spPr>
          <a:xfrm>
            <a:off x="2259106" y="2247455"/>
            <a:ext cx="662940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*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প্রশ্নগুলোর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DB4B759-FF57-48BF-81F4-D9830B4A4D6D}"/>
              </a:ext>
            </a:extLst>
          </p:cNvPr>
          <p:cNvSpPr/>
          <p:nvPr/>
        </p:nvSpPr>
        <p:spPr>
          <a:xfrm>
            <a:off x="2965077" y="-30976"/>
            <a:ext cx="5271246" cy="157777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reflection blurRad="6350" stA="52000" endA="300" endPos="35000" dir="5400000" sy="-100000" algn="bl" rotWithShape="0"/>
          </a:effectLst>
          <a:scene3d>
            <a:camera prst="perspectiveRelaxedModerately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u="sng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as-IN" sz="6000" b="1" u="sng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ূ</a:t>
            </a:r>
            <a:r>
              <a:rPr lang="en-US" sz="6000" b="1" u="sng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as-IN" sz="6000" b="1" u="sng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6000" b="1" u="sng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as-IN" sz="6000" b="1" u="sng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6000" b="1" u="sng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as-IN" sz="6000" b="1" u="sng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endParaRPr lang="en-US" sz="6000" b="1" u="sng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6EFCC3-F8D4-4021-AF9C-A0F76D78F925}"/>
              </a:ext>
            </a:extLst>
          </p:cNvPr>
          <p:cNvSpPr txBox="1"/>
          <p:nvPr/>
        </p:nvSpPr>
        <p:spPr>
          <a:xfrm>
            <a:off x="2286000" y="3385990"/>
            <a:ext cx="2796988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শক্তির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 –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C1736C5-1CF6-4022-9380-660B700FDA87}"/>
              </a:ext>
            </a:extLst>
          </p:cNvPr>
          <p:cNvSpPr/>
          <p:nvPr/>
        </p:nvSpPr>
        <p:spPr>
          <a:xfrm>
            <a:off x="5526741" y="3429000"/>
            <a:ext cx="1582273" cy="48021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ক.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922D6B7-70AC-4EF8-91C8-1D397D463770}"/>
              </a:ext>
            </a:extLst>
          </p:cNvPr>
          <p:cNvSpPr/>
          <p:nvPr/>
        </p:nvSpPr>
        <p:spPr>
          <a:xfrm>
            <a:off x="7382435" y="3407495"/>
            <a:ext cx="1479176" cy="48021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খ.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চাঁদ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DD4DB27-0184-4C02-87C7-351864CA7F69}"/>
              </a:ext>
            </a:extLst>
          </p:cNvPr>
          <p:cNvSpPr/>
          <p:nvPr/>
        </p:nvSpPr>
        <p:spPr>
          <a:xfrm>
            <a:off x="9135032" y="3407495"/>
            <a:ext cx="1479176" cy="48021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গ. </a:t>
            </a:r>
            <a:r>
              <a:rPr lang="as-IN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ূ</a:t>
            </a:r>
            <a:r>
              <a:rPr lang="as-IN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্য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Callout: Quad Arrow 9">
            <a:extLst>
              <a:ext uri="{FF2B5EF4-FFF2-40B4-BE49-F238E27FC236}">
                <a16:creationId xmlns:a16="http://schemas.microsoft.com/office/drawing/2014/main" id="{AA83487B-B914-42BE-90F3-7EA41051D69A}"/>
              </a:ext>
            </a:extLst>
          </p:cNvPr>
          <p:cNvSpPr/>
          <p:nvPr/>
        </p:nvSpPr>
        <p:spPr>
          <a:xfrm>
            <a:off x="9157446" y="3516795"/>
            <a:ext cx="295835" cy="261610"/>
          </a:xfrm>
          <a:prstGeom prst="quadArrowCallout">
            <a:avLst>
              <a:gd name="adj1" fmla="val 37030"/>
              <a:gd name="adj2" fmla="val 18515"/>
              <a:gd name="adj3" fmla="val 18515"/>
              <a:gd name="adj4" fmla="val 48123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067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D4F0CEE-26D9-4971-B722-2E34EC3E2A3F}"/>
              </a:ext>
            </a:extLst>
          </p:cNvPr>
          <p:cNvSpPr txBox="1"/>
          <p:nvPr/>
        </p:nvSpPr>
        <p:spPr>
          <a:xfrm>
            <a:off x="2447365" y="2393576"/>
            <a:ext cx="7059706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ীব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marL="742950" indent="-742950">
              <a:buAutoNum type="arabicPeriod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শিতের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এসে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ভীড়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marL="742950" indent="-742950">
              <a:buAutoNum type="arabicPeriod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গ্রামের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ছোট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ছোট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নদীগুলো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মানুষ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নদী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পারাপার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27F51E1-3E55-489F-BE39-C4C9F4A2F7FE}"/>
              </a:ext>
            </a:extLst>
          </p:cNvPr>
          <p:cNvSpPr/>
          <p:nvPr/>
        </p:nvSpPr>
        <p:spPr>
          <a:xfrm>
            <a:off x="3550024" y="295835"/>
            <a:ext cx="4746811" cy="13850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u="sng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as-IN" sz="6000" b="1" u="sng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6000" b="1" u="sng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ড়ির</a:t>
            </a:r>
            <a:r>
              <a:rPr lang="en-US" sz="6000" b="1" u="sng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u="sng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6000" b="1" u="sng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809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28A6655D-7308-481D-9EEA-B29F2D34906A}"/>
              </a:ext>
            </a:extLst>
          </p:cNvPr>
          <p:cNvGrpSpPr/>
          <p:nvPr/>
        </p:nvGrpSpPr>
        <p:grpSpPr>
          <a:xfrm>
            <a:off x="0" y="0"/>
            <a:ext cx="12192000" cy="1015663"/>
            <a:chOff x="2848535" y="524436"/>
            <a:chExt cx="6494930" cy="1015663"/>
          </a:xfrm>
          <a:effectLst>
            <a:glow rad="2286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EB01B105-5FBF-4441-9C46-44A7B5E5AE70}"/>
                </a:ext>
              </a:extLst>
            </p:cNvPr>
            <p:cNvSpPr txBox="1"/>
            <p:nvPr/>
          </p:nvSpPr>
          <p:spPr>
            <a:xfrm>
              <a:off x="2848535" y="524436"/>
              <a:ext cx="6494930" cy="1015663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u="sng" dirty="0" err="1">
                  <a:solidFill>
                    <a:schemeClr val="bg2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ধন্যবাদ</a:t>
              </a:r>
              <a:endParaRPr lang="en-US" sz="6000" b="1" u="sng" dirty="0">
                <a:solidFill>
                  <a:schemeClr val="bg2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3" name="Star: 5 Points 2">
              <a:extLst>
                <a:ext uri="{FF2B5EF4-FFF2-40B4-BE49-F238E27FC236}">
                  <a16:creationId xmlns:a16="http://schemas.microsoft.com/office/drawing/2014/main" id="{B23545F6-ABB6-4BD7-9759-BC89C02AB138}"/>
                </a:ext>
              </a:extLst>
            </p:cNvPr>
            <p:cNvSpPr/>
            <p:nvPr/>
          </p:nvSpPr>
          <p:spPr>
            <a:xfrm>
              <a:off x="4074458" y="685800"/>
              <a:ext cx="833717" cy="524435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Star: 5 Points 3">
              <a:extLst>
                <a:ext uri="{FF2B5EF4-FFF2-40B4-BE49-F238E27FC236}">
                  <a16:creationId xmlns:a16="http://schemas.microsoft.com/office/drawing/2014/main" id="{692D358F-3940-4739-977C-EB34B98C8B70}"/>
                </a:ext>
              </a:extLst>
            </p:cNvPr>
            <p:cNvSpPr/>
            <p:nvPr/>
          </p:nvSpPr>
          <p:spPr>
            <a:xfrm>
              <a:off x="7283826" y="685800"/>
              <a:ext cx="833717" cy="524435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8ABDB7CC-6B1D-4D1E-AF2E-A8251ACF2D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5663"/>
            <a:ext cx="12192000" cy="58423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908D5F9-6A8F-46E3-8673-FACBFFF3C1F8}"/>
              </a:ext>
            </a:extLst>
          </p:cNvPr>
          <p:cNvSpPr txBox="1"/>
          <p:nvPr/>
        </p:nvSpPr>
        <p:spPr>
          <a:xfrm>
            <a:off x="8713694" y="4272677"/>
            <a:ext cx="371138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as-IN" sz="54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54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54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54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েশ</a:t>
            </a:r>
            <a:r>
              <a:rPr lang="en-US" sz="54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রক্ষা</a:t>
            </a:r>
            <a:r>
              <a:rPr lang="en-US" sz="54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54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54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সকলের</a:t>
            </a:r>
            <a:r>
              <a:rPr lang="en-US" sz="54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দ্বায়িত্ব</a:t>
            </a:r>
            <a:r>
              <a:rPr lang="en-US" sz="54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62742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EBC0585-62C4-4582-9890-440B451EDAF7}"/>
              </a:ext>
            </a:extLst>
          </p:cNvPr>
          <p:cNvSpPr/>
          <p:nvPr/>
        </p:nvSpPr>
        <p:spPr>
          <a:xfrm>
            <a:off x="3200400" y="255494"/>
            <a:ext cx="6225988" cy="152937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u="sng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6000" b="1" u="sng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u="sng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6000" b="1" u="sng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Hexagon 1">
            <a:extLst>
              <a:ext uri="{FF2B5EF4-FFF2-40B4-BE49-F238E27FC236}">
                <a16:creationId xmlns:a16="http://schemas.microsoft.com/office/drawing/2014/main" id="{131B023F-0893-456D-B39C-92BA66CA02B1}"/>
              </a:ext>
            </a:extLst>
          </p:cNvPr>
          <p:cNvSpPr/>
          <p:nvPr/>
        </p:nvSpPr>
        <p:spPr>
          <a:xfrm>
            <a:off x="6400800" y="2763370"/>
            <a:ext cx="3872753" cy="3039035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21C8B0AD-B5AA-4B71-8090-B34DB4255A22}"/>
              </a:ext>
            </a:extLst>
          </p:cNvPr>
          <p:cNvSpPr/>
          <p:nvPr/>
        </p:nvSpPr>
        <p:spPr>
          <a:xfrm>
            <a:off x="2003612" y="2568388"/>
            <a:ext cx="4397188" cy="3429001"/>
          </a:xfrm>
          <a:prstGeom prst="rightArrow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F75A21-9385-4FC5-88A8-091505A7F07F}"/>
              </a:ext>
            </a:extLst>
          </p:cNvPr>
          <p:cNvSpPr txBox="1"/>
          <p:nvPr/>
        </p:nvSpPr>
        <p:spPr>
          <a:xfrm>
            <a:off x="2299447" y="3581870"/>
            <a:ext cx="316005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নামঃ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as-IN" sz="2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2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2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en-US" sz="2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ু </a:t>
            </a:r>
            <a:r>
              <a:rPr lang="as-IN" sz="2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2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as-IN" sz="2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2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2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2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2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2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sz="2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</a:t>
            </a:r>
            <a:r>
              <a:rPr lang="as-IN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ষ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 </a:t>
            </a:r>
          </a:p>
          <a:p>
            <a:pPr algn="ctr"/>
            <a:r>
              <a:rPr lang="en-US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দুধের</a:t>
            </a:r>
            <a:r>
              <a:rPr lang="en-US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</a:t>
            </a:r>
            <a:r>
              <a:rPr lang="as-IN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en-US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 </a:t>
            </a:r>
            <a:r>
              <a:rPr lang="en-US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</a:t>
            </a:r>
            <a:r>
              <a:rPr lang="as-IN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as-IN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as-IN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তাহিরপুর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সুনামগঞ্জ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1730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  <p:bldP spid="9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87114FD-2F66-4762-A7EE-7BD209E1DD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6166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256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6E4270-1BA1-4849-A7CC-90655ABB7A91}"/>
              </a:ext>
            </a:extLst>
          </p:cNvPr>
          <p:cNvSpPr txBox="1"/>
          <p:nvPr/>
        </p:nvSpPr>
        <p:spPr>
          <a:xfrm>
            <a:off x="403412" y="336176"/>
            <a:ext cx="11403106" cy="10156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reflection blurRad="6350" stA="50000" endA="300" endPos="38500" dist="50800" dir="5400000" sy="-100000" algn="bl" rotWithShape="0"/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0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as-IN" sz="60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60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ঠ </a:t>
            </a:r>
            <a:r>
              <a:rPr lang="en-US" sz="60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6000" b="1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FD97679-08F5-4FC7-A202-E1D2A44790EE}"/>
              </a:ext>
            </a:extLst>
          </p:cNvPr>
          <p:cNvSpPr/>
          <p:nvPr/>
        </p:nvSpPr>
        <p:spPr>
          <a:xfrm>
            <a:off x="3048000" y="2828836"/>
            <a:ext cx="6096000" cy="2862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৫ম</a:t>
            </a:r>
          </a:p>
          <a:p>
            <a:pPr algn="ctr"/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িষয়ঃ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ব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জ্ঞান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িরোনামঃ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পরিবেশ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৪০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8866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98FBCA-E856-42ED-A517-A319ECD05A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75" y="403838"/>
            <a:ext cx="4534533" cy="5915851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93372B-7115-4371-BC2D-830349AF4F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594" y="444179"/>
            <a:ext cx="4534533" cy="5915850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3142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89EBFF-5B78-40F6-BC6A-DF1D3B4EF154}"/>
              </a:ext>
            </a:extLst>
          </p:cNvPr>
          <p:cNvSpPr txBox="1"/>
          <p:nvPr/>
        </p:nvSpPr>
        <p:spPr>
          <a:xfrm>
            <a:off x="1174376" y="2905780"/>
            <a:ext cx="10085294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১.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জী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েঁচে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ড় 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র্থের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নির্ভ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শীল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জান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D60EEAA-4F2E-4718-AD04-BA5F54657D85}"/>
              </a:ext>
            </a:extLst>
          </p:cNvPr>
          <p:cNvSpPr/>
          <p:nvPr/>
        </p:nvSpPr>
        <p:spPr>
          <a:xfrm>
            <a:off x="3052483" y="0"/>
            <a:ext cx="5795682" cy="1842248"/>
          </a:xfrm>
          <a:prstGeom prst="ellipse">
            <a:avLst/>
          </a:prstGeom>
          <a:effectLst>
            <a:reflection blurRad="6350" stA="50000" endA="300" endPos="38500" dist="50800" dir="5400000" sy="-100000" algn="bl" rotWithShape="0"/>
          </a:effectLst>
          <a:scene3d>
            <a:camera prst="perspectiveRelaxedModerately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u="sng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6000" b="1" u="sng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062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35F673-6464-494A-BBC4-1A9709245B35}"/>
              </a:ext>
            </a:extLst>
          </p:cNvPr>
          <p:cNvSpPr txBox="1"/>
          <p:nvPr/>
        </p:nvSpPr>
        <p:spPr>
          <a:xfrm>
            <a:off x="1707776" y="114117"/>
            <a:ext cx="8390965" cy="10156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চলো</a:t>
            </a:r>
            <a:r>
              <a:rPr lang="en-US" sz="60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60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60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endParaRPr lang="en-US" sz="6000" b="1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182F2BD-03D3-47AC-A142-F2D8FCC96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5" y="1512943"/>
            <a:ext cx="5284693" cy="483406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AC14CD1-8D31-45CC-BBAE-2D20EBA818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545" y="1493182"/>
            <a:ext cx="5164890" cy="485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112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776AAB9-EDAD-4DF7-A584-8ED718DFA7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45" y="776291"/>
            <a:ext cx="4576202" cy="52345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8F987C7-FC23-4012-9448-0F1794BB42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808" y="776291"/>
            <a:ext cx="4682147" cy="5234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370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D2C20B-5FDE-45D8-A5E4-B88816841428}"/>
              </a:ext>
            </a:extLst>
          </p:cNvPr>
          <p:cNvSpPr txBox="1"/>
          <p:nvPr/>
        </p:nvSpPr>
        <p:spPr>
          <a:xfrm>
            <a:off x="1496289" y="2452314"/>
            <a:ext cx="9199420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perspectiveAbove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প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ঠঃ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8303CD-9A89-407C-A641-5E87FE23799B}"/>
              </a:ext>
            </a:extLst>
          </p:cNvPr>
          <p:cNvSpPr txBox="1"/>
          <p:nvPr/>
        </p:nvSpPr>
        <p:spPr>
          <a:xfrm>
            <a:off x="1496289" y="3980329"/>
            <a:ext cx="9199420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perspectiveAbove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পাঠ্যা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ং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শঃ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উপাদান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……  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নির্ভরশীল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190AD6-E7F2-4210-A33E-7263E0245B28}"/>
              </a:ext>
            </a:extLst>
          </p:cNvPr>
          <p:cNvSpPr txBox="1"/>
          <p:nvPr/>
        </p:nvSpPr>
        <p:spPr>
          <a:xfrm>
            <a:off x="3939173" y="5508345"/>
            <a:ext cx="3685309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perspectiveAbove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ৃ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ষ্টাঃ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২ - ৩</a:t>
            </a:r>
          </a:p>
        </p:txBody>
      </p:sp>
    </p:spTree>
    <p:extLst>
      <p:ext uri="{BB962C8B-B14F-4D97-AF65-F5344CB8AC3E}">
        <p14:creationId xmlns:p14="http://schemas.microsoft.com/office/powerpoint/2010/main" val="32022132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4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1049</TotalTime>
  <Words>407</Words>
  <Application>Microsoft Office PowerPoint</Application>
  <PresentationFormat>Widescreen</PresentationFormat>
  <Paragraphs>50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Arial</vt:lpstr>
      <vt:lpstr>Calibri</vt:lpstr>
      <vt:lpstr>Calibri Light</vt:lpstr>
      <vt:lpstr>Century Gothic</vt:lpstr>
      <vt:lpstr>Garamond</vt:lpstr>
      <vt:lpstr>NikoshBAN</vt:lpstr>
      <vt:lpstr>Trebuchet MS</vt:lpstr>
      <vt:lpstr>Wingdings 3</vt:lpstr>
      <vt:lpstr>Organic</vt:lpstr>
      <vt:lpstr>Office Theme</vt:lpstr>
      <vt:lpstr>Facet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HAZARIPUR_GPS</dc:creator>
  <cp:lastModifiedBy>WALTON</cp:lastModifiedBy>
  <cp:revision>319</cp:revision>
  <dcterms:created xsi:type="dcterms:W3CDTF">2024-06-01T06:23:06Z</dcterms:created>
  <dcterms:modified xsi:type="dcterms:W3CDTF">2026-07-19T06:31:54Z</dcterms:modified>
</cp:coreProperties>
</file>