
<file path=[Content_Types].xml><?xml version="1.0" encoding="utf-8"?>
<Types xmlns="http://schemas.openxmlformats.org/package/2006/content-types">
  <Default Extension="png" ContentType="image/png"/>
  <Default Extension="tmp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0" r:id="rId2"/>
    <p:sldId id="261" r:id="rId3"/>
    <p:sldId id="263" r:id="rId4"/>
    <p:sldId id="264" r:id="rId5"/>
    <p:sldId id="262" r:id="rId6"/>
    <p:sldId id="256" r:id="rId7"/>
    <p:sldId id="270" r:id="rId8"/>
    <p:sldId id="265" r:id="rId9"/>
    <p:sldId id="259" r:id="rId10"/>
    <p:sldId id="258" r:id="rId11"/>
    <p:sldId id="266" r:id="rId12"/>
    <p:sldId id="267" r:id="rId13"/>
    <p:sldId id="268" r:id="rId14"/>
    <p:sldId id="257" r:id="rId15"/>
    <p:sldId id="26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3C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28" autoAdjust="0"/>
    <p:restoredTop sz="94660"/>
  </p:normalViewPr>
  <p:slideViewPr>
    <p:cSldViewPr snapToGrid="0">
      <p:cViewPr>
        <p:scale>
          <a:sx n="60" d="100"/>
          <a:sy n="60" d="100"/>
        </p:scale>
        <p:origin x="-966" y="-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7434FA-573F-4D93-AFFB-7B82184E7748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D964C6-EF8A-48A6-9F2A-67B2E08FA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080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D5F75-27C2-4C47-A701-9CF0E0DA558D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9701-DA53-48AE-AE1B-C47A65F3A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538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D5F75-27C2-4C47-A701-9CF0E0DA558D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9701-DA53-48AE-AE1B-C47A65F3A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328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D5F75-27C2-4C47-A701-9CF0E0DA558D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9701-DA53-48AE-AE1B-C47A65F3A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572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D5F75-27C2-4C47-A701-9CF0E0DA558D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9701-DA53-48AE-AE1B-C47A65F3A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547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D5F75-27C2-4C47-A701-9CF0E0DA558D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9701-DA53-48AE-AE1B-C47A65F3A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083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D5F75-27C2-4C47-A701-9CF0E0DA558D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9701-DA53-48AE-AE1B-C47A65F3A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923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D5F75-27C2-4C47-A701-9CF0E0DA558D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9701-DA53-48AE-AE1B-C47A65F3A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839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D5F75-27C2-4C47-A701-9CF0E0DA558D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9701-DA53-48AE-AE1B-C47A65F3A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625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D5F75-27C2-4C47-A701-9CF0E0DA558D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9701-DA53-48AE-AE1B-C47A65F3A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400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D5F75-27C2-4C47-A701-9CF0E0DA558D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9701-DA53-48AE-AE1B-C47A65F3A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910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D5F75-27C2-4C47-A701-9CF0E0DA558D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9701-DA53-48AE-AE1B-C47A65F3A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729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D5F75-27C2-4C47-A701-9CF0E0DA558D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C9701-DA53-48AE-AE1B-C47A65F3A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228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mp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f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74" y="87923"/>
            <a:ext cx="11985674" cy="66821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25168" y="2633501"/>
            <a:ext cx="37296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1066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7"/>
          <a:stretch/>
        </p:blipFill>
        <p:spPr>
          <a:xfrm>
            <a:off x="7462328" y="298939"/>
            <a:ext cx="3530437" cy="626012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271501" y="1464389"/>
            <a:ext cx="38179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ছোটো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পাখি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90668" y="3577445"/>
            <a:ext cx="18736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কৃষক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0570" y="534987"/>
            <a:ext cx="3335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দাগ</a:t>
            </a:r>
            <a:r>
              <a:rPr lang="en-US" sz="2800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u="sng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টেনে</a:t>
            </a:r>
            <a:r>
              <a:rPr lang="en-US" sz="2800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u="sng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মিল</a:t>
            </a:r>
            <a:r>
              <a:rPr lang="en-US" sz="2800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u="sng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2800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90667" y="5714678"/>
            <a:ext cx="19782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মাঝি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32834" y="4777652"/>
            <a:ext cx="27269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মৌমাছি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71502" y="2444903"/>
            <a:ext cx="20425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পিপীলিকা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611187" y="1926054"/>
            <a:ext cx="4393330" cy="4019456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3536116" y="2657246"/>
            <a:ext cx="4206235" cy="1209583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3378025" y="1695221"/>
            <a:ext cx="4415846" cy="3284473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3429545" y="4815016"/>
            <a:ext cx="4142922" cy="1208949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378025" y="2745723"/>
            <a:ext cx="4837442" cy="1293387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57150">
            <a:solidFill>
              <a:srgbClr val="B43C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3659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65793" y="190751"/>
            <a:ext cx="2563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দলীয় কাজ</a:t>
            </a:r>
            <a:endParaRPr lang="en-US" sz="3600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0377" y="2323049"/>
            <a:ext cx="35074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 একবার করে পড়বে । </a:t>
            </a:r>
            <a:endParaRPr lang="en-US" sz="28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723896" y="2997294"/>
            <a:ext cx="30694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পিপীলিকা,পিপীলীকা</a:t>
            </a:r>
            <a:endParaRPr lang="en-US" sz="24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53257" y="3391368"/>
            <a:ext cx="2743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দলবল ছাড়ি একা</a:t>
            </a:r>
            <a:endParaRPr lang="en-US" sz="24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2121" y="3857719"/>
            <a:ext cx="3496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কোথা যাও,যাও ভাই বলি।</a:t>
            </a:r>
            <a:endParaRPr lang="en-US" sz="24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52364" y="5147890"/>
            <a:ext cx="21478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87417" y="4527440"/>
            <a:ext cx="2981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শীতের</a:t>
            </a:r>
            <a:r>
              <a:rPr lang="en-US" sz="24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সঞ্চয়</a:t>
            </a:r>
            <a:r>
              <a:rPr lang="en-US" sz="24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চাই</a:t>
            </a:r>
            <a:endParaRPr lang="en-US" sz="24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87417" y="4977562"/>
            <a:ext cx="2881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খাদ্য</a:t>
            </a:r>
            <a:r>
              <a:rPr lang="en-US" sz="24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খুঁজিতেছি</a:t>
            </a:r>
            <a:r>
              <a:rPr lang="en-US" sz="24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তাই</a:t>
            </a:r>
            <a:endParaRPr lang="en-US" sz="24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15770" y="5453141"/>
            <a:ext cx="3491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ছয়</a:t>
            </a:r>
            <a:r>
              <a:rPr lang="en-US" sz="24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পায়ে</a:t>
            </a:r>
            <a:r>
              <a:rPr lang="en-US" sz="24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পিলপিল</a:t>
            </a:r>
            <a:r>
              <a:rPr lang="en-US" sz="24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চলি</a:t>
            </a:r>
            <a:r>
              <a:rPr lang="en-US" sz="24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726" y="2846269"/>
            <a:ext cx="2937119" cy="275987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034435" y="1903230"/>
            <a:ext cx="335800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কাজের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লোক</a:t>
            </a:r>
            <a:endParaRPr lang="en-US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নবকৃ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ষ্ণ ভট্রাচার্য</a:t>
            </a:r>
            <a:endParaRPr lang="en-US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528166" y="190751"/>
            <a:ext cx="4610100" cy="680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7645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0" grpId="0"/>
      <p:bldP spid="11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02128" y="3084256"/>
            <a:ext cx="4092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পিপীলিকা,পিপীলীকা</a:t>
            </a:r>
            <a:endParaRPr lang="en-US" sz="2400" dirty="0">
              <a:solidFill>
                <a:schemeClr val="accent4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28459" y="3529520"/>
            <a:ext cx="4066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দলবল ছাড়ি একা</a:t>
            </a:r>
            <a:endParaRPr lang="en-US" sz="2400" dirty="0">
              <a:solidFill>
                <a:schemeClr val="accent4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02128" y="3955624"/>
            <a:ext cx="4631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কোথা যাও,যাও ভাই বলি।</a:t>
            </a:r>
            <a:endParaRPr lang="en-US" sz="2400" dirty="0">
              <a:solidFill>
                <a:schemeClr val="accent4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35583" y="4488318"/>
            <a:ext cx="2277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schemeClr val="accent4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0" y="4691579"/>
            <a:ext cx="3799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শীতের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সঞ্চয়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চাই</a:t>
            </a:r>
            <a:endParaRPr lang="en-US" sz="2400" dirty="0">
              <a:solidFill>
                <a:schemeClr val="accent4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6764" y="5176563"/>
            <a:ext cx="38787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খাদ্য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খুঁজিতেছি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তাই</a:t>
            </a:r>
            <a:endParaRPr lang="en-US" sz="2400" dirty="0">
              <a:solidFill>
                <a:schemeClr val="accent4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72550" y="5661547"/>
            <a:ext cx="4398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ছয়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পায়ে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পিলপিল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চলি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14744" y="1731264"/>
            <a:ext cx="397925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কাজের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লোক</a:t>
            </a:r>
            <a:endParaRPr lang="en-US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নবকৃ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ষ্ণ ভট্রাচার্য</a:t>
            </a:r>
            <a:endParaRPr lang="en-US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79497" y="153979"/>
            <a:ext cx="31172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u="sng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endParaRPr lang="en-US" sz="4000" u="sng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7769" y="2100596"/>
            <a:ext cx="37210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একজন বলবে আরেকজন শুনবে।</a:t>
            </a:r>
            <a:endParaRPr lang="en-US" sz="28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5715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82" t="21171" r="1720" b="30587"/>
          <a:stretch/>
        </p:blipFill>
        <p:spPr>
          <a:xfrm>
            <a:off x="1080419" y="3196415"/>
            <a:ext cx="2835754" cy="22478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418786" y="1481958"/>
            <a:ext cx="3619900" cy="532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394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01668" y="3091128"/>
            <a:ext cx="4179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পিপীলিকা,পিপীলীকা</a:t>
            </a:r>
            <a:endParaRPr lang="en-US" sz="2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83773" y="3651118"/>
            <a:ext cx="24032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দলবল ছাড়ি একা</a:t>
            </a:r>
            <a:endParaRPr lang="en-US" sz="2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44005" y="4117488"/>
            <a:ext cx="57279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কোথা যাও,যাও ভাই বলি।</a:t>
            </a:r>
            <a:endParaRPr lang="en-US" sz="2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35583" y="4488318"/>
            <a:ext cx="29912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89901" y="4768313"/>
            <a:ext cx="29912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শীতের</a:t>
            </a:r>
            <a:r>
              <a:rPr lang="en-US" sz="2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সঞ্চয়</a:t>
            </a:r>
            <a:r>
              <a:rPr lang="en-US" sz="2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চাই</a:t>
            </a:r>
            <a:endParaRPr lang="en-US" sz="2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89901" y="5279140"/>
            <a:ext cx="29912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খাদ্য</a:t>
            </a:r>
            <a:r>
              <a:rPr lang="en-US" sz="2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খুঁজিতেছি</a:t>
            </a:r>
            <a:r>
              <a:rPr lang="en-US" sz="2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তাই</a:t>
            </a:r>
            <a:endParaRPr lang="en-US" sz="2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60239" y="5777602"/>
            <a:ext cx="4873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ছয়</a:t>
            </a:r>
            <a:r>
              <a:rPr lang="en-US" sz="2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পায়ে</a:t>
            </a:r>
            <a:r>
              <a:rPr lang="en-US" sz="2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পিলপিল</a:t>
            </a:r>
            <a:r>
              <a:rPr lang="en-US" sz="2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চলি</a:t>
            </a:r>
            <a:r>
              <a:rPr lang="en-US" sz="2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21530" y="1443874"/>
            <a:ext cx="395957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কাজের</a:t>
            </a:r>
            <a:r>
              <a:rPr lang="en-US" sz="2800" dirty="0" smtClean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লোক</a:t>
            </a:r>
            <a:endParaRPr lang="en-US" sz="2800" dirty="0" smtClean="0">
              <a:solidFill>
                <a:srgbClr val="92D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</a:t>
            </a:r>
            <a:r>
              <a:rPr lang="en-US" sz="2800" dirty="0" err="1" smtClean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নবকৃ</a:t>
            </a:r>
            <a:r>
              <a:rPr lang="bn-IN" sz="2800" dirty="0" smtClean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ষ্ণ ভট্রাচার্য</a:t>
            </a:r>
            <a:endParaRPr lang="en-US" sz="2800" dirty="0" smtClean="0">
              <a:solidFill>
                <a:srgbClr val="92D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2000" dirty="0">
              <a:solidFill>
                <a:srgbClr val="92D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32341" y="226363"/>
            <a:ext cx="2708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u="sng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3600" u="sng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52" y="2705758"/>
            <a:ext cx="3201511" cy="3245987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8561849" y="157390"/>
            <a:ext cx="3425193" cy="5630098"/>
            <a:chOff x="8561849" y="157390"/>
            <a:chExt cx="3425193" cy="5630098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80872">
              <a:off x="8561849" y="4768313"/>
              <a:ext cx="1047750" cy="101917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210739">
              <a:off x="8969762" y="3319620"/>
              <a:ext cx="1282505" cy="1247528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17717">
              <a:off x="9614494" y="2095673"/>
              <a:ext cx="1438957" cy="1399713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711754">
              <a:off x="9891542" y="157390"/>
              <a:ext cx="2095500" cy="20383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14670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7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3254" y="-215947"/>
            <a:ext cx="12769894" cy="7405887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601330" y="2869497"/>
            <a:ext cx="38384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পিপীলিকা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কীভাবে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চলে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698631" y="3541174"/>
            <a:ext cx="5507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উত্তরঃ</a:t>
            </a:r>
            <a:r>
              <a:rPr lang="en-US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পিপীলিকা</a:t>
            </a:r>
            <a:r>
              <a:rPr lang="en-US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পিলপিল</a:t>
            </a:r>
            <a:r>
              <a:rPr lang="en-US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চলে</a:t>
            </a:r>
            <a:r>
              <a:rPr lang="en-US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4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698631" y="4260926"/>
            <a:ext cx="4105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২. কে শীতের সঞ্চয় খুঁজছে?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761933" y="4861539"/>
            <a:ext cx="5144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উত্তরঃ পিপীলিকা শীতের সঞ্চয় খুঁজছে।</a:t>
            </a:r>
            <a:endParaRPr lang="en-US" sz="24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039129" y="1571938"/>
            <a:ext cx="362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3600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1747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46" grpId="0"/>
      <p:bldP spid="4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87912" y="3201391"/>
            <a:ext cx="25270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7408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3174"/>
            <a:ext cx="12192000" cy="690821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976998" y="2288904"/>
            <a:ext cx="284491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শ্রেণিঃ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দ্বিতীয়</a:t>
            </a:r>
            <a:endParaRPr lang="bn-BD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বিষয়ঃ আমার বাংলা বই </a:t>
            </a:r>
          </a:p>
          <a:p>
            <a:pPr algn="ctr"/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পাঠঃ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কাজের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আনন্দ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(পাঠ-২)</a:t>
            </a:r>
            <a:endParaRPr lang="bn-BD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পিপীলিকা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........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পায়ে পিলপিল চলি  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     </a:t>
            </a:r>
            <a:endParaRPr lang="bn-BD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সময়ঃ 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4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মিনিট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BD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1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</a:p>
          <a:p>
            <a:pPr algn="ctr"/>
            <a:endParaRPr lang="en-US" sz="1600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224703" y="610377"/>
            <a:ext cx="2807084" cy="1220755"/>
            <a:chOff x="5132723" y="0"/>
            <a:chExt cx="2489982" cy="1220755"/>
          </a:xfrm>
        </p:grpSpPr>
        <p:sp>
          <p:nvSpPr>
            <p:cNvPr id="5" name="TextBox 4"/>
            <p:cNvSpPr txBox="1"/>
            <p:nvPr/>
          </p:nvSpPr>
          <p:spPr>
            <a:xfrm>
              <a:off x="5542655" y="240375"/>
              <a:ext cx="176859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পরিচিতি</a:t>
              </a:r>
              <a:endParaRPr lang="en-US" sz="4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6" name="Horizontal Scroll 5"/>
            <p:cNvSpPr/>
            <p:nvPr/>
          </p:nvSpPr>
          <p:spPr>
            <a:xfrm>
              <a:off x="5132723" y="0"/>
              <a:ext cx="2489982" cy="1220755"/>
            </a:xfrm>
            <a:prstGeom prst="horizontalScroll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2"/>
          <p:cNvSpPr/>
          <p:nvPr/>
        </p:nvSpPr>
        <p:spPr>
          <a:xfrm>
            <a:off x="1860342" y="3387288"/>
            <a:ext cx="482341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বিপ্লব</a:t>
            </a:r>
            <a:r>
              <a:rPr lang="en-US" sz="32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কুমার</a:t>
            </a:r>
            <a:r>
              <a:rPr lang="en-US" sz="32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সোম</a:t>
            </a:r>
            <a:endParaRPr lang="en-US" sz="320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2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280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৮২নং </a:t>
            </a:r>
            <a:r>
              <a:rPr lang="en-US" sz="280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পশ্চিম</a:t>
            </a:r>
            <a:r>
              <a:rPr lang="en-US" sz="2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কুচিয়ামোড়া</a:t>
            </a:r>
            <a:r>
              <a:rPr lang="en-US" sz="2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সঃ</a:t>
            </a:r>
            <a:r>
              <a:rPr lang="en-US" sz="2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প্রাঃ</a:t>
            </a:r>
            <a:r>
              <a:rPr lang="en-US" sz="2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280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মাদারীপুর</a:t>
            </a:r>
            <a:r>
              <a:rPr lang="en-US" sz="2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সদর</a:t>
            </a:r>
            <a:r>
              <a:rPr lang="en-US" sz="2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মাদারীপুর</a:t>
            </a:r>
            <a:r>
              <a:rPr lang="en-US" sz="28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6160" y="384559"/>
            <a:ext cx="2417925" cy="302375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8264694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3552"/>
            <a:ext cx="12207112" cy="684423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02177" y="1029564"/>
            <a:ext cx="1398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38404" y="2733927"/>
            <a:ext cx="55467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কবিতা শুনে আনন্দের সাথে নিজের মতো করে বলতে পারবে।</a:t>
            </a:r>
            <a:endParaRPr lang="bn-IN" sz="32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শুদ্ধ ও স্পষ্ট উচ্চারণে কবিতা বলতে পারবে।</a:t>
            </a:r>
          </a:p>
          <a:p>
            <a:r>
              <a:rPr lang="bn-IN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স্পষ্ট ও শুদ্ধ স্বরে আনন্দ সহকারে কবিতা পড়তে পারবে।</a:t>
            </a:r>
          </a:p>
          <a:p>
            <a:r>
              <a:rPr lang="bn-IN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কবিতার চরণ দেখে দেখে লিখতে পারবে</a:t>
            </a:r>
            <a:r>
              <a:rPr lang="bn-IN" sz="1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1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4-Point Star 4"/>
          <p:cNvSpPr/>
          <p:nvPr/>
        </p:nvSpPr>
        <p:spPr>
          <a:xfrm flipV="1">
            <a:off x="2908190" y="3852627"/>
            <a:ext cx="505264" cy="322565"/>
          </a:xfrm>
          <a:prstGeom prst="star4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chemeClr val="accent2"/>
              </a:solidFill>
            </a:endParaRPr>
          </a:p>
        </p:txBody>
      </p:sp>
      <p:sp>
        <p:nvSpPr>
          <p:cNvPr id="6" name="4-Point Star 5"/>
          <p:cNvSpPr/>
          <p:nvPr/>
        </p:nvSpPr>
        <p:spPr>
          <a:xfrm flipV="1">
            <a:off x="2909889" y="4276429"/>
            <a:ext cx="505264" cy="271762"/>
          </a:xfrm>
          <a:prstGeom prst="star4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chemeClr val="accent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28572" y="2139548"/>
            <a:ext cx="32213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en-US" sz="28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28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28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bn-IN" sz="28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...</a:t>
            </a:r>
            <a:endParaRPr lang="en-US" sz="14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4-Point Star 7"/>
          <p:cNvSpPr/>
          <p:nvPr/>
        </p:nvSpPr>
        <p:spPr>
          <a:xfrm flipV="1">
            <a:off x="2984864" y="3520442"/>
            <a:ext cx="381292" cy="313629"/>
          </a:xfrm>
          <a:prstGeom prst="star4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chemeClr val="accent2"/>
              </a:solidFill>
            </a:endParaRPr>
          </a:p>
        </p:txBody>
      </p:sp>
      <p:sp>
        <p:nvSpPr>
          <p:cNvPr id="9" name="4-Point Star 8"/>
          <p:cNvSpPr/>
          <p:nvPr/>
        </p:nvSpPr>
        <p:spPr>
          <a:xfrm flipV="1">
            <a:off x="2984863" y="2807064"/>
            <a:ext cx="381292" cy="313629"/>
          </a:xfrm>
          <a:prstGeom prst="star4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solidFill>
                <a:schemeClr val="accent2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" y="1"/>
            <a:ext cx="12191999" cy="6858000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2011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 animBg="1"/>
      <p:bldP spid="7" grpId="0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332914" y="356659"/>
            <a:ext cx="47630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তোমরা কী দেখতে পাচ্ছ?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29392" y="1897300"/>
            <a:ext cx="31315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কবিতার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হতে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তুমি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মনে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97284" y="1086646"/>
            <a:ext cx="58930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ঠে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লোক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কবিতা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জানবো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33" y="3640428"/>
            <a:ext cx="3629706" cy="2605356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6633841" y="3543992"/>
            <a:ext cx="4581896" cy="3127271"/>
            <a:chOff x="6633841" y="3543992"/>
            <a:chExt cx="4581896" cy="3127271"/>
          </a:xfrm>
        </p:grpSpPr>
        <p:sp>
          <p:nvSpPr>
            <p:cNvPr id="11" name="TextBox 10"/>
            <p:cNvSpPr txBox="1"/>
            <p:nvPr/>
          </p:nvSpPr>
          <p:spPr>
            <a:xfrm>
              <a:off x="6633841" y="6148043"/>
              <a:ext cx="24099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পিপীলিকার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দলবল</a:t>
              </a:r>
              <a:r>
                <a:rPr lang="bn-IN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US" sz="2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7121123" y="3543992"/>
              <a:ext cx="4094614" cy="2748001"/>
              <a:chOff x="7121123" y="3543992"/>
              <a:chExt cx="4094614" cy="2748001"/>
            </a:xfrm>
          </p:grpSpPr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48030" y="3970837"/>
                <a:ext cx="1546527" cy="1533069"/>
              </a:xfrm>
              <a:prstGeom prst="rect">
                <a:avLst/>
              </a:prstGeom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704579" y="5184997"/>
                <a:ext cx="1116714" cy="1106996"/>
              </a:xfrm>
              <a:prstGeom prst="rect">
                <a:avLst/>
              </a:prstGeom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21123" y="4775542"/>
                <a:ext cx="1186252" cy="1175930"/>
              </a:xfrm>
              <a:prstGeom prst="rect">
                <a:avLst/>
              </a:prstGeom>
            </p:spPr>
          </p:pic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66930" y="3642751"/>
                <a:ext cx="1381100" cy="1369082"/>
              </a:xfrm>
              <a:prstGeom prst="rect">
                <a:avLst/>
              </a:prstGeom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973376" y="3543992"/>
                <a:ext cx="1242361" cy="12315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32669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2" grpId="0"/>
      <p:bldP spid="12" grpId="1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767958" y="102289"/>
            <a:ext cx="3171459" cy="896517"/>
            <a:chOff x="3491345" y="124691"/>
            <a:chExt cx="3026896" cy="595745"/>
          </a:xfrm>
        </p:grpSpPr>
        <p:sp>
          <p:nvSpPr>
            <p:cNvPr id="4" name="TextBox 3"/>
            <p:cNvSpPr txBox="1"/>
            <p:nvPr/>
          </p:nvSpPr>
          <p:spPr>
            <a:xfrm>
              <a:off x="3643744" y="193964"/>
              <a:ext cx="2874497" cy="3476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পাঠ্য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বই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সংযোগ</a:t>
              </a:r>
              <a:endParaRPr lang="en-US" sz="2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5" name="Horizontal Scroll 4"/>
            <p:cNvSpPr/>
            <p:nvPr/>
          </p:nvSpPr>
          <p:spPr>
            <a:xfrm>
              <a:off x="3491345" y="124691"/>
              <a:ext cx="2763851" cy="595745"/>
            </a:xfrm>
            <a:prstGeom prst="horizontalScroll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672" y="310480"/>
            <a:ext cx="3736401" cy="432523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374" y="2540896"/>
            <a:ext cx="2772896" cy="130589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1443359"/>
            <a:ext cx="5212809" cy="394844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803" y="2191407"/>
            <a:ext cx="12460672" cy="488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6347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81926" y="481298"/>
            <a:ext cx="34973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কাজের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লোক</a:t>
            </a:r>
            <a:endParaRPr lang="en-US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নবকৃ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ষ্ণ ভট্রাচার্য</a:t>
            </a:r>
            <a:endParaRPr lang="en-US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973999" y="3804016"/>
            <a:ext cx="24437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পিপীলিকা,পিপীলিকা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67593" y="1700184"/>
            <a:ext cx="25252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কোথা যাও নাচি নাচি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78403" y="2022879"/>
            <a:ext cx="2836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দাঁড়াও না একবার ভাই।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20356" y="2495403"/>
            <a:ext cx="25043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000" dirty="0">
                <a:latin typeface="NikoshBAN" panose="02000000000000000000" pitchFamily="2" charset="0"/>
                <a:cs typeface="NikoshBAN" panose="02000000000000000000" pitchFamily="2" charset="0"/>
              </a:rPr>
              <a:t>ও</a:t>
            </a:r>
            <a:r>
              <a:rPr lang="bn-IN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 ফুল ফোটে বনে 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20356" y="2820931"/>
            <a:ext cx="2599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যাই মধু আহরণে</a:t>
            </a:r>
          </a:p>
          <a:p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23350" y="3178548"/>
            <a:ext cx="26918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দাঁড়াবার সময় তো নাই।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47825" y="4041768"/>
            <a:ext cx="25672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কিচিমিচি ডাকি ডাকি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7825" y="3709041"/>
            <a:ext cx="28767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ছোটো পাখি,ছোটো পাখি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47825" y="4372206"/>
            <a:ext cx="3244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কোথা যাও,বলে যাও শুনি।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59887" y="4922914"/>
            <a:ext cx="26235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এখন না কব কথা 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10883" y="5237909"/>
            <a:ext cx="2304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আনিয়াছি তৃণলতা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59887" y="5608622"/>
            <a:ext cx="3309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আপনার বাসা আগে বুনি।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67592" y="1315820"/>
            <a:ext cx="22002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মৌমাছি ,মৌমাছি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69307" y="4146302"/>
            <a:ext cx="22112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দলবল ছাড়ি একা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998230" y="4518980"/>
            <a:ext cx="28770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কোথা যাও,যাও ভাই বলি।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998230" y="5060628"/>
            <a:ext cx="2352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শীতের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সঞ্চয়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চাই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841290" y="5439976"/>
            <a:ext cx="24392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খাদ্য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খুঁজিতেছি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তাই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718634" y="5788885"/>
            <a:ext cx="3156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ছয়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পায়ে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পিলপিল</a:t>
            </a:r>
            <a:r>
              <a:rPr lang="en-US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চলি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46775" y="1054174"/>
            <a:ext cx="2652042" cy="812862"/>
          </a:xfrm>
          <a:prstGeom prst="round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শিক্ষকের পাঠ</a:t>
            </a:r>
            <a:endParaRPr lang="en-US" sz="2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57150">
            <a:solidFill>
              <a:srgbClr val="B43C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1527" y="4695698"/>
            <a:ext cx="2033631" cy="2021208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60" y="1589294"/>
            <a:ext cx="4275941" cy="373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8411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0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9" grpId="0"/>
      <p:bldP spid="20" grpId="0"/>
      <p:bldP spid="21" grpId="0"/>
      <p:bldP spid="23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90035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35847" y="3188567"/>
            <a:ext cx="2595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40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40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63169" y="2107385"/>
            <a:ext cx="319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পিপীলিকা,পিপীলীকা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80667" y="2547039"/>
            <a:ext cx="25622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দলবল ছাড়ি একা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34257" y="2929873"/>
            <a:ext cx="3608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কোথা যাও,যাও ভাই বলি।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94309" y="3809181"/>
            <a:ext cx="29574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শীতের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সঞ্চয়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চাই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40826" y="4212678"/>
            <a:ext cx="3205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খাদ্য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খুঁজিতেছি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তাই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43065" y="4663103"/>
            <a:ext cx="34284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ছয়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পায়ে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পিলপিল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চলি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361971" y="3153590"/>
            <a:ext cx="2469049" cy="757229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67646" y="734837"/>
            <a:ext cx="417118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কাজের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আনন্দ</a:t>
            </a:r>
            <a:endParaRPr lang="en-US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নবকৃ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ষ্ণ ভট্রাচার্য</a:t>
            </a:r>
            <a:endParaRPr lang="en-US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70820" y="4922092"/>
            <a:ext cx="1164907" cy="115477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68549" y="5323013"/>
            <a:ext cx="855089" cy="84764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70809" y="5533905"/>
            <a:ext cx="826796" cy="819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853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 animBg="1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37667" y="3164197"/>
            <a:ext cx="28957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পিপীলিকা,পিপীলীকা</a:t>
            </a:r>
            <a:endParaRPr lang="en-US" sz="24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01578" y="3563212"/>
            <a:ext cx="26006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দলবল ছাড়ি একা</a:t>
            </a:r>
            <a:endParaRPr lang="en-US" sz="24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37667" y="3949685"/>
            <a:ext cx="3609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কোথা যাও,যাও ভাই বলি।</a:t>
            </a:r>
            <a:endParaRPr lang="en-US" sz="24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29179" y="4049194"/>
            <a:ext cx="17725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59599" y="4660092"/>
            <a:ext cx="2429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শীতের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সঞ্চয়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চাই</a:t>
            </a:r>
            <a:endParaRPr lang="en-US" sz="24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59599" y="5105187"/>
            <a:ext cx="31632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খাদ্য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খুঁজিতেছি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তাই</a:t>
            </a:r>
            <a:endParaRPr lang="en-US" sz="24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59599" y="5606243"/>
            <a:ext cx="33636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ছয়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পায়ে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পিলপিল</a:t>
            </a:r>
            <a:r>
              <a:rPr lang="en-US" sz="24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চলি</a:t>
            </a:r>
            <a:r>
              <a:rPr lang="en-US" sz="2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256184" y="374131"/>
            <a:ext cx="2504402" cy="956603"/>
            <a:chOff x="360651" y="128284"/>
            <a:chExt cx="1936655" cy="956603"/>
          </a:xfrm>
        </p:grpSpPr>
        <p:sp>
          <p:nvSpPr>
            <p:cNvPr id="11" name="TextBox 10"/>
            <p:cNvSpPr txBox="1"/>
            <p:nvPr/>
          </p:nvSpPr>
          <p:spPr>
            <a:xfrm>
              <a:off x="520504" y="380393"/>
              <a:ext cx="156151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>
                  <a:solidFill>
                    <a:srgbClr val="00B05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সমস্বরে</a:t>
              </a:r>
              <a:r>
                <a:rPr lang="en-US" sz="2800" dirty="0" smtClean="0">
                  <a:solidFill>
                    <a:srgbClr val="00B05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solidFill>
                    <a:srgbClr val="00B05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পাঠ</a:t>
              </a:r>
              <a:endParaRPr lang="en-US" sz="28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2" name="Horizontal Scroll 11"/>
            <p:cNvSpPr/>
            <p:nvPr/>
          </p:nvSpPr>
          <p:spPr>
            <a:xfrm>
              <a:off x="360651" y="128284"/>
              <a:ext cx="1936655" cy="956603"/>
            </a:xfrm>
            <a:prstGeom prst="horizontalScroll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3937239" y="1817785"/>
            <a:ext cx="35467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কাজের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লোক</a:t>
            </a:r>
            <a:endParaRPr lang="en-US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নবকৃ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ষ্ণ ভট্রাচার্য</a:t>
            </a:r>
            <a:endParaRPr lang="en-US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195679" y="-1"/>
            <a:ext cx="11840931" cy="5975519"/>
            <a:chOff x="195679" y="-1"/>
            <a:chExt cx="11840931" cy="597551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6047" b="87791" l="1512" r="9883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63" t="23589" r="3299" b="11179"/>
            <a:stretch/>
          </p:blipFill>
          <p:spPr>
            <a:xfrm>
              <a:off x="195679" y="1704864"/>
              <a:ext cx="4057667" cy="4270654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8424" y="-1"/>
              <a:ext cx="4648186" cy="38401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754594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8" grpId="0"/>
      <p:bldP spid="9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507"/>
            <a:ext cx="12249150" cy="6858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447755" y="371802"/>
            <a:ext cx="4491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পাঠের নতুন শব্দ জেনে নেই</a:t>
            </a:r>
            <a:endParaRPr lang="en-US" sz="2800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028545" y="3846435"/>
            <a:ext cx="17610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সংগ্রহ করা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651932" y="3864841"/>
            <a:ext cx="1020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সঞ্চয়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082684" y="3073492"/>
            <a:ext cx="12980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খাদ্য</a:t>
            </a:r>
            <a:r>
              <a:rPr lang="bn-IN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877329" y="2969401"/>
            <a:ext cx="11274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খাবার</a:t>
            </a:r>
            <a:r>
              <a:rPr lang="bn-IN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Right Arrow 26"/>
          <p:cNvSpPr/>
          <p:nvPr/>
        </p:nvSpPr>
        <p:spPr>
          <a:xfrm>
            <a:off x="7777165" y="3905103"/>
            <a:ext cx="812408" cy="28305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8" name="Right Arrow 27"/>
          <p:cNvSpPr/>
          <p:nvPr/>
        </p:nvSpPr>
        <p:spPr>
          <a:xfrm>
            <a:off x="7829717" y="3144851"/>
            <a:ext cx="759856" cy="28305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4360437" y="1140339"/>
            <a:ext cx="1783652" cy="5847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শব্দ শিখি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541740" y="2027665"/>
            <a:ext cx="1020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সঞ্চয়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082684" y="2047601"/>
            <a:ext cx="10811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খাদ্য</a:t>
            </a:r>
            <a:r>
              <a:rPr lang="bn-IN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-15404"/>
            <a:ext cx="12192000" cy="6873404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9265795" y="2038398"/>
            <a:ext cx="15257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পিলপিল</a:t>
            </a:r>
            <a:r>
              <a:rPr lang="bn-IN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7436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  <p:bldP spid="22" grpId="0"/>
      <p:bldP spid="24" grpId="0"/>
      <p:bldP spid="25" grpId="0"/>
      <p:bldP spid="26" grpId="0"/>
      <p:bldP spid="27" grpId="0" animBg="1"/>
      <p:bldP spid="28" grpId="0" animBg="1"/>
      <p:bldP spid="29" grpId="0" animBg="1"/>
      <p:bldP spid="30" grpId="0"/>
      <p:bldP spid="30" grpId="1"/>
      <p:bldP spid="31" grpId="0"/>
      <p:bldP spid="31" grpId="1"/>
      <p:bldP spid="13" grpId="0"/>
      <p:bldP spid="13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397</Words>
  <Application>Microsoft Office PowerPoint</Application>
  <PresentationFormat>Custom</PresentationFormat>
  <Paragraphs>112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Shapna</dc:creator>
  <cp:lastModifiedBy>Windows User</cp:lastModifiedBy>
  <cp:revision>85</cp:revision>
  <dcterms:created xsi:type="dcterms:W3CDTF">2024-12-19T09:30:20Z</dcterms:created>
  <dcterms:modified xsi:type="dcterms:W3CDTF">2026-07-19T06:30:48Z</dcterms:modified>
</cp:coreProperties>
</file>