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6"/>
  </p:notesMasterIdLst>
  <p:sldIdLst>
    <p:sldId id="264" r:id="rId2"/>
    <p:sldId id="265" r:id="rId3"/>
    <p:sldId id="256" r:id="rId4"/>
    <p:sldId id="262" r:id="rId5"/>
    <p:sldId id="263" r:id="rId6"/>
    <p:sldId id="266" r:id="rId7"/>
    <p:sldId id="267" r:id="rId8"/>
    <p:sldId id="258" r:id="rId9"/>
    <p:sldId id="257" r:id="rId10"/>
    <p:sldId id="259" r:id="rId11"/>
    <p:sldId id="276" r:id="rId12"/>
    <p:sldId id="269" r:id="rId13"/>
    <p:sldId id="27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D45A"/>
    <a:srgbClr val="E0E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2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C1678-39CA-4964-B2B0-A37B4AAC9594}" type="doc">
      <dgm:prSet loTypeId="urn:microsoft.com/office/officeart/2005/8/layout/radial6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3E671AF-E747-488B-A5FB-2B57BC319D78}">
      <dgm:prSet phldrT="[Text]" custT="1"/>
      <dgm:spPr/>
      <dgm:t>
        <a:bodyPr/>
        <a:lstStyle/>
        <a:p>
          <a:r>
            <a:rPr lang="en-US" sz="1600" b="1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রাষ্ট্রের উপাদানগুলো খুঁজে বের কররাষ্ট্রের </a:t>
          </a:r>
          <a:r>
            <a:rPr lang="en-US" sz="2800" b="1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উপাদানগুলো</a:t>
          </a:r>
          <a:r>
            <a:rPr lang="en-US" sz="1600" b="1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খুঁজে বের কররাষ্ট্রের উপাদানগুলো খুঁজে বের কর</a:t>
          </a:r>
          <a:endParaRPr lang="en-US" sz="1600"/>
        </a:p>
      </dgm:t>
    </dgm:pt>
    <dgm:pt modelId="{2ACE3B2A-78CC-49D2-A56D-05FDE07141AA}" type="parTrans" cxnId="{1934C108-4C9B-48C5-BD9B-17F33B077A74}">
      <dgm:prSet/>
      <dgm:spPr/>
      <dgm:t>
        <a:bodyPr/>
        <a:lstStyle/>
        <a:p>
          <a:endParaRPr lang="en-US"/>
        </a:p>
      </dgm:t>
    </dgm:pt>
    <dgm:pt modelId="{FA84D456-A16E-4618-BC7A-407C60DA36E9}" type="sibTrans" cxnId="{1934C108-4C9B-48C5-BD9B-17F33B077A74}">
      <dgm:prSet/>
      <dgm:spPr/>
      <dgm:t>
        <a:bodyPr/>
        <a:lstStyle/>
        <a:p>
          <a:endParaRPr lang="en-US"/>
        </a:p>
      </dgm:t>
    </dgm:pt>
    <dgm:pt modelId="{C4AE7D4A-E8E8-43D1-AE96-B78E28DA912C}">
      <dgm:prSet phldrT="[Text]" phldr="1"/>
      <dgm:spPr/>
      <dgm:t>
        <a:bodyPr/>
        <a:lstStyle/>
        <a:p>
          <a:endParaRPr lang="en-US"/>
        </a:p>
      </dgm:t>
    </dgm:pt>
    <dgm:pt modelId="{7B4F9EA8-F265-4DD2-86BA-3A76098DB3E8}" type="parTrans" cxnId="{79921AEF-BFB6-4146-8BC9-31D116793C3A}">
      <dgm:prSet/>
      <dgm:spPr/>
      <dgm:t>
        <a:bodyPr/>
        <a:lstStyle/>
        <a:p>
          <a:endParaRPr lang="en-US"/>
        </a:p>
      </dgm:t>
    </dgm:pt>
    <dgm:pt modelId="{4A8B3402-7A90-4179-B8AC-EB07D7542090}" type="sibTrans" cxnId="{79921AEF-BFB6-4146-8BC9-31D116793C3A}">
      <dgm:prSet/>
      <dgm:spPr/>
      <dgm:t>
        <a:bodyPr/>
        <a:lstStyle/>
        <a:p>
          <a:endParaRPr lang="en-US"/>
        </a:p>
      </dgm:t>
    </dgm:pt>
    <dgm:pt modelId="{E215F40F-BEF4-4D73-A59B-8ABB7ADA9E37}">
      <dgm:prSet phldrT="[Text]" phldr="1"/>
      <dgm:spPr/>
      <dgm:t>
        <a:bodyPr/>
        <a:lstStyle/>
        <a:p>
          <a:endParaRPr lang="en-US"/>
        </a:p>
      </dgm:t>
    </dgm:pt>
    <dgm:pt modelId="{0811612A-623C-42F6-8175-E5F220C2FB11}" type="parTrans" cxnId="{66DE5AA2-857F-4CEB-B5E5-ECD63F037E6F}">
      <dgm:prSet/>
      <dgm:spPr/>
      <dgm:t>
        <a:bodyPr/>
        <a:lstStyle/>
        <a:p>
          <a:endParaRPr lang="en-US"/>
        </a:p>
      </dgm:t>
    </dgm:pt>
    <dgm:pt modelId="{00835B56-787A-481F-A38E-028A9C8675FE}" type="sibTrans" cxnId="{66DE5AA2-857F-4CEB-B5E5-ECD63F037E6F}">
      <dgm:prSet/>
      <dgm:spPr/>
      <dgm:t>
        <a:bodyPr/>
        <a:lstStyle/>
        <a:p>
          <a:endParaRPr lang="en-US"/>
        </a:p>
      </dgm:t>
    </dgm:pt>
    <dgm:pt modelId="{6D8FDA28-FAF9-46E2-B6AF-5CDB0AAA545E}">
      <dgm:prSet phldrT="[Text]" phldr="1"/>
      <dgm:spPr/>
      <dgm:t>
        <a:bodyPr/>
        <a:lstStyle/>
        <a:p>
          <a:endParaRPr lang="en-US"/>
        </a:p>
      </dgm:t>
    </dgm:pt>
    <dgm:pt modelId="{B56D9D42-5887-4ADF-83E2-801A42C51B15}" type="parTrans" cxnId="{1298525E-9573-4B06-920B-2B63805469B1}">
      <dgm:prSet/>
      <dgm:spPr/>
      <dgm:t>
        <a:bodyPr/>
        <a:lstStyle/>
        <a:p>
          <a:endParaRPr lang="en-US"/>
        </a:p>
      </dgm:t>
    </dgm:pt>
    <dgm:pt modelId="{874972DA-2F18-42FC-AC9A-DD728196A5B5}" type="sibTrans" cxnId="{1298525E-9573-4B06-920B-2B63805469B1}">
      <dgm:prSet/>
      <dgm:spPr/>
      <dgm:t>
        <a:bodyPr/>
        <a:lstStyle/>
        <a:p>
          <a:endParaRPr lang="en-US"/>
        </a:p>
      </dgm:t>
    </dgm:pt>
    <dgm:pt modelId="{2B04AA14-AB99-4C43-BFE4-47317B2F319E}">
      <dgm:prSet phldrT="[Text]" phldr="1"/>
      <dgm:spPr/>
      <dgm:t>
        <a:bodyPr/>
        <a:lstStyle/>
        <a:p>
          <a:endParaRPr lang="en-US"/>
        </a:p>
      </dgm:t>
    </dgm:pt>
    <dgm:pt modelId="{055E27A0-4788-44DD-8604-0E182DC3FD74}" type="sibTrans" cxnId="{5A660F90-F057-4084-B52B-B155EC2D7423}">
      <dgm:prSet/>
      <dgm:spPr/>
      <dgm:t>
        <a:bodyPr/>
        <a:lstStyle/>
        <a:p>
          <a:endParaRPr lang="en-US"/>
        </a:p>
      </dgm:t>
    </dgm:pt>
    <dgm:pt modelId="{9501B3A7-F1B1-4E67-A102-1CF076EF1ED5}" type="parTrans" cxnId="{5A660F90-F057-4084-B52B-B155EC2D7423}">
      <dgm:prSet/>
      <dgm:spPr/>
      <dgm:t>
        <a:bodyPr/>
        <a:lstStyle/>
        <a:p>
          <a:endParaRPr lang="en-US"/>
        </a:p>
      </dgm:t>
    </dgm:pt>
    <dgm:pt modelId="{A19EE932-1264-4DED-BF42-FCE3E2F5CEF5}" type="pres">
      <dgm:prSet presAssocID="{96AC1678-39CA-4964-B2B0-A37B4AAC959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885A363-4C06-4DFF-9597-5CE4EB5F36F1}" type="pres">
      <dgm:prSet presAssocID="{13E671AF-E747-488B-A5FB-2B57BC319D78}" presName="centerShape" presStyleLbl="node0" presStyleIdx="0" presStyleCnt="1"/>
      <dgm:spPr/>
    </dgm:pt>
    <dgm:pt modelId="{45ABCB79-634E-4F9B-BCFC-1E53755AF6F9}" type="pres">
      <dgm:prSet presAssocID="{2B04AA14-AB99-4C43-BFE4-47317B2F319E}" presName="node" presStyleLbl="node1" presStyleIdx="0" presStyleCnt="4" custScaleX="244206" custRadScaleRad="99337" custRadScaleInc="-13281">
        <dgm:presLayoutVars>
          <dgm:bulletEnabled val="1"/>
        </dgm:presLayoutVars>
      </dgm:prSet>
      <dgm:spPr/>
    </dgm:pt>
    <dgm:pt modelId="{1931844F-6BA0-4C5F-841F-6C9AEA2E0F47}" type="pres">
      <dgm:prSet presAssocID="{2B04AA14-AB99-4C43-BFE4-47317B2F319E}" presName="dummy" presStyleCnt="0"/>
      <dgm:spPr/>
    </dgm:pt>
    <dgm:pt modelId="{1D78E5CE-3EE0-41A8-BBFB-7B2F83178E87}" type="pres">
      <dgm:prSet presAssocID="{055E27A0-4788-44DD-8604-0E182DC3FD74}" presName="sibTrans" presStyleLbl="sibTrans2D1" presStyleIdx="0" presStyleCnt="4"/>
      <dgm:spPr/>
    </dgm:pt>
    <dgm:pt modelId="{5698942D-F806-4CBE-ABDB-4344700CA81C}" type="pres">
      <dgm:prSet presAssocID="{C4AE7D4A-E8E8-43D1-AE96-B78E28DA912C}" presName="node" presStyleLbl="node1" presStyleIdx="1" presStyleCnt="4" custScaleX="147748" custScaleY="208480" custRadScaleRad="112650" custRadScaleInc="8731">
        <dgm:presLayoutVars>
          <dgm:bulletEnabled val="1"/>
        </dgm:presLayoutVars>
      </dgm:prSet>
      <dgm:spPr/>
    </dgm:pt>
    <dgm:pt modelId="{9D15CD1B-6551-4593-98C7-346FEC1B9953}" type="pres">
      <dgm:prSet presAssocID="{C4AE7D4A-E8E8-43D1-AE96-B78E28DA912C}" presName="dummy" presStyleCnt="0"/>
      <dgm:spPr/>
    </dgm:pt>
    <dgm:pt modelId="{B7F48EC5-2716-41C4-872D-9126482586AD}" type="pres">
      <dgm:prSet presAssocID="{4A8B3402-7A90-4179-B8AC-EB07D7542090}" presName="sibTrans" presStyleLbl="sibTrans2D1" presStyleIdx="1" presStyleCnt="4"/>
      <dgm:spPr/>
    </dgm:pt>
    <dgm:pt modelId="{870E12C1-0DA0-4E41-ADF8-A0493920EA6B}" type="pres">
      <dgm:prSet presAssocID="{E215F40F-BEF4-4D73-A59B-8ABB7ADA9E37}" presName="node" presStyleLbl="node1" presStyleIdx="2" presStyleCnt="4" custScaleX="207467" custRadScaleRad="103693" custRadScaleInc="2199">
        <dgm:presLayoutVars>
          <dgm:bulletEnabled val="1"/>
        </dgm:presLayoutVars>
      </dgm:prSet>
      <dgm:spPr/>
    </dgm:pt>
    <dgm:pt modelId="{A5CE0268-93AC-4369-8587-7BF4E7599EE1}" type="pres">
      <dgm:prSet presAssocID="{E215F40F-BEF4-4D73-A59B-8ABB7ADA9E37}" presName="dummy" presStyleCnt="0"/>
      <dgm:spPr/>
    </dgm:pt>
    <dgm:pt modelId="{7F49C89D-18AD-4B4E-8E79-CA934A86242D}" type="pres">
      <dgm:prSet presAssocID="{00835B56-787A-481F-A38E-028A9C8675FE}" presName="sibTrans" presStyleLbl="sibTrans2D1" presStyleIdx="2" presStyleCnt="4"/>
      <dgm:spPr/>
    </dgm:pt>
    <dgm:pt modelId="{2B0EF949-12D4-468E-ABE0-05F2EDB3C24B}" type="pres">
      <dgm:prSet presAssocID="{6D8FDA28-FAF9-46E2-B6AF-5CDB0AAA545E}" presName="node" presStyleLbl="node1" presStyleIdx="3" presStyleCnt="4" custScaleX="159325" custScaleY="169107" custRadScaleRad="105863" custRadScaleInc="-24512">
        <dgm:presLayoutVars>
          <dgm:bulletEnabled val="1"/>
        </dgm:presLayoutVars>
      </dgm:prSet>
      <dgm:spPr/>
    </dgm:pt>
    <dgm:pt modelId="{8A190F3A-FEEB-4005-9F43-7EB34DFD7C6E}" type="pres">
      <dgm:prSet presAssocID="{6D8FDA28-FAF9-46E2-B6AF-5CDB0AAA545E}" presName="dummy" presStyleCnt="0"/>
      <dgm:spPr/>
    </dgm:pt>
    <dgm:pt modelId="{85F2A0E6-6CC9-49CE-8F58-FC1D2A9D8B45}" type="pres">
      <dgm:prSet presAssocID="{874972DA-2F18-42FC-AC9A-DD728196A5B5}" presName="sibTrans" presStyleLbl="sibTrans2D1" presStyleIdx="3" presStyleCnt="4"/>
      <dgm:spPr/>
    </dgm:pt>
  </dgm:ptLst>
  <dgm:cxnLst>
    <dgm:cxn modelId="{1934C108-4C9B-48C5-BD9B-17F33B077A74}" srcId="{96AC1678-39CA-4964-B2B0-A37B4AAC9594}" destId="{13E671AF-E747-488B-A5FB-2B57BC319D78}" srcOrd="0" destOrd="0" parTransId="{2ACE3B2A-78CC-49D2-A56D-05FDE07141AA}" sibTransId="{FA84D456-A16E-4618-BC7A-407C60DA36E9}"/>
    <dgm:cxn modelId="{9F58DB0C-FAFE-4602-8452-EE48469DE5A9}" type="presOf" srcId="{13E671AF-E747-488B-A5FB-2B57BC319D78}" destId="{9885A363-4C06-4DFF-9597-5CE4EB5F36F1}" srcOrd="0" destOrd="0" presId="urn:microsoft.com/office/officeart/2005/8/layout/radial6"/>
    <dgm:cxn modelId="{1298525E-9573-4B06-920B-2B63805469B1}" srcId="{13E671AF-E747-488B-A5FB-2B57BC319D78}" destId="{6D8FDA28-FAF9-46E2-B6AF-5CDB0AAA545E}" srcOrd="3" destOrd="0" parTransId="{B56D9D42-5887-4ADF-83E2-801A42C51B15}" sibTransId="{874972DA-2F18-42FC-AC9A-DD728196A5B5}"/>
    <dgm:cxn modelId="{38F9FB6E-0540-4814-9789-22C6B73BC1E3}" type="presOf" srcId="{2B04AA14-AB99-4C43-BFE4-47317B2F319E}" destId="{45ABCB79-634E-4F9B-BCFC-1E53755AF6F9}" srcOrd="0" destOrd="0" presId="urn:microsoft.com/office/officeart/2005/8/layout/radial6"/>
    <dgm:cxn modelId="{ACA97976-1D41-41FF-A2B9-266B7B764B7C}" type="presOf" srcId="{4A8B3402-7A90-4179-B8AC-EB07D7542090}" destId="{B7F48EC5-2716-41C4-872D-9126482586AD}" srcOrd="0" destOrd="0" presId="urn:microsoft.com/office/officeart/2005/8/layout/radial6"/>
    <dgm:cxn modelId="{E3681857-D03F-4651-8A6D-8F55747AEB32}" type="presOf" srcId="{6D8FDA28-FAF9-46E2-B6AF-5CDB0AAA545E}" destId="{2B0EF949-12D4-468E-ABE0-05F2EDB3C24B}" srcOrd="0" destOrd="0" presId="urn:microsoft.com/office/officeart/2005/8/layout/radial6"/>
    <dgm:cxn modelId="{243DA87B-C985-4E95-BE7B-D0E549D998E8}" type="presOf" srcId="{96AC1678-39CA-4964-B2B0-A37B4AAC9594}" destId="{A19EE932-1264-4DED-BF42-FCE3E2F5CEF5}" srcOrd="0" destOrd="0" presId="urn:microsoft.com/office/officeart/2005/8/layout/radial6"/>
    <dgm:cxn modelId="{5546158C-20B8-4D72-889F-9AD2DA9B8EF0}" type="presOf" srcId="{055E27A0-4788-44DD-8604-0E182DC3FD74}" destId="{1D78E5CE-3EE0-41A8-BBFB-7B2F83178E87}" srcOrd="0" destOrd="0" presId="urn:microsoft.com/office/officeart/2005/8/layout/radial6"/>
    <dgm:cxn modelId="{5A660F90-F057-4084-B52B-B155EC2D7423}" srcId="{13E671AF-E747-488B-A5FB-2B57BC319D78}" destId="{2B04AA14-AB99-4C43-BFE4-47317B2F319E}" srcOrd="0" destOrd="0" parTransId="{9501B3A7-F1B1-4E67-A102-1CF076EF1ED5}" sibTransId="{055E27A0-4788-44DD-8604-0E182DC3FD74}"/>
    <dgm:cxn modelId="{547FD79B-857E-4409-A13D-99130448F56C}" type="presOf" srcId="{874972DA-2F18-42FC-AC9A-DD728196A5B5}" destId="{85F2A0E6-6CC9-49CE-8F58-FC1D2A9D8B45}" srcOrd="0" destOrd="0" presId="urn:microsoft.com/office/officeart/2005/8/layout/radial6"/>
    <dgm:cxn modelId="{66DE5AA2-857F-4CEB-B5E5-ECD63F037E6F}" srcId="{13E671AF-E747-488B-A5FB-2B57BC319D78}" destId="{E215F40F-BEF4-4D73-A59B-8ABB7ADA9E37}" srcOrd="2" destOrd="0" parTransId="{0811612A-623C-42F6-8175-E5F220C2FB11}" sibTransId="{00835B56-787A-481F-A38E-028A9C8675FE}"/>
    <dgm:cxn modelId="{BFD4B5A9-A99B-46D9-975F-54B20D632802}" type="presOf" srcId="{C4AE7D4A-E8E8-43D1-AE96-B78E28DA912C}" destId="{5698942D-F806-4CBE-ABDB-4344700CA81C}" srcOrd="0" destOrd="0" presId="urn:microsoft.com/office/officeart/2005/8/layout/radial6"/>
    <dgm:cxn modelId="{E08A58B2-2DC0-4FF6-BDFC-F3BD6321BD5B}" type="presOf" srcId="{00835B56-787A-481F-A38E-028A9C8675FE}" destId="{7F49C89D-18AD-4B4E-8E79-CA934A86242D}" srcOrd="0" destOrd="0" presId="urn:microsoft.com/office/officeart/2005/8/layout/radial6"/>
    <dgm:cxn modelId="{79921AEF-BFB6-4146-8BC9-31D116793C3A}" srcId="{13E671AF-E747-488B-A5FB-2B57BC319D78}" destId="{C4AE7D4A-E8E8-43D1-AE96-B78E28DA912C}" srcOrd="1" destOrd="0" parTransId="{7B4F9EA8-F265-4DD2-86BA-3A76098DB3E8}" sibTransId="{4A8B3402-7A90-4179-B8AC-EB07D7542090}"/>
    <dgm:cxn modelId="{8A4BBDFC-9E48-423E-B331-B2F64E5D65CB}" type="presOf" srcId="{E215F40F-BEF4-4D73-A59B-8ABB7ADA9E37}" destId="{870E12C1-0DA0-4E41-ADF8-A0493920EA6B}" srcOrd="0" destOrd="0" presId="urn:microsoft.com/office/officeart/2005/8/layout/radial6"/>
    <dgm:cxn modelId="{917EEDA3-9096-4A86-B493-47C80D5DCD9C}" type="presParOf" srcId="{A19EE932-1264-4DED-BF42-FCE3E2F5CEF5}" destId="{9885A363-4C06-4DFF-9597-5CE4EB5F36F1}" srcOrd="0" destOrd="0" presId="urn:microsoft.com/office/officeart/2005/8/layout/radial6"/>
    <dgm:cxn modelId="{887105F7-4357-4AB5-8069-7433715D2B77}" type="presParOf" srcId="{A19EE932-1264-4DED-BF42-FCE3E2F5CEF5}" destId="{45ABCB79-634E-4F9B-BCFC-1E53755AF6F9}" srcOrd="1" destOrd="0" presId="urn:microsoft.com/office/officeart/2005/8/layout/radial6"/>
    <dgm:cxn modelId="{2F56C49F-B6C7-44C9-AAB3-D4B1AD55BE16}" type="presParOf" srcId="{A19EE932-1264-4DED-BF42-FCE3E2F5CEF5}" destId="{1931844F-6BA0-4C5F-841F-6C9AEA2E0F47}" srcOrd="2" destOrd="0" presId="urn:microsoft.com/office/officeart/2005/8/layout/radial6"/>
    <dgm:cxn modelId="{CE878FA4-4A78-4832-9451-26CB2EA8A434}" type="presParOf" srcId="{A19EE932-1264-4DED-BF42-FCE3E2F5CEF5}" destId="{1D78E5CE-3EE0-41A8-BBFB-7B2F83178E87}" srcOrd="3" destOrd="0" presId="urn:microsoft.com/office/officeart/2005/8/layout/radial6"/>
    <dgm:cxn modelId="{FCBBFAC4-3EF2-4573-9445-60F4F5DB9271}" type="presParOf" srcId="{A19EE932-1264-4DED-BF42-FCE3E2F5CEF5}" destId="{5698942D-F806-4CBE-ABDB-4344700CA81C}" srcOrd="4" destOrd="0" presId="urn:microsoft.com/office/officeart/2005/8/layout/radial6"/>
    <dgm:cxn modelId="{8D173A2C-D537-4ECB-B418-BF37C45BC343}" type="presParOf" srcId="{A19EE932-1264-4DED-BF42-FCE3E2F5CEF5}" destId="{9D15CD1B-6551-4593-98C7-346FEC1B9953}" srcOrd="5" destOrd="0" presId="urn:microsoft.com/office/officeart/2005/8/layout/radial6"/>
    <dgm:cxn modelId="{4632271B-910A-4A78-8C80-B2EBCAC57196}" type="presParOf" srcId="{A19EE932-1264-4DED-BF42-FCE3E2F5CEF5}" destId="{B7F48EC5-2716-41C4-872D-9126482586AD}" srcOrd="6" destOrd="0" presId="urn:microsoft.com/office/officeart/2005/8/layout/radial6"/>
    <dgm:cxn modelId="{BAAD102B-49E4-4734-9D0A-17C0BE9475DB}" type="presParOf" srcId="{A19EE932-1264-4DED-BF42-FCE3E2F5CEF5}" destId="{870E12C1-0DA0-4E41-ADF8-A0493920EA6B}" srcOrd="7" destOrd="0" presId="urn:microsoft.com/office/officeart/2005/8/layout/radial6"/>
    <dgm:cxn modelId="{92644F30-BE7C-41C6-A4C8-9F64ACFB3E81}" type="presParOf" srcId="{A19EE932-1264-4DED-BF42-FCE3E2F5CEF5}" destId="{A5CE0268-93AC-4369-8587-7BF4E7599EE1}" srcOrd="8" destOrd="0" presId="urn:microsoft.com/office/officeart/2005/8/layout/radial6"/>
    <dgm:cxn modelId="{8724FCF0-5BA6-4BE0-BB05-6561136F8704}" type="presParOf" srcId="{A19EE932-1264-4DED-BF42-FCE3E2F5CEF5}" destId="{7F49C89D-18AD-4B4E-8E79-CA934A86242D}" srcOrd="9" destOrd="0" presId="urn:microsoft.com/office/officeart/2005/8/layout/radial6"/>
    <dgm:cxn modelId="{39197BDE-D17E-4BBC-A8CF-6A81DF09013E}" type="presParOf" srcId="{A19EE932-1264-4DED-BF42-FCE3E2F5CEF5}" destId="{2B0EF949-12D4-468E-ABE0-05F2EDB3C24B}" srcOrd="10" destOrd="0" presId="urn:microsoft.com/office/officeart/2005/8/layout/radial6"/>
    <dgm:cxn modelId="{CF781E90-47E1-41F2-8059-468E0C38B006}" type="presParOf" srcId="{A19EE932-1264-4DED-BF42-FCE3E2F5CEF5}" destId="{8A190F3A-FEEB-4005-9F43-7EB34DFD7C6E}" srcOrd="11" destOrd="0" presId="urn:microsoft.com/office/officeart/2005/8/layout/radial6"/>
    <dgm:cxn modelId="{3CE08318-9C4E-431A-AA3F-F379C59AA651}" type="presParOf" srcId="{A19EE932-1264-4DED-BF42-FCE3E2F5CEF5}" destId="{85F2A0E6-6CC9-49CE-8F58-FC1D2A9D8B4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2A0E6-6CC9-49CE-8F58-FC1D2A9D8B45}">
      <dsp:nvSpPr>
        <dsp:cNvPr id="0" name=""/>
        <dsp:cNvSpPr/>
      </dsp:nvSpPr>
      <dsp:spPr>
        <a:xfrm>
          <a:off x="1901293" y="643969"/>
          <a:ext cx="4167238" cy="4167238"/>
        </a:xfrm>
        <a:prstGeom prst="blockArc">
          <a:avLst>
            <a:gd name="adj1" fmla="val 10363863"/>
            <a:gd name="adj2" fmla="val 16161968"/>
            <a:gd name="adj3" fmla="val 4642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49C89D-18AD-4B4E-8E79-CA934A86242D}">
      <dsp:nvSpPr>
        <dsp:cNvPr id="0" name=""/>
        <dsp:cNvSpPr/>
      </dsp:nvSpPr>
      <dsp:spPr>
        <a:xfrm>
          <a:off x="1899517" y="630411"/>
          <a:ext cx="4167238" cy="4167238"/>
        </a:xfrm>
        <a:prstGeom prst="blockArc">
          <a:avLst>
            <a:gd name="adj1" fmla="val 5238733"/>
            <a:gd name="adj2" fmla="val 10340766"/>
            <a:gd name="adj3" fmla="val 4642"/>
          </a:avLst>
        </a:prstGeom>
        <a:solidFill>
          <a:schemeClr val="accent4">
            <a:hueOff val="4399958"/>
            <a:satOff val="-19468"/>
            <a:lumOff val="-32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F48EC5-2716-41C4-872D-9126482586AD}">
      <dsp:nvSpPr>
        <dsp:cNvPr id="0" name=""/>
        <dsp:cNvSpPr/>
      </dsp:nvSpPr>
      <dsp:spPr>
        <a:xfrm>
          <a:off x="2276008" y="647670"/>
          <a:ext cx="4167238" cy="4167238"/>
        </a:xfrm>
        <a:prstGeom prst="blockArc">
          <a:avLst>
            <a:gd name="adj1" fmla="val 139928"/>
            <a:gd name="adj2" fmla="val 5876241"/>
            <a:gd name="adj3" fmla="val 4642"/>
          </a:avLst>
        </a:prstGeom>
        <a:solidFill>
          <a:schemeClr val="accent4">
            <a:hueOff val="2199979"/>
            <a:satOff val="-9734"/>
            <a:lumOff val="-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78E5CE-3EE0-41A8-BBFB-7B2F83178E87}">
      <dsp:nvSpPr>
        <dsp:cNvPr id="0" name=""/>
        <dsp:cNvSpPr/>
      </dsp:nvSpPr>
      <dsp:spPr>
        <a:xfrm>
          <a:off x="2278224" y="604510"/>
          <a:ext cx="4167238" cy="4167238"/>
        </a:xfrm>
        <a:prstGeom prst="blockArc">
          <a:avLst>
            <a:gd name="adj1" fmla="val 15520889"/>
            <a:gd name="adj2" fmla="val 212927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85A363-4C06-4DFF-9597-5CE4EB5F36F1}">
      <dsp:nvSpPr>
        <dsp:cNvPr id="0" name=""/>
        <dsp:cNvSpPr/>
      </dsp:nvSpPr>
      <dsp:spPr>
        <a:xfrm>
          <a:off x="3143430" y="1749888"/>
          <a:ext cx="1918890" cy="19188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রাষ্ট্রের উপাদানগুলো খুঁজে বের কররাষ্ট্রের </a:t>
          </a:r>
          <a:r>
            <a:rPr lang="en-US" sz="2800" b="1" kern="120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উপাদানগুলো</a:t>
          </a:r>
          <a:r>
            <a:rPr lang="en-US" sz="1600" b="1" kern="1200">
              <a:ln/>
              <a:solidFill>
                <a:schemeClr val="accent3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খুঁজে বের কররাষ্ট্রের উপাদানগুলো খুঁজে বের কর</a:t>
          </a:r>
          <a:endParaRPr lang="en-US" sz="1600" kern="1200"/>
        </a:p>
      </dsp:txBody>
      <dsp:txXfrm>
        <a:off x="3424445" y="2030903"/>
        <a:ext cx="1356860" cy="1356860"/>
      </dsp:txXfrm>
    </dsp:sp>
    <dsp:sp modelId="{45ABCB79-634E-4F9B-BCFC-1E53755AF6F9}">
      <dsp:nvSpPr>
        <dsp:cNvPr id="0" name=""/>
        <dsp:cNvSpPr/>
      </dsp:nvSpPr>
      <dsp:spPr>
        <a:xfrm>
          <a:off x="2322281" y="20838"/>
          <a:ext cx="3280232" cy="13432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2802660" y="217548"/>
        <a:ext cx="2319474" cy="949803"/>
      </dsp:txXfrm>
    </dsp:sp>
    <dsp:sp modelId="{5698942D-F806-4CBE-ABDB-4344700CA81C}">
      <dsp:nvSpPr>
        <dsp:cNvPr id="0" name=""/>
        <dsp:cNvSpPr/>
      </dsp:nvSpPr>
      <dsp:spPr>
        <a:xfrm>
          <a:off x="5400912" y="1413933"/>
          <a:ext cx="1984585" cy="2800352"/>
        </a:xfrm>
        <a:prstGeom prst="ellipse">
          <a:avLst/>
        </a:prstGeom>
        <a:solidFill>
          <a:schemeClr val="accent4">
            <a:hueOff val="2199979"/>
            <a:satOff val="-9734"/>
            <a:lumOff val="-16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/>
        </a:p>
      </dsp:txBody>
      <dsp:txXfrm>
        <a:off x="5691548" y="1824035"/>
        <a:ext cx="1403313" cy="1980148"/>
      </dsp:txXfrm>
    </dsp:sp>
    <dsp:sp modelId="{870E12C1-0DA0-4E41-ADF8-A0493920EA6B}">
      <dsp:nvSpPr>
        <dsp:cNvPr id="0" name=""/>
        <dsp:cNvSpPr/>
      </dsp:nvSpPr>
      <dsp:spPr>
        <a:xfrm>
          <a:off x="2685204" y="4075443"/>
          <a:ext cx="2786745" cy="1343223"/>
        </a:xfrm>
        <a:prstGeom prst="ellipse">
          <a:avLst/>
        </a:prstGeom>
        <a:solidFill>
          <a:schemeClr val="accent4">
            <a:hueOff val="4399958"/>
            <a:satOff val="-19468"/>
            <a:lumOff val="-32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3093313" y="4272153"/>
        <a:ext cx="1970527" cy="949803"/>
      </dsp:txXfrm>
    </dsp:sp>
    <dsp:sp modelId="{2B0EF949-12D4-468E-ABE0-05F2EDB3C24B}">
      <dsp:nvSpPr>
        <dsp:cNvPr id="0" name=""/>
        <dsp:cNvSpPr/>
      </dsp:nvSpPr>
      <dsp:spPr>
        <a:xfrm>
          <a:off x="895961" y="1849362"/>
          <a:ext cx="2140090" cy="2271484"/>
        </a:xfrm>
        <a:prstGeom prst="ellipse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>
        <a:off x="1209370" y="2182013"/>
        <a:ext cx="1513272" cy="1606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3EE5D-79A3-45EB-B4BB-7D6CCCA0C884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2330F-F43D-46B6-98C3-B65BB9FE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8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19535-7282-162E-E324-1157AB1AE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35338A-5CEF-F1FA-987F-515EF5BD0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C5B02-5A50-CFE8-C10C-2E884BFFC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118F-C991-D7A8-3968-1C81EC422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97F86-D5F4-48A0-A791-3841AFC597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9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4A12-DEE8-E92E-5E5F-E104F833C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27A582-4184-40CD-FACE-EC689B3B7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40B80-7FC4-6F0F-FA94-1649DD85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AF6D-3BB9-406B-8E78-1A603080B817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852C-109D-DD4F-D4ED-4D1568C5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5E643-6CDF-B708-3429-D2CF455F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13D9-6ED6-45DA-9710-94B1596F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3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2AA8-758E-37C0-6F30-B0BA6261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F9F46-379E-E77F-0879-A9A2A3BF7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0D69C-EA08-573C-7982-14DE80A5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AF6D-3BB9-406B-8E78-1A603080B817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E337E-CF71-8A7F-845E-52A5404EB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CFAD6-7E06-D6A1-EEE8-319985A7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13D9-6ED6-45DA-9710-94B1596F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B4E45-1027-836E-028B-1F345E3DB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2E2AE-A02D-8B8F-8354-1559D86E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1B548-5492-8489-B538-FDE72C2B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AF6D-3BB9-406B-8E78-1A603080B817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31504-0A00-B5D8-C30B-31706237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315EF-ACBA-07B3-48F7-51CF670D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13D9-6ED6-45DA-9710-94B1596F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5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4D1F-8E83-4231-0740-9FC64BB0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2EA8-17C8-5064-2810-F1CCD0701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ACD07-422B-7754-452F-668210E8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AF6D-3BB9-406B-8E78-1A603080B817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74099-8A36-8997-DD5F-2306357A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275CB-A512-1D2D-7C52-2B802F8B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13D9-6ED6-45DA-9710-94B1596F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4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2904-18B3-FFCA-0094-F74F8DA54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BBA8D-8F2D-58D9-07BC-CF74313C0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191A5-D3F4-8EA2-2C08-82254F2B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AF6D-3BB9-406B-8E78-1A603080B817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49D06-497F-117D-3AEA-AC94DC4B6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AFE84-B527-86F9-DC31-4177B230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13D9-6ED6-45DA-9710-94B1596F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4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594B-8A1B-4F7C-9268-3E18178E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D8B2F-BA1E-227E-565F-379D10D2C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5234D-5417-817B-A688-8C31228A5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3243F-87AB-6022-01F5-E9C6E942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AF6D-3BB9-406B-8E78-1A603080B817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66041-49C5-8265-9B9C-36AD472D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21C16-E26E-6780-8F71-1CF36780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13D9-6ED6-45DA-9710-94B1596F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5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DAAC7-904C-B2A2-5F6A-B957F1B3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7DFF8-DCCF-473E-529E-8F329172D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9C68B-49A8-8A61-355E-13BFDDAE4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A26AC-5F7D-0068-CEAE-D8B496237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5DE00A-C82C-1324-07F6-F26C176DA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D853FC-C502-85DA-0E5F-44938848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AF6D-3BB9-406B-8E78-1A603080B817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5AD9C-D112-8C2F-87A7-566966DA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DC0083-0C1F-D50D-6930-62C51B21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13D9-6ED6-45DA-9710-94B1596F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4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BBEE-C168-749F-F895-7BE5B4FD1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9200D-454F-8391-FB56-8CA5C005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AF6D-3BB9-406B-8E78-1A603080B817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46DFA-E80C-1015-7BB4-A418BA53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69C88-D776-F25A-099A-59743AE1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13D9-6ED6-45DA-9710-94B1596F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3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420DD-1FF3-8D53-4238-AEA626C7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AF6D-3BB9-406B-8E78-1A603080B817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26A69-C972-3141-19B7-666688E1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FBFCC-DD1D-0BF1-ED37-4B2D6A16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13D9-6ED6-45DA-9710-94B1596F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0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D561-B978-D80D-594B-6D39D30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044A-9CF7-9F17-669A-744B3DCC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7A370-4CE9-9F64-1CB6-2420AA1EA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11CA7-DFEA-CE9F-CDBD-3B16DC20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AF6D-3BB9-406B-8E78-1A603080B817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46891-A1E9-D275-AE7C-32B1E3E4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A809B-E8EE-23D7-B289-FFA5E88E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13D9-6ED6-45DA-9710-94B1596F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7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8977E-917E-D601-4D7B-7A84BF83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D57D16-AF02-5279-3EE4-9DC2EB1CC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542B8-80AA-95DD-8F8E-B7622269E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8058D-9FF9-8AD3-FABB-6CCB29BA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AF6D-3BB9-406B-8E78-1A603080B817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33832-5926-0F73-08C2-DD19264C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4848A-6342-2C0B-B651-A7B0FAA67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13D9-6ED6-45DA-9710-94B1596F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EA113C-B795-B5E4-4CFF-F9D3B446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27333-73AD-2585-989F-95B6EF9F4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4D1DE-C632-7D59-28EB-E0FDD135E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B0AF6D-3BB9-406B-8E78-1A603080B817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A5D48-9E57-19A7-CE9A-6BCB300CF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966DD-86CD-4C86-9FAC-2BA9B79D3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6313D9-6ED6-45DA-9710-94B1596F6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7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dulwlpaper.blogspot.com/2013/09/blooming-flowers-images-with-high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1282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03CE2-5C06-4DF2-CCB5-B7C95DA61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9557F7-5F0F-C4DE-0F33-181A4D108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08" r="1" b="13580"/>
          <a:stretch>
            <a:fillRect/>
          </a:stretch>
        </p:blipFill>
        <p:spPr>
          <a:xfrm>
            <a:off x="11148" y="-276737"/>
            <a:ext cx="12195447" cy="68797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34CB45-E40C-717D-3CB5-FFD76B90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7D75FD-2F5D-C310-277A-E8B8CE99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761131-7061-DA6B-5DD6-BE90BAEB2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F53E40-B280-DA8F-48C6-9C2D8B8E7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7BB1FE-EBE6-688F-DE94-836314811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C503ED-8D71-8603-A788-C4CA53209AE6}"/>
              </a:ext>
            </a:extLst>
          </p:cNvPr>
          <p:cNvSpPr/>
          <p:nvPr/>
        </p:nvSpPr>
        <p:spPr>
          <a:xfrm>
            <a:off x="4033159" y="240145"/>
            <a:ext cx="7927785" cy="251048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আজকের</a:t>
            </a:r>
            <a:r>
              <a:rPr lang="en-US" sz="88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80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পাঠে</a:t>
            </a:r>
            <a:r>
              <a:rPr lang="en-US" sz="88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80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সবাইকে</a:t>
            </a:r>
            <a:r>
              <a:rPr lang="en-US" sz="88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80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স্বাগতম</a:t>
            </a:r>
            <a:endParaRPr lang="en-US" sz="880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4BD77-6364-EA8F-8AEE-4311AB056289}"/>
              </a:ext>
            </a:extLst>
          </p:cNvPr>
          <p:cNvSpPr txBox="1"/>
          <p:nvPr/>
        </p:nvSpPr>
        <p:spPr>
          <a:xfrm>
            <a:off x="9581991" y="6679689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dulwlpaper.blogspot.com/2013/09/blooming-flowers-images-with-high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ACB0EA-8337-9ECF-C9CB-B21C1D18FE65}"/>
              </a:ext>
            </a:extLst>
          </p:cNvPr>
          <p:cNvSpPr/>
          <p:nvPr/>
        </p:nvSpPr>
        <p:spPr>
          <a:xfrm rot="10800000">
            <a:off x="-14596" y="-276738"/>
            <a:ext cx="12206596" cy="7134738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B3F52-B340-4A86-23A6-4FA7D1ABCD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7135" y="1796143"/>
            <a:ext cx="11217729" cy="4789714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1FB9E5-0964-8382-625E-20AB2C128184}"/>
              </a:ext>
            </a:extLst>
          </p:cNvPr>
          <p:cNvSpPr/>
          <p:nvPr/>
        </p:nvSpPr>
        <p:spPr>
          <a:xfrm>
            <a:off x="3450771" y="348344"/>
            <a:ext cx="6183086" cy="1578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জোড়ায় কাজ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02D77C-D307-8CBF-E460-79DD71F07BA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9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92CDE8-FF28-7F7E-2C6F-645C41774900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2A95F9-C3BB-427E-1B40-F75BC106DF18}"/>
              </a:ext>
            </a:extLst>
          </p:cNvPr>
          <p:cNvSpPr/>
          <p:nvPr/>
        </p:nvSpPr>
        <p:spPr>
          <a:xfrm>
            <a:off x="1814285" y="304800"/>
            <a:ext cx="8563429" cy="899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/>
                <a:solidFill>
                  <a:schemeClr val="accent3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রাষ্ট্রের উপাদানগুলো খুঁজে বের কর</a:t>
            </a:r>
            <a:endParaRPr lang="en-US" sz="4400" b="1">
              <a:ln/>
              <a:solidFill>
                <a:schemeClr val="accent3"/>
              </a:solidFill>
            </a:endParaRPr>
          </a:p>
          <a:p>
            <a:pPr algn="ctr"/>
            <a:endParaRPr lang="en-US" sz="440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7635AAB-9274-870A-7744-D136A17471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75618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E2410367-644D-726D-45D7-34C858522824}"/>
              </a:ext>
            </a:extLst>
          </p:cNvPr>
          <p:cNvSpPr/>
          <p:nvPr/>
        </p:nvSpPr>
        <p:spPr>
          <a:xfrm>
            <a:off x="4354286" y="827314"/>
            <a:ext cx="3062514" cy="13062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effectLst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ABF659-04C6-719D-7AFA-0D442AF7C48A}"/>
              </a:ext>
            </a:extLst>
          </p:cNvPr>
          <p:cNvSpPr/>
          <p:nvPr/>
        </p:nvSpPr>
        <p:spPr>
          <a:xfrm>
            <a:off x="5186362" y="2548466"/>
            <a:ext cx="2028825" cy="17949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রাষ্ট্রের </a:t>
            </a:r>
          </a:p>
          <a:p>
            <a:pPr algn="ctr"/>
            <a:r>
              <a:rPr lang="en-US" sz="2800"/>
              <a:t>উপাদান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214AE3-D800-4ABC-8A25-407376A930B8}"/>
              </a:ext>
            </a:extLst>
          </p:cNvPr>
          <p:cNvSpPr/>
          <p:nvPr/>
        </p:nvSpPr>
        <p:spPr>
          <a:xfrm rot="10800000" flipH="1" flipV="1">
            <a:off x="4425510" y="711577"/>
            <a:ext cx="2959099" cy="12015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/>
              <a:t>জনসমষ্টি</a:t>
            </a:r>
            <a:endParaRPr lang="en-US" sz="2800">
              <a:effectLst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3BEFC1-9743-AB8F-0C1E-80F2F5F4DC8D}"/>
              </a:ext>
            </a:extLst>
          </p:cNvPr>
          <p:cNvSpPr/>
          <p:nvPr/>
        </p:nvSpPr>
        <p:spPr>
          <a:xfrm>
            <a:off x="3000374" y="2548466"/>
            <a:ext cx="1968273" cy="229499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/>
              <a:t>নির্দিষ্ট</a:t>
            </a:r>
          </a:p>
          <a:p>
            <a:r>
              <a:rPr lang="en-US" sz="2800"/>
              <a:t>ভূখণ্ড</a:t>
            </a:r>
            <a:endParaRPr lang="en-US" sz="2800">
              <a:effectLst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9F632B-23FA-BBD4-A9F5-234625B638F0}"/>
              </a:ext>
            </a:extLst>
          </p:cNvPr>
          <p:cNvSpPr/>
          <p:nvPr/>
        </p:nvSpPr>
        <p:spPr>
          <a:xfrm>
            <a:off x="4586288" y="4843463"/>
            <a:ext cx="2798321" cy="118722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/>
              <a:t>সার্বভৌমত্ব</a:t>
            </a:r>
            <a:endParaRPr lang="en-US" sz="2800">
              <a:effectLst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2A9186-2C9F-4D82-7E1D-37CA36A2E119}"/>
              </a:ext>
            </a:extLst>
          </p:cNvPr>
          <p:cNvSpPr/>
          <p:nvPr/>
        </p:nvSpPr>
        <p:spPr>
          <a:xfrm>
            <a:off x="7215188" y="2319753"/>
            <a:ext cx="2185988" cy="25098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/>
              <a:t>সরকার</a:t>
            </a:r>
            <a:endParaRPr lang="en-US" sz="2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05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F41D6F-F933-72A1-4A17-B53651865679}"/>
              </a:ext>
            </a:extLst>
          </p:cNvPr>
          <p:cNvSpPr/>
          <p:nvPr/>
        </p:nvSpPr>
        <p:spPr>
          <a:xfrm>
            <a:off x="1926771" y="381000"/>
            <a:ext cx="8643257" cy="140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 পাঠের সারসংক্ষেপ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107CC5-D61F-B63B-A4B5-5FD090B71E3F}"/>
              </a:ext>
            </a:extLst>
          </p:cNvPr>
          <p:cNvSpPr/>
          <p:nvPr/>
        </p:nvSpPr>
        <p:spPr>
          <a:xfrm>
            <a:off x="1632857" y="2024742"/>
            <a:ext cx="10003972" cy="3766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রাষ্ট্র হলো একটি নির্দিষ্ট ভূখণ্ডে বসবাসকারী জনগোষ্ঠীর একটি  সংগঠিত রাজনৈতিক কাঠামো,যেখানে সরকার বিদ‌্যমান এবং সার্বভৌম ক্ষমতা প্রয়োগ করা হয়।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07CEE-8527-CFDB-81C5-02CAF7DA7F59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7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D6732-FF23-47E1-300A-E5AB2106E287}"/>
              </a:ext>
            </a:extLst>
          </p:cNvPr>
          <p:cNvSpPr/>
          <p:nvPr/>
        </p:nvSpPr>
        <p:spPr>
          <a:xfrm>
            <a:off x="3262423" y="238347"/>
            <a:ext cx="5667154" cy="1254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মূল‌্যায়ন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4B06E1-1DA3-C7CB-CF01-B3F40B3AACB8}"/>
              </a:ext>
            </a:extLst>
          </p:cNvPr>
          <p:cNvSpPr/>
          <p:nvPr/>
        </p:nvSpPr>
        <p:spPr>
          <a:xfrm>
            <a:off x="1790700" y="2209800"/>
            <a:ext cx="8753475" cy="781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১.রাষ্ট্র বলতে কি বুঝ?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AF8120-0B34-60CD-485E-EA8876F6C73E}"/>
              </a:ext>
            </a:extLst>
          </p:cNvPr>
          <p:cNvSpPr/>
          <p:nvPr/>
        </p:nvSpPr>
        <p:spPr>
          <a:xfrm>
            <a:off x="1981200" y="3429000"/>
            <a:ext cx="9182100" cy="1266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২.রাষ্ট্রের উপাদানগুলো কি কি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0AF8A6-8679-FE5A-8D5E-E14A8E60FD76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8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CE3A40-0FCE-B615-1086-9B3DA226D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276" b="10834"/>
          <a:stretch>
            <a:fillRect/>
          </a:stretch>
        </p:blipFill>
        <p:spPr>
          <a:xfrm>
            <a:off x="20" y="0"/>
            <a:ext cx="12191980" cy="6856718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99ADB9-5BE4-65D1-DBBB-3C99676D84CF}"/>
              </a:ext>
            </a:extLst>
          </p:cNvPr>
          <p:cNvSpPr/>
          <p:nvPr/>
        </p:nvSpPr>
        <p:spPr>
          <a:xfrm>
            <a:off x="7222434" y="1"/>
            <a:ext cx="4968041" cy="214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সকলকে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ধন‌্যবাদ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5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917D28-DB78-C3AF-A4E1-B97A34D2379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333898-751D-7A48-B0C6-DAAD9A2B4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9" t="-1028" r="1229" b="1028"/>
          <a:stretch>
            <a:fillRect/>
          </a:stretch>
        </p:blipFill>
        <p:spPr>
          <a:xfrm>
            <a:off x="882721" y="2358195"/>
            <a:ext cx="2887637" cy="372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D07476-9869-903F-42DD-8B5F76AEEBAE}"/>
              </a:ext>
            </a:extLst>
          </p:cNvPr>
          <p:cNvSpPr/>
          <p:nvPr/>
        </p:nvSpPr>
        <p:spPr>
          <a:xfrm>
            <a:off x="2867279" y="0"/>
            <a:ext cx="5285232" cy="134874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শিক্ষক</a:t>
            </a:r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পরিচিতি</a:t>
            </a:r>
            <a:endParaRPr lang="en-US" sz="54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A329FA-300D-D2DE-A5FD-D19A7296D8BA}"/>
              </a:ext>
            </a:extLst>
          </p:cNvPr>
          <p:cNvSpPr/>
          <p:nvPr/>
        </p:nvSpPr>
        <p:spPr>
          <a:xfrm>
            <a:off x="5405120" y="2358195"/>
            <a:ext cx="6080760" cy="347364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err="1">
                <a:ln/>
                <a:solidFill>
                  <a:schemeClr val="accent4"/>
                </a:solidFill>
              </a:rPr>
              <a:t>রিমা</a:t>
            </a:r>
            <a:r>
              <a:rPr lang="en-US" sz="4800" b="1">
                <a:ln/>
                <a:solidFill>
                  <a:schemeClr val="accent4"/>
                </a:solidFill>
              </a:rPr>
              <a:t> </a:t>
            </a:r>
            <a:r>
              <a:rPr lang="en-US" sz="4800" b="1" err="1">
                <a:ln/>
                <a:solidFill>
                  <a:schemeClr val="accent4"/>
                </a:solidFill>
              </a:rPr>
              <a:t>দাশ</a:t>
            </a:r>
            <a:r>
              <a:rPr lang="en-US" sz="4800" b="1">
                <a:ln/>
                <a:solidFill>
                  <a:schemeClr val="accent4"/>
                </a:solidFill>
              </a:rPr>
              <a:t> </a:t>
            </a:r>
            <a:r>
              <a:rPr lang="en-US" b="1">
                <a:ln/>
                <a:solidFill>
                  <a:schemeClr val="accent4"/>
                </a:solidFill>
              </a:rPr>
              <a:t>	                                                                    </a:t>
            </a:r>
          </a:p>
          <a:p>
            <a:pPr algn="ctr"/>
            <a:r>
              <a:rPr lang="en-US" sz="4800" b="1" err="1">
                <a:ln/>
                <a:solidFill>
                  <a:schemeClr val="accent4"/>
                </a:solidFill>
              </a:rPr>
              <a:t>সহকারী</a:t>
            </a:r>
            <a:r>
              <a:rPr lang="en-US" sz="4800" b="1">
                <a:ln/>
                <a:solidFill>
                  <a:schemeClr val="accent4"/>
                </a:solidFill>
              </a:rPr>
              <a:t> </a:t>
            </a:r>
            <a:r>
              <a:rPr lang="en-US" sz="4800" b="1" err="1">
                <a:ln/>
                <a:solidFill>
                  <a:schemeClr val="accent4"/>
                </a:solidFill>
              </a:rPr>
              <a:t>শিক্ষক</a:t>
            </a:r>
            <a:endParaRPr lang="en-US" sz="4800" b="1">
              <a:ln/>
              <a:solidFill>
                <a:schemeClr val="accent4"/>
              </a:solidFill>
            </a:endParaRPr>
          </a:p>
          <a:p>
            <a:pPr algn="ctr"/>
            <a:r>
              <a:rPr lang="en-US" sz="4000" b="1" err="1">
                <a:ln/>
                <a:solidFill>
                  <a:schemeClr val="accent4"/>
                </a:solidFill>
              </a:rPr>
              <a:t>সুখছড়ী</a:t>
            </a:r>
            <a:r>
              <a:rPr lang="en-US" sz="4000" b="1">
                <a:ln/>
                <a:solidFill>
                  <a:schemeClr val="accent4"/>
                </a:solidFill>
              </a:rPr>
              <a:t> </a:t>
            </a:r>
            <a:r>
              <a:rPr lang="en-US" sz="4000" b="1" err="1">
                <a:ln/>
                <a:solidFill>
                  <a:schemeClr val="accent4"/>
                </a:solidFill>
              </a:rPr>
              <a:t>রহমানিয়া</a:t>
            </a:r>
            <a:r>
              <a:rPr lang="en-US" sz="4000" b="1">
                <a:ln/>
                <a:solidFill>
                  <a:schemeClr val="accent4"/>
                </a:solidFill>
              </a:rPr>
              <a:t> </a:t>
            </a:r>
            <a:r>
              <a:rPr lang="en-US" sz="4000" b="1" err="1">
                <a:ln/>
                <a:solidFill>
                  <a:schemeClr val="accent4"/>
                </a:solidFill>
              </a:rPr>
              <a:t>সরকারি</a:t>
            </a:r>
            <a:r>
              <a:rPr lang="en-US" sz="4000" b="1">
                <a:ln/>
                <a:solidFill>
                  <a:schemeClr val="accent4"/>
                </a:solidFill>
              </a:rPr>
              <a:t> </a:t>
            </a:r>
            <a:r>
              <a:rPr lang="en-US" sz="4000" b="1" err="1">
                <a:ln/>
                <a:solidFill>
                  <a:schemeClr val="accent4"/>
                </a:solidFill>
              </a:rPr>
              <a:t>প্রাথমিক</a:t>
            </a:r>
            <a:r>
              <a:rPr lang="en-US" sz="4000" b="1">
                <a:ln/>
                <a:solidFill>
                  <a:schemeClr val="accent4"/>
                </a:solidFill>
              </a:rPr>
              <a:t> </a:t>
            </a:r>
            <a:r>
              <a:rPr lang="en-US" sz="4000" b="1" err="1">
                <a:ln/>
                <a:solidFill>
                  <a:schemeClr val="accent4"/>
                </a:solidFill>
              </a:rPr>
              <a:t>বিদ‌্যালয়</a:t>
            </a:r>
            <a:endParaRPr lang="en-US" sz="4000" b="1">
              <a:ln/>
              <a:solidFill>
                <a:schemeClr val="accent4"/>
              </a:solidFill>
            </a:endParaRPr>
          </a:p>
          <a:p>
            <a:pPr algn="ctr"/>
            <a:r>
              <a:rPr lang="en-US" sz="4000" b="1" err="1">
                <a:ln/>
                <a:solidFill>
                  <a:schemeClr val="accent4"/>
                </a:solidFill>
              </a:rPr>
              <a:t>লোহাগাড়া,চট্টগ্রাম</a:t>
            </a:r>
            <a:endParaRPr lang="en-US" sz="4000" b="1">
              <a:ln/>
              <a:solidFill>
                <a:schemeClr val="accent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08A5A9-97BF-22EA-D3B2-321E18F07EF6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40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006F9-4A0B-EDD4-D277-84CC14168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2" y="1807030"/>
            <a:ext cx="4354285" cy="48441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F4638B-400E-0D31-B9EE-11696345FFBA}"/>
              </a:ext>
            </a:extLst>
          </p:cNvPr>
          <p:cNvSpPr/>
          <p:nvPr/>
        </p:nvSpPr>
        <p:spPr>
          <a:xfrm>
            <a:off x="3309257" y="206828"/>
            <a:ext cx="5573486" cy="1208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পাঠ</a:t>
            </a:r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পরিচিতি</a:t>
            </a:r>
            <a:endParaRPr lang="en-US" sz="6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831133-F16A-0CF6-6F1D-CCEFA4E23279}"/>
              </a:ext>
            </a:extLst>
          </p:cNvPr>
          <p:cNvSpPr/>
          <p:nvPr/>
        </p:nvSpPr>
        <p:spPr>
          <a:xfrm>
            <a:off x="6640287" y="1807030"/>
            <a:ext cx="5279570" cy="4963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err="1">
                <a:ln/>
                <a:solidFill>
                  <a:schemeClr val="accent3"/>
                </a:solidFill>
              </a:rPr>
              <a:t>শ্রেণি</a:t>
            </a:r>
            <a:r>
              <a:rPr lang="en-US" sz="4800" b="1">
                <a:ln/>
                <a:solidFill>
                  <a:schemeClr val="accent3"/>
                </a:solidFill>
              </a:rPr>
              <a:t> : ৫ম</a:t>
            </a:r>
          </a:p>
          <a:p>
            <a:pPr algn="ctr"/>
            <a:r>
              <a:rPr lang="en-US" sz="4800" b="1" err="1">
                <a:ln/>
                <a:solidFill>
                  <a:schemeClr val="accent3"/>
                </a:solidFill>
              </a:rPr>
              <a:t>বিষয়:বাংলাদেশ</a:t>
            </a:r>
            <a:r>
              <a:rPr lang="en-US" sz="4800" b="1">
                <a:ln/>
                <a:solidFill>
                  <a:schemeClr val="accent3"/>
                </a:solidFill>
              </a:rPr>
              <a:t> ও </a:t>
            </a:r>
            <a:r>
              <a:rPr lang="en-US" sz="4800" b="1" err="1">
                <a:ln/>
                <a:solidFill>
                  <a:schemeClr val="accent3"/>
                </a:solidFill>
              </a:rPr>
              <a:t>বিশ্বপরিচয়</a:t>
            </a:r>
            <a:endParaRPr lang="en-US" sz="4800" b="1">
              <a:ln/>
              <a:solidFill>
                <a:schemeClr val="accent3"/>
              </a:solidFill>
            </a:endParaRPr>
          </a:p>
          <a:p>
            <a:pPr algn="ctr"/>
            <a:r>
              <a:rPr lang="en-US" sz="4800" b="1" err="1">
                <a:ln/>
                <a:solidFill>
                  <a:schemeClr val="accent3"/>
                </a:solidFill>
              </a:rPr>
              <a:t>পাঠ:রাষ্ট্রের</a:t>
            </a:r>
            <a:r>
              <a:rPr lang="en-US" sz="4800" b="1">
                <a:ln/>
                <a:solidFill>
                  <a:schemeClr val="accent3"/>
                </a:solidFill>
              </a:rPr>
              <a:t> </a:t>
            </a:r>
            <a:r>
              <a:rPr lang="en-US" sz="4800" b="1" err="1">
                <a:ln/>
                <a:solidFill>
                  <a:schemeClr val="accent3"/>
                </a:solidFill>
              </a:rPr>
              <a:t>ধারণা</a:t>
            </a:r>
            <a:endParaRPr lang="en-US" sz="4800" b="1">
              <a:ln/>
              <a:solidFill>
                <a:schemeClr val="accent3"/>
              </a:solidFill>
            </a:endParaRPr>
          </a:p>
          <a:p>
            <a:pPr algn="ctr"/>
            <a:r>
              <a:rPr lang="en-US" sz="4800" b="1" err="1">
                <a:ln/>
                <a:solidFill>
                  <a:schemeClr val="accent3"/>
                </a:solidFill>
              </a:rPr>
              <a:t>পৃষ্ঠা</a:t>
            </a:r>
            <a:r>
              <a:rPr lang="en-US" sz="4800" b="1">
                <a:ln/>
                <a:solidFill>
                  <a:schemeClr val="accent3"/>
                </a:solidFill>
              </a:rPr>
              <a:t> নং:৯৪ও৯৫</a:t>
            </a:r>
          </a:p>
          <a:p>
            <a:pPr algn="ctr"/>
            <a:r>
              <a:rPr lang="en-US" sz="4800" b="1">
                <a:ln/>
                <a:solidFill>
                  <a:schemeClr val="accent3"/>
                </a:solidFill>
              </a:rPr>
              <a:t>সময়:৪০ </a:t>
            </a:r>
            <a:r>
              <a:rPr lang="en-US" sz="4800" b="1" err="1">
                <a:ln/>
                <a:solidFill>
                  <a:schemeClr val="accent3"/>
                </a:solidFill>
              </a:rPr>
              <a:t>মিনিট</a:t>
            </a:r>
            <a:endParaRPr lang="en-US" sz="4800" b="1">
              <a:ln/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F761D9-B6B0-65B1-098A-9A8BD924B196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73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FB010257-B658-F49C-D3E6-C42D60F35C44}"/>
              </a:ext>
            </a:extLst>
          </p:cNvPr>
          <p:cNvSpPr/>
          <p:nvPr/>
        </p:nvSpPr>
        <p:spPr>
          <a:xfrm>
            <a:off x="620485" y="239486"/>
            <a:ext cx="10624457" cy="3668485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err="1"/>
              <a:t>আজকের</a:t>
            </a:r>
            <a:r>
              <a:rPr lang="en-US" sz="6000"/>
              <a:t> </a:t>
            </a:r>
            <a:r>
              <a:rPr lang="en-US" sz="6000" err="1"/>
              <a:t>পাঠ</a:t>
            </a:r>
            <a:r>
              <a:rPr lang="en-US" sz="6000"/>
              <a:t> </a:t>
            </a:r>
            <a:r>
              <a:rPr lang="en-US" sz="6000" err="1"/>
              <a:t>শেষে</a:t>
            </a:r>
            <a:r>
              <a:rPr lang="en-US" sz="6000"/>
              <a:t> </a:t>
            </a:r>
            <a:r>
              <a:rPr lang="en-US" sz="6000" err="1"/>
              <a:t>শিক্ষার্থীরা</a:t>
            </a:r>
            <a:endParaRPr lang="en-US" sz="6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8EEBEF-54C1-E82E-EC66-03F9E375B7E4}"/>
              </a:ext>
            </a:extLst>
          </p:cNvPr>
          <p:cNvSpPr/>
          <p:nvPr/>
        </p:nvSpPr>
        <p:spPr>
          <a:xfrm>
            <a:off x="870857" y="4288972"/>
            <a:ext cx="11059886" cy="193765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৫.১.১  </a:t>
            </a:r>
            <a:r>
              <a:rPr lang="en-US" sz="5400" err="1"/>
              <a:t>রাষ্ট্রের</a:t>
            </a:r>
            <a:r>
              <a:rPr lang="en-US" sz="5400"/>
              <a:t> </a:t>
            </a:r>
            <a:r>
              <a:rPr lang="en-US" sz="5400" err="1"/>
              <a:t>ধারণা</a:t>
            </a:r>
            <a:r>
              <a:rPr lang="en-US" sz="5400"/>
              <a:t> </a:t>
            </a:r>
            <a:r>
              <a:rPr lang="en-US" sz="5400" err="1"/>
              <a:t>বলতে</a:t>
            </a:r>
            <a:r>
              <a:rPr lang="en-US" sz="5400"/>
              <a:t> </a:t>
            </a:r>
            <a:r>
              <a:rPr lang="en-US" sz="5400" err="1"/>
              <a:t>পারবে</a:t>
            </a:r>
            <a:r>
              <a:rPr lang="en-US" sz="5400"/>
              <a:t> 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7B1DA-9B56-1CA7-3F3C-3BFC832062E9}"/>
              </a:ext>
            </a:extLst>
          </p:cNvPr>
          <p:cNvSpPr/>
          <p:nvPr/>
        </p:nvSpPr>
        <p:spPr>
          <a:xfrm rot="10800000">
            <a:off x="0" y="-4"/>
            <a:ext cx="12192000" cy="685800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583DB8-ABAA-142E-9DE6-850DCF600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29" y="1349829"/>
            <a:ext cx="4853757" cy="537754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A6FD379-FDED-5502-8901-6916AF475E04}"/>
              </a:ext>
            </a:extLst>
          </p:cNvPr>
          <p:cNvSpPr/>
          <p:nvPr/>
        </p:nvSpPr>
        <p:spPr>
          <a:xfrm>
            <a:off x="2590800" y="-195942"/>
            <a:ext cx="7271656" cy="1676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পূর্বজ্ঞান যাচাই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93C255A-4B7E-7862-A160-892667C534F5}"/>
              </a:ext>
            </a:extLst>
          </p:cNvPr>
          <p:cNvSpPr/>
          <p:nvPr/>
        </p:nvSpPr>
        <p:spPr>
          <a:xfrm>
            <a:off x="6574971" y="3026229"/>
            <a:ext cx="925286" cy="8926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98CA8B-5A94-F26D-21B1-7E2989AC906C}"/>
              </a:ext>
            </a:extLst>
          </p:cNvPr>
          <p:cNvSpPr/>
          <p:nvPr/>
        </p:nvSpPr>
        <p:spPr>
          <a:xfrm>
            <a:off x="7957456" y="1349829"/>
            <a:ext cx="4234543" cy="441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এটি কোন দেশের  মানচিত্র?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B084E5-0C28-3F47-9D3A-A58989A790E1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D54D39-01ED-8002-D9AE-C36017BF1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93" y="1273629"/>
            <a:ext cx="8433708" cy="46699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6AD835-47F0-BAD4-F435-F6C1283662B8}"/>
              </a:ext>
            </a:extLst>
          </p:cNvPr>
          <p:cNvSpPr/>
          <p:nvPr/>
        </p:nvSpPr>
        <p:spPr>
          <a:xfrm>
            <a:off x="2873829" y="272143"/>
            <a:ext cx="888274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এটি কোন দেশের পতাকা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F3418-7E61-8AAD-8A1F-D4BC80FF9F49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7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E3520DE-0BCA-9054-1276-B3FF0EDA9762}"/>
              </a:ext>
            </a:extLst>
          </p:cNvPr>
          <p:cNvSpPr/>
          <p:nvPr/>
        </p:nvSpPr>
        <p:spPr>
          <a:xfrm>
            <a:off x="1164771" y="402771"/>
            <a:ext cx="9982199" cy="287927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আজকের পাঠ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72BD34A-CF0A-19D0-B36F-88129C123E35}"/>
              </a:ext>
            </a:extLst>
          </p:cNvPr>
          <p:cNvSpPr/>
          <p:nvPr/>
        </p:nvSpPr>
        <p:spPr>
          <a:xfrm>
            <a:off x="4984974" y="2830287"/>
            <a:ext cx="2341791" cy="1959428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C48C5B-AC07-D007-2CE0-FC456897576A}"/>
              </a:ext>
            </a:extLst>
          </p:cNvPr>
          <p:cNvSpPr/>
          <p:nvPr/>
        </p:nvSpPr>
        <p:spPr>
          <a:xfrm>
            <a:off x="1273629" y="4789715"/>
            <a:ext cx="9503227" cy="18723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রাষ্ট্রের ধারণা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A4751-F32D-EE68-513D-60D25C8E2346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7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EE7B8-C80C-7892-F6F0-85A7A188C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31" t="12903" r="-1823" b="3241"/>
          <a:stretch>
            <a:fillRect/>
          </a:stretch>
        </p:blipFill>
        <p:spPr>
          <a:xfrm>
            <a:off x="446514" y="141514"/>
            <a:ext cx="6879571" cy="65096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8433D2-8E79-B843-D928-F373BFE5FACA}"/>
              </a:ext>
            </a:extLst>
          </p:cNvPr>
          <p:cNvSpPr/>
          <p:nvPr/>
        </p:nvSpPr>
        <p:spPr>
          <a:xfrm>
            <a:off x="10916195" y="140425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AC86A-2604-36A8-A43F-F51BB0755217}"/>
              </a:ext>
            </a:extLst>
          </p:cNvPr>
          <p:cNvSpPr/>
          <p:nvPr/>
        </p:nvSpPr>
        <p:spPr>
          <a:xfrm>
            <a:off x="7783286" y="141515"/>
            <a:ext cx="3820886" cy="6379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মানচিত্রে বিভিন্ন   অংশ(পূর্ব, পশ্চিম, উত্তর, দক্ষিণ সীমানা)      ভালোভাবে খেয়াল কর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BC3365-40A0-AA27-2F61-86A8C352145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EF6F4-B43A-1A73-0126-11F0B59EFB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9233" y="1153882"/>
            <a:ext cx="10515600" cy="53941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D2050A-23CC-A6F1-1F25-3B9E66A380CC}"/>
              </a:ext>
            </a:extLst>
          </p:cNvPr>
          <p:cNvSpPr/>
          <p:nvPr/>
        </p:nvSpPr>
        <p:spPr>
          <a:xfrm>
            <a:off x="4299858" y="0"/>
            <a:ext cx="4942114" cy="968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>
                <a:ln/>
                <a:solidFill>
                  <a:schemeClr val="accent4"/>
                </a:solidFill>
              </a:rPr>
              <a:t>একক কাজ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61097-01D3-24A6-0DB3-FBC7F7357C44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83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166</Words>
  <Application>Microsoft Office PowerPoint</Application>
  <PresentationFormat>Widescreen</PresentationFormat>
  <Paragraphs>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Pedp4 WPBX4125BLF092407754</dc:creator>
  <cp:lastModifiedBy>Pedp4 WPBX4125BLF092407754</cp:lastModifiedBy>
  <cp:revision>22</cp:revision>
  <dcterms:created xsi:type="dcterms:W3CDTF">2026-07-15T07:41:32Z</dcterms:created>
  <dcterms:modified xsi:type="dcterms:W3CDTF">2026-07-20T08:29:49Z</dcterms:modified>
</cp:coreProperties>
</file>