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333" r:id="rId2"/>
    <p:sldId id="321" r:id="rId3"/>
    <p:sldId id="334" r:id="rId4"/>
    <p:sldId id="262" r:id="rId5"/>
    <p:sldId id="341" r:id="rId6"/>
    <p:sldId id="340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35" r:id="rId17"/>
    <p:sldId id="352" r:id="rId18"/>
    <p:sldId id="337" r:id="rId19"/>
    <p:sldId id="3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1F27C4-A78C-4A95-A136-BB2C615BF060}">
          <p14:sldIdLst>
            <p14:sldId id="333"/>
            <p14:sldId id="321"/>
            <p14:sldId id="334"/>
            <p14:sldId id="262"/>
            <p14:sldId id="341"/>
            <p14:sldId id="340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  <p14:section name="Untitled Section" id="{D648936C-927F-437F-9947-3659EAEE791A}">
          <p14:sldIdLst>
            <p14:sldId id="335"/>
            <p14:sldId id="352"/>
            <p14:sldId id="337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A60"/>
    <a:srgbClr val="E6F2E4"/>
    <a:srgbClr val="709828"/>
    <a:srgbClr val="008000"/>
    <a:srgbClr val="3EC4F5"/>
    <a:srgbClr val="000099"/>
    <a:srgbClr val="00CC00"/>
    <a:srgbClr val="FF66FF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745" autoAdjust="0"/>
  </p:normalViewPr>
  <p:slideViewPr>
    <p:cSldViewPr snapToGrid="0">
      <p:cViewPr>
        <p:scale>
          <a:sx n="66" d="100"/>
          <a:sy n="66" d="100"/>
        </p:scale>
        <p:origin x="1330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6F19-B345-417D-B597-EEAB3848F351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7AE9-FDCC-4359-9BE9-D8D344FF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7AE9-FDCC-4359-9BE9-D8D344FF81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3.svg"/><Relationship Id="rId7" Type="http://schemas.openxmlformats.org/officeDocument/2006/relationships/image" Target="../../theme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../theme/media/image15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" y="83976"/>
            <a:ext cx="12008498" cy="6690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A26D00E-3B98-20A7-2F19-530B9544A039}"/>
              </a:ext>
            </a:extLst>
          </p:cNvPr>
          <p:cNvSpPr/>
          <p:nvPr/>
        </p:nvSpPr>
        <p:spPr>
          <a:xfrm>
            <a:off x="3433666" y="1156470"/>
            <a:ext cx="6260840" cy="387654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69" y="1842076"/>
            <a:ext cx="2165041" cy="21933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10397179" y="6247973"/>
            <a:ext cx="1704626" cy="610027"/>
            <a:chOff x="10106043" y="6228968"/>
            <a:chExt cx="1704626" cy="61002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386" y="6259983"/>
              <a:ext cx="568489" cy="57590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106043" y="6315075"/>
              <a:ext cx="523920" cy="5239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875" y="6228968"/>
              <a:ext cx="618794" cy="606923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3853310" y="6623978"/>
            <a:ext cx="654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1B47E9-4A65-A2A2-6D3F-5E3DBED5D26A}"/>
              </a:ext>
            </a:extLst>
          </p:cNvPr>
          <p:cNvSpPr txBox="1"/>
          <p:nvPr userDrawn="1"/>
        </p:nvSpPr>
        <p:spPr>
          <a:xfrm>
            <a:off x="1622444" y="699768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FC6C1C-F4B9-4D76-A848-95D9704D9442}"/>
              </a:ext>
            </a:extLst>
          </p:cNvPr>
          <p:cNvSpPr/>
          <p:nvPr userDrawn="1"/>
        </p:nvSpPr>
        <p:spPr>
          <a:xfrm rot="10800000">
            <a:off x="760998" y="1419876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2">
            <a:extLst>
              <a:ext uri="{FF2B5EF4-FFF2-40B4-BE49-F238E27FC236}">
                <a16:creationId xmlns=""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998" y="652601"/>
            <a:ext cx="767274" cy="7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52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3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895923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52729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3B9FA6-4A0F-4E2B-6CEA-704829109C7D}"/>
              </a:ext>
            </a:extLst>
          </p:cNvPr>
          <p:cNvSpPr txBox="1"/>
          <p:nvPr/>
        </p:nvSpPr>
        <p:spPr>
          <a:xfrm>
            <a:off x="2201901" y="1553012"/>
            <a:ext cx="296979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7B961E-3913-4CCF-9314-6D725B6D97D5}"/>
              </a:ext>
            </a:extLst>
          </p:cNvPr>
          <p:cNvSpPr txBox="1"/>
          <p:nvPr/>
        </p:nvSpPr>
        <p:spPr>
          <a:xfrm>
            <a:off x="7758523" y="1553012"/>
            <a:ext cx="29953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85" y="5467546"/>
            <a:ext cx="880527" cy="9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1365997" y="593246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43740" y="1356367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173683" y="385729"/>
            <a:ext cx="1413729" cy="1016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483496" y="389887"/>
            <a:ext cx="1445900" cy="10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4328321" y="447842"/>
            <a:ext cx="2647564" cy="8194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en-US" sz="4400" b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06417" y="1156263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8275" y="1267297"/>
            <a:ext cx="624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শিক্ষার্থীরা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..........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1359824" y="541252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81062" y="1494521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423" y="466991"/>
            <a:ext cx="900003" cy="90000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5053" y="342876"/>
            <a:ext cx="1024118" cy="10241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6497" y="466991"/>
            <a:ext cx="910387" cy="9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5E0898-8128-24A8-FADF-7A77D81201FE}"/>
              </a:ext>
            </a:extLst>
          </p:cNvPr>
          <p:cNvSpPr/>
          <p:nvPr/>
        </p:nvSpPr>
        <p:spPr>
          <a:xfrm>
            <a:off x="1716885" y="635722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9D32A-EAA1-D7E4-909F-FFD664F2F4AB}"/>
              </a:ext>
            </a:extLst>
          </p:cNvPr>
          <p:cNvSpPr/>
          <p:nvPr/>
        </p:nvSpPr>
        <p:spPr>
          <a:xfrm rot="10800000">
            <a:off x="684525" y="1399594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764" y="409487"/>
            <a:ext cx="934121" cy="9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5E0898-8128-24A8-FADF-7A77D81201FE}"/>
              </a:ext>
            </a:extLst>
          </p:cNvPr>
          <p:cNvSpPr/>
          <p:nvPr/>
        </p:nvSpPr>
        <p:spPr>
          <a:xfrm>
            <a:off x="2007803" y="780090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9D32A-EAA1-D7E4-909F-FFD664F2F4AB}"/>
              </a:ext>
            </a:extLst>
          </p:cNvPr>
          <p:cNvSpPr/>
          <p:nvPr/>
        </p:nvSpPr>
        <p:spPr>
          <a:xfrm rot="10800000">
            <a:off x="749835" y="1465116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392091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" y="83976"/>
            <a:ext cx="12034296" cy="6680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6" y="258288"/>
            <a:ext cx="11957157" cy="295074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0367938" y="6247973"/>
            <a:ext cx="1704626" cy="610027"/>
            <a:chOff x="10106043" y="6228968"/>
            <a:chExt cx="1704626" cy="61002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386" y="6259983"/>
              <a:ext cx="568489" cy="5759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106043" y="6315075"/>
              <a:ext cx="523920" cy="5239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875" y="6228968"/>
              <a:ext cx="618794" cy="60692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3824069" y="6623978"/>
            <a:ext cx="654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8"/>
          <p:cNvSpPr txBox="1"/>
          <p:nvPr userDrawn="1"/>
        </p:nvSpPr>
        <p:spPr>
          <a:xfrm>
            <a:off x="3358404" y="4215726"/>
            <a:ext cx="72714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8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B8E7872C-1867-4538-1453-42919C14A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3"/>
            <a:srcRect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06043" y="6228968"/>
            <a:ext cx="1704626" cy="610027"/>
            <a:chOff x="10106043" y="6228968"/>
            <a:chExt cx="1704626" cy="61002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386" y="6259983"/>
              <a:ext cx="568489" cy="5759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106043" y="6315075"/>
              <a:ext cx="523920" cy="5239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875" y="6228968"/>
              <a:ext cx="618794" cy="60692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3562174" y="6548987"/>
            <a:ext cx="654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7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4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18" Type="http://schemas.microsoft.com/office/2007/relationships/hdphoto" Target="../media/hdphoto4.wdp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5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microsoft.com/office/2007/relationships/hdphoto" Target="../media/hdphoto3.wdp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45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771729" y="2859355"/>
            <a:ext cx="302708" cy="255071"/>
          </a:xfrm>
          <a:custGeom>
            <a:avLst/>
            <a:gdLst>
              <a:gd name="connsiteX0" fmla="*/ 417092 w 1229194"/>
              <a:gd name="connsiteY0" fmla="*/ 0 h 1424066"/>
              <a:gd name="connsiteX1" fmla="*/ 812101 w 1229194"/>
              <a:gd name="connsiteY1" fmla="*/ 0 h 1424066"/>
              <a:gd name="connsiteX2" fmla="*/ 1026826 w 1229194"/>
              <a:gd name="connsiteY2" fmla="*/ 449704 h 1424066"/>
              <a:gd name="connsiteX3" fmla="*/ 1020980 w 1229194"/>
              <a:gd name="connsiteY3" fmla="*/ 449704 h 1424066"/>
              <a:gd name="connsiteX4" fmla="*/ 1049183 w 1229194"/>
              <a:gd name="connsiteY4" fmla="*/ 470845 h 1424066"/>
              <a:gd name="connsiteX5" fmla="*/ 1229194 w 1229194"/>
              <a:gd name="connsiteY5" fmla="*/ 865682 h 1424066"/>
              <a:gd name="connsiteX6" fmla="*/ 614597 w 1229194"/>
              <a:gd name="connsiteY6" fmla="*/ 1424066 h 1424066"/>
              <a:gd name="connsiteX7" fmla="*/ 0 w 1229194"/>
              <a:gd name="connsiteY7" fmla="*/ 865682 h 1424066"/>
              <a:gd name="connsiteX8" fmla="*/ 180011 w 1229194"/>
              <a:gd name="connsiteY8" fmla="*/ 470845 h 1424066"/>
              <a:gd name="connsiteX9" fmla="*/ 208214 w 1229194"/>
              <a:gd name="connsiteY9" fmla="*/ 449704 h 1424066"/>
              <a:gd name="connsiteX10" fmla="*/ 202367 w 1229194"/>
              <a:gd name="connsiteY10" fmla="*/ 449704 h 14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9194" h="1424066">
                <a:moveTo>
                  <a:pt x="417092" y="0"/>
                </a:moveTo>
                <a:lnTo>
                  <a:pt x="812101" y="0"/>
                </a:lnTo>
                <a:lnTo>
                  <a:pt x="1026826" y="449704"/>
                </a:lnTo>
                <a:lnTo>
                  <a:pt x="1020980" y="449704"/>
                </a:lnTo>
                <a:lnTo>
                  <a:pt x="1049183" y="470845"/>
                </a:lnTo>
                <a:cubicBezTo>
                  <a:pt x="1160403" y="571893"/>
                  <a:pt x="1229194" y="711489"/>
                  <a:pt x="1229194" y="865682"/>
                </a:cubicBezTo>
                <a:cubicBezTo>
                  <a:pt x="1229194" y="1174069"/>
                  <a:pt x="954030" y="1424066"/>
                  <a:pt x="614597" y="1424066"/>
                </a:cubicBezTo>
                <a:cubicBezTo>
                  <a:pt x="275164" y="1424066"/>
                  <a:pt x="0" y="1174069"/>
                  <a:pt x="0" y="865682"/>
                </a:cubicBezTo>
                <a:cubicBezTo>
                  <a:pt x="0" y="711489"/>
                  <a:pt x="68791" y="571893"/>
                  <a:pt x="180011" y="470845"/>
                </a:cubicBezTo>
                <a:lnTo>
                  <a:pt x="208214" y="449704"/>
                </a:lnTo>
                <a:lnTo>
                  <a:pt x="202367" y="44970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472818" y="3578753"/>
            <a:ext cx="328156" cy="291912"/>
          </a:xfrm>
          <a:custGeom>
            <a:avLst/>
            <a:gdLst>
              <a:gd name="connsiteX0" fmla="*/ 417092 w 1229194"/>
              <a:gd name="connsiteY0" fmla="*/ 0 h 1424066"/>
              <a:gd name="connsiteX1" fmla="*/ 812101 w 1229194"/>
              <a:gd name="connsiteY1" fmla="*/ 0 h 1424066"/>
              <a:gd name="connsiteX2" fmla="*/ 1026826 w 1229194"/>
              <a:gd name="connsiteY2" fmla="*/ 449704 h 1424066"/>
              <a:gd name="connsiteX3" fmla="*/ 1020980 w 1229194"/>
              <a:gd name="connsiteY3" fmla="*/ 449704 h 1424066"/>
              <a:gd name="connsiteX4" fmla="*/ 1049183 w 1229194"/>
              <a:gd name="connsiteY4" fmla="*/ 470845 h 1424066"/>
              <a:gd name="connsiteX5" fmla="*/ 1229194 w 1229194"/>
              <a:gd name="connsiteY5" fmla="*/ 865682 h 1424066"/>
              <a:gd name="connsiteX6" fmla="*/ 614597 w 1229194"/>
              <a:gd name="connsiteY6" fmla="*/ 1424066 h 1424066"/>
              <a:gd name="connsiteX7" fmla="*/ 0 w 1229194"/>
              <a:gd name="connsiteY7" fmla="*/ 865682 h 1424066"/>
              <a:gd name="connsiteX8" fmla="*/ 180011 w 1229194"/>
              <a:gd name="connsiteY8" fmla="*/ 470845 h 1424066"/>
              <a:gd name="connsiteX9" fmla="*/ 208214 w 1229194"/>
              <a:gd name="connsiteY9" fmla="*/ 449704 h 1424066"/>
              <a:gd name="connsiteX10" fmla="*/ 202367 w 1229194"/>
              <a:gd name="connsiteY10" fmla="*/ 449704 h 14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9194" h="1424066">
                <a:moveTo>
                  <a:pt x="417092" y="0"/>
                </a:moveTo>
                <a:lnTo>
                  <a:pt x="812101" y="0"/>
                </a:lnTo>
                <a:lnTo>
                  <a:pt x="1026826" y="449704"/>
                </a:lnTo>
                <a:lnTo>
                  <a:pt x="1020980" y="449704"/>
                </a:lnTo>
                <a:lnTo>
                  <a:pt x="1049183" y="470845"/>
                </a:lnTo>
                <a:cubicBezTo>
                  <a:pt x="1160403" y="571893"/>
                  <a:pt x="1229194" y="711489"/>
                  <a:pt x="1229194" y="865682"/>
                </a:cubicBezTo>
                <a:cubicBezTo>
                  <a:pt x="1229194" y="1174069"/>
                  <a:pt x="954030" y="1424066"/>
                  <a:pt x="614597" y="1424066"/>
                </a:cubicBezTo>
                <a:cubicBezTo>
                  <a:pt x="275164" y="1424066"/>
                  <a:pt x="0" y="1174069"/>
                  <a:pt x="0" y="865682"/>
                </a:cubicBezTo>
                <a:cubicBezTo>
                  <a:pt x="0" y="711489"/>
                  <a:pt x="68791" y="571893"/>
                  <a:pt x="180011" y="470845"/>
                </a:cubicBezTo>
                <a:lnTo>
                  <a:pt x="208214" y="449704"/>
                </a:lnTo>
                <a:lnTo>
                  <a:pt x="202367" y="44970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352117" y="1997830"/>
            <a:ext cx="328156" cy="342263"/>
          </a:xfrm>
          <a:custGeom>
            <a:avLst/>
            <a:gdLst>
              <a:gd name="connsiteX0" fmla="*/ 417092 w 1229194"/>
              <a:gd name="connsiteY0" fmla="*/ 0 h 1424066"/>
              <a:gd name="connsiteX1" fmla="*/ 812101 w 1229194"/>
              <a:gd name="connsiteY1" fmla="*/ 0 h 1424066"/>
              <a:gd name="connsiteX2" fmla="*/ 1026826 w 1229194"/>
              <a:gd name="connsiteY2" fmla="*/ 449704 h 1424066"/>
              <a:gd name="connsiteX3" fmla="*/ 1020980 w 1229194"/>
              <a:gd name="connsiteY3" fmla="*/ 449704 h 1424066"/>
              <a:gd name="connsiteX4" fmla="*/ 1049183 w 1229194"/>
              <a:gd name="connsiteY4" fmla="*/ 470845 h 1424066"/>
              <a:gd name="connsiteX5" fmla="*/ 1229194 w 1229194"/>
              <a:gd name="connsiteY5" fmla="*/ 865682 h 1424066"/>
              <a:gd name="connsiteX6" fmla="*/ 614597 w 1229194"/>
              <a:gd name="connsiteY6" fmla="*/ 1424066 h 1424066"/>
              <a:gd name="connsiteX7" fmla="*/ 0 w 1229194"/>
              <a:gd name="connsiteY7" fmla="*/ 865682 h 1424066"/>
              <a:gd name="connsiteX8" fmla="*/ 180011 w 1229194"/>
              <a:gd name="connsiteY8" fmla="*/ 470845 h 1424066"/>
              <a:gd name="connsiteX9" fmla="*/ 208214 w 1229194"/>
              <a:gd name="connsiteY9" fmla="*/ 449704 h 1424066"/>
              <a:gd name="connsiteX10" fmla="*/ 202367 w 1229194"/>
              <a:gd name="connsiteY10" fmla="*/ 449704 h 14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9194" h="1424066">
                <a:moveTo>
                  <a:pt x="417092" y="0"/>
                </a:moveTo>
                <a:lnTo>
                  <a:pt x="812101" y="0"/>
                </a:lnTo>
                <a:lnTo>
                  <a:pt x="1026826" y="449704"/>
                </a:lnTo>
                <a:lnTo>
                  <a:pt x="1020980" y="449704"/>
                </a:lnTo>
                <a:lnTo>
                  <a:pt x="1049183" y="470845"/>
                </a:lnTo>
                <a:cubicBezTo>
                  <a:pt x="1160403" y="571893"/>
                  <a:pt x="1229194" y="711489"/>
                  <a:pt x="1229194" y="865682"/>
                </a:cubicBezTo>
                <a:cubicBezTo>
                  <a:pt x="1229194" y="1174069"/>
                  <a:pt x="954030" y="1424066"/>
                  <a:pt x="614597" y="1424066"/>
                </a:cubicBezTo>
                <a:cubicBezTo>
                  <a:pt x="275164" y="1424066"/>
                  <a:pt x="0" y="1174069"/>
                  <a:pt x="0" y="865682"/>
                </a:cubicBezTo>
                <a:cubicBezTo>
                  <a:pt x="0" y="711489"/>
                  <a:pt x="68791" y="571893"/>
                  <a:pt x="180011" y="470845"/>
                </a:cubicBezTo>
                <a:lnTo>
                  <a:pt x="208214" y="449704"/>
                </a:lnTo>
                <a:lnTo>
                  <a:pt x="202367" y="44970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lock Arc 8"/>
          <p:cNvSpPr/>
          <p:nvPr/>
        </p:nvSpPr>
        <p:spPr>
          <a:xfrm>
            <a:off x="6353274" y="2917518"/>
            <a:ext cx="1274800" cy="988207"/>
          </a:xfrm>
          <a:prstGeom prst="blockArc">
            <a:avLst>
              <a:gd name="adj1" fmla="val 10800000"/>
              <a:gd name="adj2" fmla="val 166313"/>
              <a:gd name="adj3" fmla="val 668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lock Arc 9"/>
          <p:cNvSpPr/>
          <p:nvPr/>
        </p:nvSpPr>
        <p:spPr>
          <a:xfrm>
            <a:off x="4854104" y="2168961"/>
            <a:ext cx="1602546" cy="945465"/>
          </a:xfrm>
          <a:prstGeom prst="blockArc">
            <a:avLst>
              <a:gd name="adj1" fmla="val 10800000"/>
              <a:gd name="adj2" fmla="val 166313"/>
              <a:gd name="adj3" fmla="val 668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7124617" y="3360236"/>
            <a:ext cx="965486" cy="253528"/>
          </a:xfrm>
          <a:prstGeom prst="trapezoid">
            <a:avLst>
              <a:gd name="adj" fmla="val 6774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18790" y="1301079"/>
            <a:ext cx="2103241" cy="3321692"/>
            <a:chOff x="6061512" y="1263371"/>
            <a:chExt cx="2087737" cy="3626695"/>
          </a:xfrm>
        </p:grpSpPr>
        <p:grpSp>
          <p:nvGrpSpPr>
            <p:cNvPr id="19" name="Group 18"/>
            <p:cNvGrpSpPr/>
            <p:nvPr/>
          </p:nvGrpSpPr>
          <p:grpSpPr>
            <a:xfrm>
              <a:off x="6061512" y="1263371"/>
              <a:ext cx="1716786" cy="3626695"/>
              <a:chOff x="6067509" y="1234865"/>
              <a:chExt cx="1716786" cy="3626695"/>
            </a:xfrm>
          </p:grpSpPr>
          <p:sp>
            <p:nvSpPr>
              <p:cNvPr id="6" name="Trapezoid 5"/>
              <p:cNvSpPr/>
              <p:nvPr/>
            </p:nvSpPr>
            <p:spPr>
              <a:xfrm>
                <a:off x="6067509" y="4337601"/>
                <a:ext cx="1139390" cy="523959"/>
              </a:xfrm>
              <a:prstGeom prst="trapezoid">
                <a:avLst>
                  <a:gd name="adj" fmla="val 46212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589229" y="1760061"/>
                <a:ext cx="95949" cy="25775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>
                <a:off x="6598052" y="1234865"/>
                <a:ext cx="1186243" cy="1064820"/>
              </a:xfrm>
              <a:prstGeom prst="blockArc">
                <a:avLst>
                  <a:gd name="adj1" fmla="val 10800000"/>
                  <a:gd name="adj2" fmla="val 166313"/>
                  <a:gd name="adj3" fmla="val 668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" name="Trapezoid 11"/>
            <p:cNvSpPr/>
            <p:nvPr/>
          </p:nvSpPr>
          <p:spPr>
            <a:xfrm>
              <a:off x="7183763" y="1767275"/>
              <a:ext cx="965486" cy="192848"/>
            </a:xfrm>
            <a:prstGeom prst="trapezoid">
              <a:avLst>
                <a:gd name="adj" fmla="val 6774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rapezoid 12"/>
          <p:cNvSpPr/>
          <p:nvPr/>
        </p:nvSpPr>
        <p:spPr>
          <a:xfrm>
            <a:off x="4450901" y="2663989"/>
            <a:ext cx="965486" cy="253528"/>
          </a:xfrm>
          <a:prstGeom prst="trapezoid">
            <a:avLst>
              <a:gd name="adj" fmla="val 6774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6660541" y="3613764"/>
            <a:ext cx="1952709" cy="771855"/>
          </a:xfrm>
          <a:prstGeom prst="trapezoid">
            <a:avLst>
              <a:gd name="adj" fmla="val 55277"/>
            </a:avLst>
          </a:prstGeom>
          <a:gradFill flip="none" rotWithShape="1">
            <a:gsLst>
              <a:gs pos="57000">
                <a:srgbClr val="FFFF00">
                  <a:alpha val="36000"/>
                </a:srgbClr>
              </a:gs>
              <a:gs pos="96000">
                <a:srgbClr val="FF9900">
                  <a:alpha val="15000"/>
                </a:srgbClr>
              </a:gs>
              <a:gs pos="13000">
                <a:schemeClr val="bg1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5" name="Trapezoid 14"/>
          <p:cNvSpPr/>
          <p:nvPr/>
        </p:nvSpPr>
        <p:spPr>
          <a:xfrm>
            <a:off x="6619733" y="1997830"/>
            <a:ext cx="1952709" cy="771855"/>
          </a:xfrm>
          <a:prstGeom prst="trapezoid">
            <a:avLst>
              <a:gd name="adj" fmla="val 55277"/>
            </a:avLst>
          </a:prstGeom>
          <a:gradFill flip="none" rotWithShape="1">
            <a:gsLst>
              <a:gs pos="57000">
                <a:srgbClr val="FFFF00">
                  <a:alpha val="37000"/>
                </a:srgbClr>
              </a:gs>
              <a:gs pos="96000">
                <a:srgbClr val="FF9900">
                  <a:alpha val="15000"/>
                </a:srgbClr>
              </a:gs>
              <a:gs pos="13000">
                <a:schemeClr val="bg1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rapezoid 15"/>
          <p:cNvSpPr/>
          <p:nvPr/>
        </p:nvSpPr>
        <p:spPr>
          <a:xfrm>
            <a:off x="3957152" y="2963982"/>
            <a:ext cx="1861638" cy="1018380"/>
          </a:xfrm>
          <a:prstGeom prst="trapezoid">
            <a:avLst>
              <a:gd name="adj" fmla="val 55277"/>
            </a:avLst>
          </a:prstGeom>
          <a:gradFill flip="none" rotWithShape="1">
            <a:gsLst>
              <a:gs pos="57000">
                <a:srgbClr val="FFFF00">
                  <a:alpha val="72000"/>
                </a:srgbClr>
              </a:gs>
              <a:gs pos="96000">
                <a:srgbClr val="FF9900">
                  <a:alpha val="15000"/>
                </a:srgbClr>
              </a:gs>
              <a:gs pos="13000">
                <a:schemeClr val="bg1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61919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3854" y="1935658"/>
            <a:ext cx="8224168" cy="3858719"/>
            <a:chOff x="945634" y="1213386"/>
            <a:chExt cx="10021353" cy="49341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34" y="1335175"/>
              <a:ext cx="1812327" cy="240617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935" y="1298555"/>
              <a:ext cx="1812327" cy="24061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281" y="1213386"/>
              <a:ext cx="1981200" cy="26303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708" y="1344612"/>
              <a:ext cx="1887422" cy="25058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134" y="1315021"/>
              <a:ext cx="1847643" cy="245305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005" y="3633682"/>
              <a:ext cx="1812327" cy="24061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401" y="3638502"/>
              <a:ext cx="1812327" cy="24061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601" y="3741345"/>
              <a:ext cx="1812327" cy="24061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801" y="3656178"/>
              <a:ext cx="1812327" cy="24061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4660" y="3561081"/>
              <a:ext cx="1812327" cy="240617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798726" y="1549890"/>
            <a:ext cx="368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এখানে কতটি ডাব আছে?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5794" y="5912099"/>
            <a:ext cx="161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দশটি ডাব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8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4376" y="1427880"/>
            <a:ext cx="430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কতটি ঘর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1600" y="5875548"/>
            <a:ext cx="277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দশটি ঘর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45360" y="1931375"/>
            <a:ext cx="8097546" cy="3944173"/>
            <a:chOff x="696803" y="1381879"/>
            <a:chExt cx="10733224" cy="5567402"/>
          </a:xfrm>
        </p:grpSpPr>
        <p:grpSp>
          <p:nvGrpSpPr>
            <p:cNvPr id="5" name="Group 4"/>
            <p:cNvGrpSpPr/>
            <p:nvPr/>
          </p:nvGrpSpPr>
          <p:grpSpPr>
            <a:xfrm>
              <a:off x="696803" y="1381879"/>
              <a:ext cx="8569434" cy="5567402"/>
              <a:chOff x="12699" y="1066997"/>
              <a:chExt cx="9599551" cy="476710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9" y="1131958"/>
                <a:ext cx="7043738" cy="470214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715"/>
              <a:stretch/>
            </p:blipFill>
            <p:spPr>
              <a:xfrm>
                <a:off x="7056437" y="1066997"/>
                <a:ext cx="2555813" cy="4702146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7706" y="4432446"/>
              <a:ext cx="2101507" cy="24409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7706" y="1615281"/>
              <a:ext cx="2332321" cy="2809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38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94408" y="2079271"/>
            <a:ext cx="7272655" cy="3759995"/>
            <a:chOff x="1165515" y="1901903"/>
            <a:chExt cx="8622243" cy="38683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" r="1984"/>
            <a:stretch/>
          </p:blipFill>
          <p:spPr>
            <a:xfrm>
              <a:off x="1165515" y="1901903"/>
              <a:ext cx="6280990" cy="38683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671" y="3276600"/>
              <a:ext cx="2136087" cy="131479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428737" y="1494496"/>
            <a:ext cx="337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এখানে কতটি মাছ আছে?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2083" y="5918777"/>
            <a:ext cx="177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দশটি মাছ।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3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032" y="1535469"/>
            <a:ext cx="461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কতটি ফুল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8321" y="5895696"/>
            <a:ext cx="199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দশটি ফুল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77" y="2048618"/>
            <a:ext cx="7050046" cy="362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1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00898" y="1594959"/>
            <a:ext cx="2319261" cy="1343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008634" y="1641542"/>
            <a:ext cx="1636627" cy="1118406"/>
            <a:chOff x="897369" y="914612"/>
            <a:chExt cx="10427069" cy="60449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9" y="948295"/>
              <a:ext cx="2033588" cy="28530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767" y="914612"/>
              <a:ext cx="2033588" cy="28530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960" y="976157"/>
              <a:ext cx="2033588" cy="28530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861" y="948296"/>
              <a:ext cx="2033588" cy="28530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766" y="4106458"/>
              <a:ext cx="2033588" cy="28530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354" y="3897138"/>
              <a:ext cx="2033588" cy="28530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932" y="3881541"/>
              <a:ext cx="2033588" cy="28530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48" y="4032514"/>
              <a:ext cx="2033588" cy="28530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848" y="2605577"/>
              <a:ext cx="2033590" cy="285309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51" y="1813257"/>
            <a:ext cx="1398541" cy="9228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882851" y="3196255"/>
            <a:ext cx="1762410" cy="1077284"/>
            <a:chOff x="1295675" y="1215001"/>
            <a:chExt cx="8176853" cy="457660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75" y="1325665"/>
              <a:ext cx="2034197" cy="207199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075" y="1294131"/>
              <a:ext cx="2034197" cy="207199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700" y="1215001"/>
              <a:ext cx="2034197" cy="22766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331" y="1333791"/>
              <a:ext cx="2034197" cy="215784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182" y="3626904"/>
              <a:ext cx="2034197" cy="20719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312" y="3631056"/>
              <a:ext cx="2034197" cy="20719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509" y="3719615"/>
              <a:ext cx="2034197" cy="207199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88" y="4703975"/>
            <a:ext cx="1430807" cy="90529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657775" y="4849099"/>
            <a:ext cx="1692408" cy="836356"/>
            <a:chOff x="4694238" y="3053394"/>
            <a:chExt cx="2895600" cy="114184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238" y="3053395"/>
              <a:ext cx="1447800" cy="114184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6142038" y="3053394"/>
              <a:ext cx="723900" cy="114184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7424"/>
            <a:stretch/>
          </p:blipFill>
          <p:spPr>
            <a:xfrm>
              <a:off x="6865938" y="3344617"/>
              <a:ext cx="723900" cy="60033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748651" y="3348942"/>
            <a:ext cx="1398541" cy="923295"/>
            <a:chOff x="330630" y="6733811"/>
            <a:chExt cx="2965874" cy="142514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30" y="6733811"/>
              <a:ext cx="2105835" cy="14062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2243587" y="6752689"/>
              <a:ext cx="1052917" cy="1406263"/>
            </a:xfrm>
            <a:prstGeom prst="rect">
              <a:avLst/>
            </a:prstGeom>
          </p:spPr>
        </p:pic>
      </p:grpSp>
      <p:sp>
        <p:nvSpPr>
          <p:cNvPr id="30" name="Oval 29"/>
          <p:cNvSpPr/>
          <p:nvPr/>
        </p:nvSpPr>
        <p:spPr>
          <a:xfrm>
            <a:off x="1300898" y="3145707"/>
            <a:ext cx="2319261" cy="1343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25289" y="4606115"/>
            <a:ext cx="2319261" cy="1343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500364" y="1528983"/>
            <a:ext cx="2319261" cy="1343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606673" y="3056593"/>
            <a:ext cx="2319261" cy="1343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741099" y="4489231"/>
            <a:ext cx="2319261" cy="13435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193372" y="860684"/>
            <a:ext cx="562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দাগ টেনে সমান সংখ্যক ছবি মিল কর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27148" y="2247659"/>
            <a:ext cx="5255703" cy="2601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6"/>
            <a:endCxn id="32" idx="2"/>
          </p:cNvCxnSpPr>
          <p:nvPr/>
        </p:nvCxnSpPr>
        <p:spPr>
          <a:xfrm flipV="1">
            <a:off x="3620159" y="2200745"/>
            <a:ext cx="4880205" cy="16167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20159" y="3934353"/>
            <a:ext cx="5068671" cy="1281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66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2795" y="1600831"/>
            <a:ext cx="2258798" cy="11539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90753" y="3023542"/>
            <a:ext cx="2210840" cy="12131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61475" y="4509974"/>
            <a:ext cx="2140118" cy="11632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96301" y="1584383"/>
            <a:ext cx="2284644" cy="12548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70261" y="3097179"/>
            <a:ext cx="2210684" cy="12602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70261" y="4525964"/>
            <a:ext cx="2138588" cy="1147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9589" y="874945"/>
            <a:ext cx="610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দাগ টেনে সমান সংখ্যক ছবি মিল কর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75256" y="1815810"/>
            <a:ext cx="1459216" cy="782610"/>
            <a:chOff x="5057775" y="3362471"/>
            <a:chExt cx="2876299" cy="14349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75" y="3367764"/>
              <a:ext cx="1600199" cy="14296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8"/>
            <a:stretch/>
          </p:blipFill>
          <p:spPr>
            <a:xfrm>
              <a:off x="6524905" y="3362471"/>
              <a:ext cx="1409169" cy="142962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09" y="3207028"/>
            <a:ext cx="1311964" cy="8163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015904" y="1842339"/>
            <a:ext cx="1189076" cy="704728"/>
            <a:chOff x="4587643" y="4368230"/>
            <a:chExt cx="2659294" cy="19619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637" y="4370476"/>
              <a:ext cx="876300" cy="94526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337" y="4368230"/>
              <a:ext cx="876300" cy="94526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643" y="4418454"/>
              <a:ext cx="876300" cy="9452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03" y="5384863"/>
              <a:ext cx="876300" cy="9452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8" y="5384863"/>
              <a:ext cx="876300" cy="94526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015904" y="4741201"/>
            <a:ext cx="1226594" cy="632861"/>
            <a:chOff x="5824475" y="4240188"/>
            <a:chExt cx="5327310" cy="169196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" t="25656" r="12905" b="24725"/>
            <a:stretch/>
          </p:blipFill>
          <p:spPr>
            <a:xfrm>
              <a:off x="5943059" y="4251168"/>
              <a:ext cx="1293926" cy="7826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" t="25656" r="12905" b="24725"/>
            <a:stretch/>
          </p:blipFill>
          <p:spPr>
            <a:xfrm>
              <a:off x="7226844" y="5107361"/>
              <a:ext cx="1293926" cy="78263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" t="25656" r="12905" b="24725"/>
            <a:stretch/>
          </p:blipFill>
          <p:spPr>
            <a:xfrm>
              <a:off x="8540832" y="5149512"/>
              <a:ext cx="1293926" cy="7826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" t="25656" r="12905" b="24725"/>
            <a:stretch/>
          </p:blipFill>
          <p:spPr>
            <a:xfrm>
              <a:off x="9857859" y="5089844"/>
              <a:ext cx="1293926" cy="7826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" t="25656" r="12905" b="24725"/>
            <a:stretch/>
          </p:blipFill>
          <p:spPr>
            <a:xfrm>
              <a:off x="7216974" y="4241323"/>
              <a:ext cx="1293926" cy="7826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" t="25656" r="12905" b="24725"/>
            <a:stretch/>
          </p:blipFill>
          <p:spPr>
            <a:xfrm>
              <a:off x="8464271" y="4274047"/>
              <a:ext cx="1293925" cy="7826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" t="25656" r="12905" b="24725"/>
            <a:stretch/>
          </p:blipFill>
          <p:spPr>
            <a:xfrm>
              <a:off x="9857858" y="4240188"/>
              <a:ext cx="1293926" cy="78263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" t="25656" r="12905" b="24725"/>
            <a:stretch/>
          </p:blipFill>
          <p:spPr>
            <a:xfrm>
              <a:off x="5824475" y="5116564"/>
              <a:ext cx="1293926" cy="78263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926769" y="4767234"/>
            <a:ext cx="1290850" cy="643257"/>
            <a:chOff x="897369" y="914612"/>
            <a:chExt cx="10642478" cy="604494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9" y="948295"/>
              <a:ext cx="2033588" cy="285309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767" y="914612"/>
              <a:ext cx="2033588" cy="285309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960" y="976157"/>
              <a:ext cx="2033588" cy="285309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861" y="948296"/>
              <a:ext cx="2033588" cy="285309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766" y="4106458"/>
              <a:ext cx="2033588" cy="28530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354" y="3897138"/>
              <a:ext cx="2033588" cy="28530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932" y="3881541"/>
              <a:ext cx="2033588" cy="28530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48" y="4032514"/>
              <a:ext cx="2033588" cy="285309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259" y="924898"/>
              <a:ext cx="2033588" cy="285309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3928" y="3929441"/>
              <a:ext cx="2033588" cy="285309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9015904" y="3371754"/>
            <a:ext cx="1210286" cy="765906"/>
            <a:chOff x="8532263" y="3976007"/>
            <a:chExt cx="2462707" cy="1632169"/>
          </a:xfrm>
        </p:grpSpPr>
        <p:grpSp>
          <p:nvGrpSpPr>
            <p:cNvPr id="41" name="Group 40"/>
            <p:cNvGrpSpPr/>
            <p:nvPr/>
          </p:nvGrpSpPr>
          <p:grpSpPr>
            <a:xfrm>
              <a:off x="8532263" y="3976007"/>
              <a:ext cx="2016202" cy="1632169"/>
              <a:chOff x="2682686" y="1165776"/>
              <a:chExt cx="5540862" cy="6338486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5017" r="40685" b="10427"/>
              <a:stretch/>
            </p:blipFill>
            <p:spPr>
              <a:xfrm>
                <a:off x="2682686" y="1165776"/>
                <a:ext cx="5540862" cy="3196662"/>
              </a:xfrm>
              <a:prstGeom prst="rect">
                <a:avLst/>
              </a:prstGeom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2682686" y="4343273"/>
                <a:ext cx="5540862" cy="3160989"/>
                <a:chOff x="5745110" y="2872454"/>
                <a:chExt cx="5540862" cy="3160989"/>
              </a:xfrm>
            </p:grpSpPr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016" r="84967" b="11744"/>
                <a:stretch/>
              </p:blipFill>
              <p:spPr>
                <a:xfrm>
                  <a:off x="9762916" y="2893236"/>
                  <a:ext cx="1523056" cy="3140207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725" t="16112" b="12722"/>
                <a:stretch/>
              </p:blipFill>
              <p:spPr>
                <a:xfrm>
                  <a:off x="5745110" y="2872454"/>
                  <a:ext cx="4185806" cy="3051314"/>
                </a:xfrm>
                <a:prstGeom prst="rect">
                  <a:avLst/>
                </a:prstGeom>
              </p:spPr>
            </p:pic>
          </p:grpSp>
        </p:grp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08" t="16112" r="29902" b="12722"/>
            <a:stretch/>
          </p:blipFill>
          <p:spPr>
            <a:xfrm>
              <a:off x="10484426" y="3981184"/>
              <a:ext cx="471071" cy="78571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23" t="16112" r="2010" b="12722"/>
            <a:stretch/>
          </p:blipFill>
          <p:spPr>
            <a:xfrm>
              <a:off x="10549165" y="4766902"/>
              <a:ext cx="445805" cy="818384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endCxn id="7" idx="2"/>
          </p:cNvCxnSpPr>
          <p:nvPr/>
        </p:nvCxnSpPr>
        <p:spPr>
          <a:xfrm>
            <a:off x="3683780" y="2234094"/>
            <a:ext cx="4886481" cy="2865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" idx="2"/>
          </p:cNvCxnSpPr>
          <p:nvPr/>
        </p:nvCxnSpPr>
        <p:spPr>
          <a:xfrm flipV="1">
            <a:off x="3711532" y="2211803"/>
            <a:ext cx="4784769" cy="1457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701593" y="3926820"/>
            <a:ext cx="4893636" cy="1195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67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73328" y="2100604"/>
            <a:ext cx="1842786" cy="6769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4242" y="2916246"/>
            <a:ext cx="1851871" cy="6255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07633" y="3725559"/>
            <a:ext cx="1808479" cy="709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7633" y="4622592"/>
            <a:ext cx="1814255" cy="7567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14994" y="5603492"/>
            <a:ext cx="1801118" cy="80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68082" y="2273694"/>
            <a:ext cx="956739" cy="313695"/>
            <a:chOff x="1265237" y="1264981"/>
            <a:chExt cx="10117081" cy="4366448"/>
          </a:xfrm>
        </p:grpSpPr>
        <p:grpSp>
          <p:nvGrpSpPr>
            <p:cNvPr id="11" name="Group 10"/>
            <p:cNvGrpSpPr/>
            <p:nvPr/>
          </p:nvGrpSpPr>
          <p:grpSpPr>
            <a:xfrm>
              <a:off x="1265237" y="1356598"/>
              <a:ext cx="8015479" cy="4274831"/>
              <a:chOff x="2270919" y="2681119"/>
              <a:chExt cx="6321988" cy="471918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5688" y="2681119"/>
                <a:ext cx="1657581" cy="241016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3269" y="2681119"/>
                <a:ext cx="1542819" cy="241016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2507" y="2690817"/>
                <a:ext cx="1657581" cy="241016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0088" y="2690817"/>
                <a:ext cx="1542819" cy="241016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0919" y="4990140"/>
                <a:ext cx="1657581" cy="241016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500" y="4990140"/>
                <a:ext cx="1542819" cy="241016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2507" y="4990139"/>
                <a:ext cx="1657581" cy="241016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0088" y="4990139"/>
                <a:ext cx="1542819" cy="241016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037" y="1264981"/>
              <a:ext cx="2101602" cy="21832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716" y="3448204"/>
              <a:ext cx="2101602" cy="218322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757481" y="3029391"/>
            <a:ext cx="943502" cy="270920"/>
            <a:chOff x="897369" y="914612"/>
            <a:chExt cx="10642478" cy="60449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9" y="948295"/>
              <a:ext cx="2033588" cy="285309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767" y="914612"/>
              <a:ext cx="2033588" cy="285309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960" y="976157"/>
              <a:ext cx="2033588" cy="285309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861" y="948296"/>
              <a:ext cx="2033588" cy="28530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766" y="4106458"/>
              <a:ext cx="2033588" cy="28530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354" y="3897138"/>
              <a:ext cx="2033588" cy="285309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932" y="3881541"/>
              <a:ext cx="2033588" cy="285309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48" y="4032514"/>
              <a:ext cx="2033588" cy="28530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259" y="924898"/>
              <a:ext cx="2033588" cy="285309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3928" y="3929441"/>
              <a:ext cx="2033588" cy="2853093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82" y="2954371"/>
            <a:ext cx="758227" cy="5003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7" b="-1"/>
          <a:stretch/>
        </p:blipFill>
        <p:spPr>
          <a:xfrm>
            <a:off x="8866178" y="2192268"/>
            <a:ext cx="789767" cy="46644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750751" y="4813093"/>
            <a:ext cx="960864" cy="282292"/>
            <a:chOff x="1295675" y="1215001"/>
            <a:chExt cx="8176853" cy="457660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75" y="1325665"/>
              <a:ext cx="2034197" cy="207199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075" y="1294131"/>
              <a:ext cx="2034197" cy="20719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700" y="1215001"/>
              <a:ext cx="2034197" cy="227663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331" y="1333791"/>
              <a:ext cx="2034197" cy="215784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182" y="3626904"/>
              <a:ext cx="2034197" cy="207199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312" y="3631056"/>
              <a:ext cx="2034197" cy="207199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509" y="3719615"/>
              <a:ext cx="2034197" cy="207199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0078" y="3646276"/>
              <a:ext cx="2034197" cy="2071992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23" y="3787931"/>
            <a:ext cx="841570" cy="49022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8799343" y="5814131"/>
            <a:ext cx="923435" cy="309044"/>
            <a:chOff x="4694238" y="3053394"/>
            <a:chExt cx="2895600" cy="114184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238" y="3053395"/>
              <a:ext cx="1447800" cy="114184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6142038" y="3053394"/>
              <a:ext cx="723900" cy="114184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7424"/>
            <a:stretch/>
          </p:blipFill>
          <p:spPr>
            <a:xfrm>
              <a:off x="6865938" y="3344617"/>
              <a:ext cx="723900" cy="600338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857391" y="5768654"/>
            <a:ext cx="1065867" cy="511127"/>
            <a:chOff x="330630" y="6733811"/>
            <a:chExt cx="2965874" cy="1425141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30" y="6733811"/>
              <a:ext cx="2105835" cy="140626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2243587" y="6752689"/>
              <a:ext cx="1052917" cy="1406263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45">
            <a:off x="1952516" y="3848790"/>
            <a:ext cx="936310" cy="51712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71" y="4761017"/>
            <a:ext cx="1006111" cy="49654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841759" y="1525117"/>
            <a:ext cx="499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দাগ টেনে সমান সংখ্যক ছবি মিল কর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5" name="Straight Connector 54"/>
          <p:cNvCxnSpPr>
            <a:endCxn id="61" idx="2"/>
          </p:cNvCxnSpPr>
          <p:nvPr/>
        </p:nvCxnSpPr>
        <p:spPr>
          <a:xfrm>
            <a:off x="3314231" y="2437123"/>
            <a:ext cx="4967371" cy="77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62" idx="2"/>
          </p:cNvCxnSpPr>
          <p:nvPr/>
        </p:nvCxnSpPr>
        <p:spPr>
          <a:xfrm>
            <a:off x="3296158" y="3264597"/>
            <a:ext cx="5028835" cy="795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64" idx="2"/>
          </p:cNvCxnSpPr>
          <p:nvPr/>
        </p:nvCxnSpPr>
        <p:spPr>
          <a:xfrm>
            <a:off x="3296158" y="5040662"/>
            <a:ext cx="5036196" cy="946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60" idx="2"/>
          </p:cNvCxnSpPr>
          <p:nvPr/>
        </p:nvCxnSpPr>
        <p:spPr>
          <a:xfrm flipV="1">
            <a:off x="3330463" y="2418770"/>
            <a:ext cx="4960225" cy="3496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3" idx="2"/>
          </p:cNvCxnSpPr>
          <p:nvPr/>
        </p:nvCxnSpPr>
        <p:spPr>
          <a:xfrm>
            <a:off x="3296158" y="4100032"/>
            <a:ext cx="5028835" cy="8805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8290688" y="2080284"/>
            <a:ext cx="1842786" cy="6769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281602" y="2895926"/>
            <a:ext cx="1851871" cy="6255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324993" y="3705239"/>
            <a:ext cx="1808479" cy="709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324993" y="4602272"/>
            <a:ext cx="1814255" cy="7567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332354" y="5583172"/>
            <a:ext cx="1801118" cy="8081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0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5216" y="1453802"/>
            <a:ext cx="523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দাগ টেনে সমান সংখ্যক ছবি মিল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20517"/>
              </p:ext>
            </p:extLst>
          </p:nvPr>
        </p:nvGraphicFramePr>
        <p:xfrm>
          <a:off x="2330427" y="1894435"/>
          <a:ext cx="7803004" cy="456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502"/>
                <a:gridCol w="3901502"/>
              </a:tblGrid>
              <a:tr h="912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2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2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2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2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736978" y="2941414"/>
            <a:ext cx="3003271" cy="653288"/>
            <a:chOff x="426505" y="2667282"/>
            <a:chExt cx="6569767" cy="10738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202" y="2667283"/>
              <a:ext cx="1129035" cy="10337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029" y="2667285"/>
              <a:ext cx="1129035" cy="10337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167" y="2667282"/>
              <a:ext cx="1129035" cy="10337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237" y="2683831"/>
              <a:ext cx="1129035" cy="10337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307" y="2707379"/>
              <a:ext cx="1129035" cy="10337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05" y="2685683"/>
              <a:ext cx="1129035" cy="103370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221794" y="3757756"/>
            <a:ext cx="2281918" cy="812518"/>
            <a:chOff x="400062" y="3800130"/>
            <a:chExt cx="4994279" cy="21636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62" y="3847273"/>
              <a:ext cx="957396" cy="105742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932" y="3830340"/>
              <a:ext cx="957396" cy="10574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025" y="3830340"/>
              <a:ext cx="957396" cy="10574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125" y="3800130"/>
              <a:ext cx="957396" cy="105742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939" y="3830340"/>
              <a:ext cx="957396" cy="105742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68" y="4906330"/>
              <a:ext cx="957396" cy="105742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938" y="4889397"/>
              <a:ext cx="957396" cy="105742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031" y="4889397"/>
              <a:ext cx="957396" cy="105742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131" y="4859187"/>
              <a:ext cx="957396" cy="105742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945" y="4889397"/>
              <a:ext cx="957396" cy="105742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811179" y="1990890"/>
            <a:ext cx="3030212" cy="670249"/>
            <a:chOff x="5923852" y="1214618"/>
            <a:chExt cx="6414273" cy="95283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52" y="1262453"/>
              <a:ext cx="1086001" cy="905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854" y="1244660"/>
              <a:ext cx="1086002" cy="90500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143" y="1214621"/>
              <a:ext cx="1086002" cy="90500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145" y="1214620"/>
              <a:ext cx="1086002" cy="90500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147" y="1214619"/>
              <a:ext cx="1086002" cy="9050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2123" y="1214618"/>
              <a:ext cx="1086002" cy="9050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67701" y="2911813"/>
            <a:ext cx="2306171" cy="678629"/>
            <a:chOff x="6236999" y="2639316"/>
            <a:chExt cx="4108964" cy="19324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939" y="2639316"/>
              <a:ext cx="677721" cy="8646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084" y="2648882"/>
              <a:ext cx="677721" cy="86467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5619" y="2689958"/>
              <a:ext cx="677721" cy="86467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999" y="2648883"/>
              <a:ext cx="677721" cy="86467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969" y="2665836"/>
              <a:ext cx="677721" cy="86467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12" y="3656395"/>
              <a:ext cx="677721" cy="86467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357" y="3665961"/>
              <a:ext cx="677721" cy="86467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892" y="3707037"/>
              <a:ext cx="677721" cy="86467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272" y="3665962"/>
              <a:ext cx="677721" cy="86467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242" y="3682915"/>
              <a:ext cx="677721" cy="864679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524122" y="3825808"/>
            <a:ext cx="3398956" cy="693504"/>
            <a:chOff x="6419970" y="4102746"/>
            <a:chExt cx="6382987" cy="112410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140" y="4118530"/>
              <a:ext cx="916453" cy="101828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569" y="4118531"/>
              <a:ext cx="916453" cy="101828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681" y="4107405"/>
              <a:ext cx="916453" cy="101828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970" y="4102746"/>
              <a:ext cx="916453" cy="101828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6504" y="4208572"/>
              <a:ext cx="916453" cy="101828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933" y="4208573"/>
              <a:ext cx="916453" cy="101828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045" y="4197447"/>
              <a:ext cx="916453" cy="101828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334" y="4192788"/>
              <a:ext cx="916453" cy="101828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784953" y="2007048"/>
            <a:ext cx="2938237" cy="690605"/>
            <a:chOff x="596136" y="11683"/>
            <a:chExt cx="5744528" cy="265534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054" y="139377"/>
              <a:ext cx="685896" cy="251495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36" y="95715"/>
              <a:ext cx="685896" cy="251495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458" y="133932"/>
              <a:ext cx="685896" cy="251495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569" y="95716"/>
              <a:ext cx="685896" cy="251495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189" y="112836"/>
              <a:ext cx="685896" cy="251495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422" y="152079"/>
              <a:ext cx="685896" cy="251495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495" y="11683"/>
              <a:ext cx="685896" cy="251495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768" y="112836"/>
              <a:ext cx="685896" cy="2514951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483136" y="5717627"/>
            <a:ext cx="3204873" cy="643734"/>
            <a:chOff x="6416888" y="6835894"/>
            <a:chExt cx="5597142" cy="118091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888" y="6903538"/>
              <a:ext cx="743054" cy="1095528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976" y="6835894"/>
              <a:ext cx="743054" cy="1095528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667" y="6869850"/>
              <a:ext cx="743054" cy="109552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1380" y="6869850"/>
              <a:ext cx="743054" cy="10955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0551" y="6887240"/>
              <a:ext cx="743054" cy="109552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235" y="6903538"/>
              <a:ext cx="743054" cy="109552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81" y="6921285"/>
              <a:ext cx="743054" cy="1095528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2606135" y="4772077"/>
            <a:ext cx="3478987" cy="673299"/>
            <a:chOff x="266475" y="5351500"/>
            <a:chExt cx="6893467" cy="109135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75" y="5402681"/>
              <a:ext cx="955895" cy="971189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840" y="5456371"/>
              <a:ext cx="955895" cy="97118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735" y="5456370"/>
              <a:ext cx="955895" cy="97118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728" y="5402681"/>
              <a:ext cx="955895" cy="97118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899" y="5471669"/>
              <a:ext cx="955895" cy="97118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94" y="5375408"/>
              <a:ext cx="955895" cy="97118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047" y="5351500"/>
              <a:ext cx="955895" cy="971189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3258143" y="5675674"/>
            <a:ext cx="1867482" cy="627038"/>
            <a:chOff x="330630" y="6733811"/>
            <a:chExt cx="2965874" cy="1425141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30" y="6733811"/>
              <a:ext cx="2105835" cy="1406263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2243587" y="6752689"/>
              <a:ext cx="1052917" cy="1406263"/>
            </a:xfrm>
            <a:prstGeom prst="rect">
              <a:avLst/>
            </a:prstGeom>
          </p:spPr>
        </p:pic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7" b="-1"/>
          <a:stretch/>
        </p:blipFill>
        <p:spPr>
          <a:xfrm>
            <a:off x="7215266" y="4708293"/>
            <a:ext cx="1678646" cy="737083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>
            <a:off x="5670036" y="2424186"/>
            <a:ext cx="858377" cy="1578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23" idx="2"/>
          </p:cNvCxnSpPr>
          <p:nvPr/>
        </p:nvCxnSpPr>
        <p:spPr>
          <a:xfrm flipV="1">
            <a:off x="5636408" y="2661139"/>
            <a:ext cx="1431294" cy="528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433730" y="3526421"/>
            <a:ext cx="1723815" cy="7205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59" idx="0"/>
          </p:cNvCxnSpPr>
          <p:nvPr/>
        </p:nvCxnSpPr>
        <p:spPr>
          <a:xfrm>
            <a:off x="6099224" y="5031994"/>
            <a:ext cx="596645" cy="722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251157" y="5198849"/>
            <a:ext cx="2040558" cy="770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817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36" y="1565411"/>
            <a:ext cx="3784922" cy="4919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8563" y="704238"/>
            <a:ext cx="889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পাঠ্য পুস্তকের ৮ পৃষ্ঠা বের কর ও দাগ টেনে সমান সংখ্যক ছবি মিল কর ।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4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27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93099" y="2796304"/>
            <a:ext cx="2707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অনধিক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5541" y="2473139"/>
            <a:ext cx="310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1201" y="3532073"/>
            <a:ext cx="310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01710504502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42" y="1775805"/>
            <a:ext cx="3578889" cy="508219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77" y="2204804"/>
            <a:ext cx="2676084" cy="3291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688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5" y="1701952"/>
            <a:ext cx="11472421" cy="4774262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2855487" y="4573041"/>
            <a:ext cx="6553295" cy="603295"/>
          </a:xfrm>
          <a:prstGeom prst="rect">
            <a:avLst/>
          </a:prstGeom>
          <a:noFill/>
        </p:spPr>
        <p:txBody>
          <a:bodyPr wrap="square" lIns="94540" tIns="47270" rIns="94540" bIns="47270" rtlCol="0">
            <a:spAutoFit/>
          </a:bodyPr>
          <a:lstStyle/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3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300" dirty="0">
                <a:latin typeface="NikoshBAN" pitchFamily="2" charset="0"/>
                <a:cs typeface="NikoshBAN" pitchFamily="2" charset="0"/>
              </a:rPr>
              <a:t>২ অনধিক </a:t>
            </a:r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১০টি </a:t>
            </a:r>
            <a:r>
              <a:rPr lang="bn-IN" sz="3300" dirty="0">
                <a:latin typeface="NikoshBAN" pitchFamily="2" charset="0"/>
                <a:cs typeface="NikoshBAN" pitchFamily="2" charset="0"/>
              </a:rPr>
              <a:t>বস্তু গণনা করতে পারবে। </a:t>
            </a:r>
            <a:r>
              <a:rPr lang="bn-IN" sz="33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6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54" y="998596"/>
            <a:ext cx="7048265" cy="432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1801" y="474130"/>
            <a:ext cx="68412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কতটি ঘর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6810" y="5670867"/>
            <a:ext cx="277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ছয়টি ঘর।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1801" y="474130"/>
            <a:ext cx="51569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কতটি আম 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63454" y="1456303"/>
            <a:ext cx="5753979" cy="4287513"/>
            <a:chOff x="827823" y="924899"/>
            <a:chExt cx="8407989" cy="60093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23" y="1253364"/>
              <a:ext cx="2033588" cy="28530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126" y="1028448"/>
              <a:ext cx="2033588" cy="28530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044" y="976157"/>
              <a:ext cx="2033588" cy="28530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224" y="924899"/>
              <a:ext cx="2033588" cy="28530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236" y="4081107"/>
              <a:ext cx="2033588" cy="28530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870" y="3881541"/>
              <a:ext cx="2033588" cy="28530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431" y="3811239"/>
              <a:ext cx="2033588" cy="285309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056810" y="5670867"/>
            <a:ext cx="269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সাতটি আম।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63454" y="1082638"/>
            <a:ext cx="6908441" cy="4453946"/>
            <a:chOff x="2682686" y="1165776"/>
            <a:chExt cx="5540862" cy="633848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5017" r="40685" b="10427"/>
            <a:stretch/>
          </p:blipFill>
          <p:spPr>
            <a:xfrm>
              <a:off x="2682686" y="1165776"/>
              <a:ext cx="5540862" cy="319666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682686" y="4343273"/>
              <a:ext cx="5540862" cy="3160989"/>
              <a:chOff x="5745110" y="2872454"/>
              <a:chExt cx="5540862" cy="316098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016" r="84967" b="11744"/>
              <a:stretch/>
            </p:blipFill>
            <p:spPr>
              <a:xfrm>
                <a:off x="9762916" y="2893236"/>
                <a:ext cx="1523056" cy="3140207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25" t="16112" b="12722"/>
              <a:stretch/>
            </p:blipFill>
            <p:spPr>
              <a:xfrm>
                <a:off x="5745110" y="2872454"/>
                <a:ext cx="4185806" cy="3051314"/>
              </a:xfrm>
              <a:prstGeom prst="rect">
                <a:avLst/>
              </a:prstGeom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4091801" y="474130"/>
            <a:ext cx="71901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কতটি বেলুন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6810" y="5670867"/>
            <a:ext cx="343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আটটি বেলুন।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1800" y="474130"/>
            <a:ext cx="592601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কতটি আনারস আছে?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63454" y="1021074"/>
            <a:ext cx="7623681" cy="4224008"/>
            <a:chOff x="1143318" y="1236067"/>
            <a:chExt cx="9988854" cy="525382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318" y="1256087"/>
              <a:ext cx="2005486" cy="259439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04" y="1236067"/>
              <a:ext cx="2005486" cy="259439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290" y="1302558"/>
              <a:ext cx="2005486" cy="259439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200" y="1287952"/>
              <a:ext cx="2005486" cy="259439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686" y="1256087"/>
              <a:ext cx="2005486" cy="259439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307" y="3799221"/>
              <a:ext cx="2005486" cy="259439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24" y="3784062"/>
              <a:ext cx="2005486" cy="259439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848" y="3820006"/>
              <a:ext cx="2005486" cy="259439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776" y="3895495"/>
              <a:ext cx="2005486" cy="2594399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5056810" y="5670867"/>
            <a:ext cx="351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নয়টি আনারস।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63454" y="1327785"/>
            <a:ext cx="7415067" cy="4062003"/>
            <a:chOff x="861198" y="1206663"/>
            <a:chExt cx="10054042" cy="531473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198" y="1335175"/>
              <a:ext cx="1981200" cy="240617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498" y="1298555"/>
              <a:ext cx="1981200" cy="240617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281" y="1206663"/>
              <a:ext cx="1981200" cy="264382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819" y="1344612"/>
              <a:ext cx="1981200" cy="25058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357" y="1315021"/>
              <a:ext cx="1981200" cy="245305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387" y="4007567"/>
              <a:ext cx="1981200" cy="24061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782" y="4012388"/>
              <a:ext cx="1981200" cy="240617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982" y="4115231"/>
              <a:ext cx="1981200" cy="240617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182" y="4030063"/>
              <a:ext cx="1981200" cy="240617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4040" y="3934965"/>
              <a:ext cx="1981200" cy="240617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4091801" y="474130"/>
            <a:ext cx="458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এখানে কতটি ডাব আছে?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56810" y="5670867"/>
            <a:ext cx="223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দশটি ডাব।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4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5" grpId="1" animBg="1"/>
      <p:bldP spid="14" grpId="0"/>
      <p:bldP spid="14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33" grpId="0"/>
      <p:bldP spid="33" grpId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52" y="395688"/>
            <a:ext cx="7062996" cy="605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rot="319307">
            <a:off x="4331367" y="2313709"/>
            <a:ext cx="4122137" cy="787961"/>
          </a:xfrm>
          <a:prstGeom prst="rect">
            <a:avLst/>
          </a:prstGeom>
          <a:noFill/>
        </p:spPr>
        <p:txBody>
          <a:bodyPr wrap="square" lIns="94540" tIns="47270" rIns="94540" bIns="47270" rtlCol="0">
            <a:spAutoFit/>
          </a:bodyPr>
          <a:lstStyle/>
          <a:p>
            <a:pPr algn="ctr"/>
            <a:r>
              <a:rPr lang="en-US" sz="45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319307">
            <a:off x="4452478" y="2919085"/>
            <a:ext cx="4122137" cy="434017"/>
          </a:xfrm>
          <a:prstGeom prst="rect">
            <a:avLst/>
          </a:prstGeom>
          <a:noFill/>
        </p:spPr>
        <p:txBody>
          <a:bodyPr wrap="square" lIns="94540" tIns="47270" rIns="94540" bIns="47270" rtlCol="0">
            <a:spAutoFit/>
          </a:bodyPr>
          <a:lstStyle/>
          <a:p>
            <a:pPr algn="ctr"/>
            <a:r>
              <a:rPr lang="bn-IN" sz="2200" dirty="0">
                <a:latin typeface="NikoshBAN" pitchFamily="2" charset="0"/>
                <a:cs typeface="NikoshBAN" pitchFamily="2" charset="0"/>
              </a:rPr>
              <a:t>অনধিক ১০টি ভিন্ন বস্তু গণনা করা ।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940488" y="3834949"/>
            <a:ext cx="1306306" cy="818644"/>
            <a:chOff x="358865" y="3737265"/>
            <a:chExt cx="854924" cy="5489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65" y="3737265"/>
              <a:ext cx="209530" cy="28419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88" y="3737265"/>
              <a:ext cx="209530" cy="28419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06" y="3737265"/>
              <a:ext cx="209530" cy="28419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26" y="3737265"/>
              <a:ext cx="209530" cy="28419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54" y="3737265"/>
              <a:ext cx="209530" cy="28419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70" y="4002060"/>
              <a:ext cx="209530" cy="28419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93" y="4002060"/>
              <a:ext cx="209530" cy="28419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11" y="4002060"/>
              <a:ext cx="209530" cy="28419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31" y="4002060"/>
              <a:ext cx="209530" cy="2841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259" y="4002060"/>
              <a:ext cx="209530" cy="28419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414580" y="3965608"/>
            <a:ext cx="2065263" cy="663475"/>
            <a:chOff x="6414580" y="3965608"/>
            <a:chExt cx="2065263" cy="6634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580" y="3984859"/>
              <a:ext cx="1035360" cy="64422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483" y="3965608"/>
              <a:ext cx="1035360" cy="644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8517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2292" y="1502128"/>
            <a:ext cx="570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এখানে কতটি  ইলিশ মাছ আছে?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8606" y="5834755"/>
            <a:ext cx="363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10টি ইলিশ মাছ।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30837" y="2089889"/>
            <a:ext cx="9407951" cy="3447985"/>
            <a:chOff x="842682" y="1455554"/>
            <a:chExt cx="10125328" cy="3359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82" y="1455554"/>
              <a:ext cx="2760569" cy="9996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431" y="1455555"/>
              <a:ext cx="2760569" cy="9996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82" y="2640429"/>
              <a:ext cx="2760569" cy="9996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251" y="2630402"/>
              <a:ext cx="2760569" cy="9996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82" y="3815276"/>
              <a:ext cx="2760569" cy="9996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431" y="3799891"/>
              <a:ext cx="2760569" cy="999614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363820" y="1587967"/>
              <a:ext cx="4604190" cy="3084482"/>
              <a:chOff x="1051719" y="2304694"/>
              <a:chExt cx="7724328" cy="407690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719" y="2304694"/>
                <a:ext cx="3862164" cy="110180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719" y="3798564"/>
                <a:ext cx="3862164" cy="110180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3883" y="3785922"/>
                <a:ext cx="3862164" cy="110180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719" y="5279791"/>
                <a:ext cx="3862164" cy="11018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82429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18773" y="2045616"/>
            <a:ext cx="7436353" cy="3733015"/>
            <a:chOff x="987563" y="914612"/>
            <a:chExt cx="10462090" cy="60449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63" y="948295"/>
              <a:ext cx="1853200" cy="28530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960" y="914612"/>
              <a:ext cx="1853200" cy="28530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154" y="976157"/>
              <a:ext cx="1853200" cy="28530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056" y="948295"/>
              <a:ext cx="1853199" cy="28530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960" y="4106459"/>
              <a:ext cx="1853200" cy="28530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548" y="3897137"/>
              <a:ext cx="1853200" cy="28530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126" y="3881542"/>
              <a:ext cx="1853200" cy="28530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742" y="4032514"/>
              <a:ext cx="1853200" cy="28530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453" y="924898"/>
              <a:ext cx="1853200" cy="28530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122" y="3929441"/>
              <a:ext cx="1853200" cy="285309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641694" y="1564263"/>
            <a:ext cx="538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এখানে কতটি আম আছে?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2614" y="5875698"/>
            <a:ext cx="176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দশটি আম।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60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837" y="1464842"/>
            <a:ext cx="518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এখানে কতটি  বেলুন আছে?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5498" y="5896883"/>
            <a:ext cx="329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দশটি বেলুন।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75243" y="1920900"/>
            <a:ext cx="5369455" cy="3752462"/>
            <a:chOff x="2972685" y="1165776"/>
            <a:chExt cx="4960863" cy="62489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85" y="1165776"/>
              <a:ext cx="4960863" cy="31966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85" y="4520311"/>
              <a:ext cx="4960862" cy="2894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336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38320" y="1520452"/>
            <a:ext cx="589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এখানে কতটি  আনারস আছে?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7993" y="5749564"/>
            <a:ext cx="380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দশটি আনারস।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44713" y="1937081"/>
            <a:ext cx="7444813" cy="3810085"/>
            <a:chOff x="2716598" y="1937081"/>
            <a:chExt cx="7175363" cy="3508679"/>
          </a:xfrm>
        </p:grpSpPr>
        <p:grpSp>
          <p:nvGrpSpPr>
            <p:cNvPr id="2" name="Group 1"/>
            <p:cNvGrpSpPr/>
            <p:nvPr/>
          </p:nvGrpSpPr>
          <p:grpSpPr>
            <a:xfrm>
              <a:off x="2716598" y="1937081"/>
              <a:ext cx="7175363" cy="3508679"/>
              <a:chOff x="1231977" y="1236067"/>
              <a:chExt cx="9811535" cy="525382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1977" y="1256088"/>
                <a:ext cx="1828167" cy="2594399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7463" y="1236067"/>
                <a:ext cx="1828167" cy="259439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2949" y="1302557"/>
                <a:ext cx="1828167" cy="259439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9860" y="1287952"/>
                <a:ext cx="1828167" cy="259439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15345" y="1256088"/>
                <a:ext cx="1828167" cy="259439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4967" y="3799221"/>
                <a:ext cx="1828167" cy="259439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4283" y="3784062"/>
                <a:ext cx="1828167" cy="259439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8507" y="3820006"/>
                <a:ext cx="1828167" cy="259439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8435" y="3895495"/>
                <a:ext cx="1828167" cy="2594399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361" y="3727494"/>
              <a:ext cx="1316519" cy="1706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053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 (1)</Template>
  <TotalTime>5426</TotalTime>
  <Words>217</Words>
  <Application>Microsoft Office PowerPoint</Application>
  <PresentationFormat>Widescreen</PresentationFormat>
  <Paragraphs>49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Mohammadpur AG GPS</cp:lastModifiedBy>
  <cp:revision>421</cp:revision>
  <dcterms:created xsi:type="dcterms:W3CDTF">2021-07-26T10:09:43Z</dcterms:created>
  <dcterms:modified xsi:type="dcterms:W3CDTF">2026-07-20T10:14:53Z</dcterms:modified>
</cp:coreProperties>
</file>