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7" r:id="rId4"/>
    <p:sldId id="260" r:id="rId5"/>
    <p:sldId id="261" r:id="rId6"/>
    <p:sldId id="263" r:id="rId7"/>
    <p:sldId id="264" r:id="rId8"/>
    <p:sldId id="266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4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6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3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2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5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7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8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51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6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BA2BD-BFFA-472D-9F52-24659079FF02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3321-C3EA-4724-8E73-26604493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72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47000">
              <a:srgbClr val="9CB86E"/>
            </a:gs>
            <a:gs pos="100000">
              <a:srgbClr val="156B13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3130" y="1431321"/>
            <a:ext cx="5638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latin typeface="Abu Sayed" pitchFamily="2" charset="0"/>
                <a:cs typeface="Abu Sayed" pitchFamily="2" charset="0"/>
              </a:rPr>
              <a:t>স্বাগতম</a:t>
            </a:r>
            <a:endParaRPr lang="en-US" sz="6600" dirty="0">
              <a:latin typeface="Abu Sayed" pitchFamily="2" charset="0"/>
              <a:cs typeface="Abu Saye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77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6F7915-D461-4AB9-A396-F53920AF4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183640"/>
            <a:ext cx="1219200" cy="15443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5800" y="3200400"/>
            <a:ext cx="7315200" cy="1905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মোঃ</a:t>
            </a:r>
            <a:r>
              <a:rPr lang="en-US" b="1" dirty="0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গাউসুল</a:t>
            </a:r>
            <a:r>
              <a:rPr lang="en-US" b="1" dirty="0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হক</a:t>
            </a:r>
            <a:endParaRPr lang="en-US" b="1" dirty="0" smtClean="0">
              <a:solidFill>
                <a:schemeClr val="tx1"/>
              </a:solidFill>
              <a:latin typeface="AdorshoLipi" pitchFamily="1" charset="0"/>
              <a:cs typeface="AdorshoLipi" pitchFamily="1" charset="0"/>
            </a:endParaRPr>
          </a:p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সহকারি</a:t>
            </a:r>
            <a:r>
              <a:rPr lang="en-US" b="1" dirty="0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শিক্ষক</a:t>
            </a:r>
            <a:endParaRPr lang="en-US" b="1" dirty="0" smtClean="0">
              <a:solidFill>
                <a:schemeClr val="tx1"/>
              </a:solidFill>
              <a:latin typeface="AdorshoLipi" pitchFamily="1" charset="0"/>
              <a:cs typeface="AdorshoLipi" pitchFamily="1" charset="0"/>
            </a:endParaRPr>
          </a:p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কালিকাপুর</a:t>
            </a:r>
            <a:r>
              <a:rPr lang="en-US" b="1" dirty="0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চৌকুনী</a:t>
            </a:r>
            <a:r>
              <a:rPr lang="en-US" b="1" dirty="0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মাধ্যমিক</a:t>
            </a:r>
            <a:r>
              <a:rPr lang="en-US" b="1" dirty="0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বিদ্যালয়</a:t>
            </a:r>
            <a:endParaRPr lang="en-US" b="1" dirty="0" smtClean="0">
              <a:solidFill>
                <a:schemeClr val="tx1"/>
              </a:solidFill>
              <a:latin typeface="AdorshoLipi" pitchFamily="1" charset="0"/>
              <a:cs typeface="AdorshoLipi" pitchFamily="1" charset="0"/>
            </a:endParaRPr>
          </a:p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কয়রা</a:t>
            </a:r>
            <a:r>
              <a:rPr lang="en-US" b="1" dirty="0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খুলনা</a:t>
            </a:r>
            <a:r>
              <a:rPr lang="en-US" b="1" dirty="0" smtClean="0">
                <a:solidFill>
                  <a:schemeClr val="tx1"/>
                </a:solidFill>
                <a:latin typeface="AdorshoLipi" pitchFamily="1" charset="0"/>
                <a:cs typeface="AdorshoLipi" pitchFamily="1" charset="0"/>
              </a:rPr>
              <a:t>। </a:t>
            </a:r>
            <a:endParaRPr lang="en-US" b="1" dirty="0">
              <a:solidFill>
                <a:schemeClr val="tx1"/>
              </a:solidFill>
              <a:latin typeface="AdorshoLipi" pitchFamily="1" charset="0"/>
              <a:cs typeface="AdorshoLipi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44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8153E1F-D72A-4394-A328-D0F88963F48E}"/>
              </a:ext>
            </a:extLst>
          </p:cNvPr>
          <p:cNvSpPr/>
          <p:nvPr/>
        </p:nvSpPr>
        <p:spPr>
          <a:xfrm>
            <a:off x="-14068" y="0"/>
            <a:ext cx="9158068" cy="1600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6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BF3D691-AA1E-49B0-9059-AD7FB37CF772}"/>
              </a:ext>
            </a:extLst>
          </p:cNvPr>
          <p:cNvSpPr/>
          <p:nvPr/>
        </p:nvSpPr>
        <p:spPr>
          <a:xfrm>
            <a:off x="0" y="1752600"/>
            <a:ext cx="9144000" cy="5105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chemeClr val="tx1"/>
                </a:solidFill>
              </a:rPr>
              <a:t>শ্রেণী</a:t>
            </a:r>
            <a:r>
              <a:rPr lang="en-US" sz="4800" dirty="0">
                <a:solidFill>
                  <a:schemeClr val="tx1"/>
                </a:solidFill>
              </a:rPr>
              <a:t>- ৬ষ্ঠ</a:t>
            </a:r>
          </a:p>
          <a:p>
            <a:pPr algn="ctr"/>
            <a:r>
              <a:rPr lang="en-US" sz="4800" dirty="0" err="1">
                <a:solidFill>
                  <a:schemeClr val="tx1"/>
                </a:solidFill>
              </a:rPr>
              <a:t>বিষয়</a:t>
            </a:r>
            <a:r>
              <a:rPr lang="en-US" sz="4800" dirty="0">
                <a:solidFill>
                  <a:schemeClr val="tx1"/>
                </a:solidFill>
              </a:rPr>
              <a:t>- </a:t>
            </a:r>
            <a:r>
              <a:rPr lang="en-US" sz="4800" dirty="0" err="1">
                <a:solidFill>
                  <a:schemeClr val="tx1"/>
                </a:solidFill>
              </a:rPr>
              <a:t>তথ্য</a:t>
            </a:r>
            <a:r>
              <a:rPr lang="en-US" sz="4800" dirty="0">
                <a:solidFill>
                  <a:schemeClr val="tx1"/>
                </a:solidFill>
              </a:rPr>
              <a:t> ও </a:t>
            </a:r>
            <a:r>
              <a:rPr lang="en-US" sz="4800" dirty="0" err="1">
                <a:solidFill>
                  <a:schemeClr val="tx1"/>
                </a:solidFill>
              </a:rPr>
              <a:t>যোগাযোগপ্রযুক্তি</a:t>
            </a:r>
            <a:endParaRPr lang="en-US" sz="4800" dirty="0">
              <a:solidFill>
                <a:schemeClr val="tx1"/>
              </a:solidFill>
            </a:endParaRPr>
          </a:p>
          <a:p>
            <a:pPr algn="ctr"/>
            <a:r>
              <a:rPr lang="en-US" sz="4800" dirty="0">
                <a:solidFill>
                  <a:schemeClr val="tx1"/>
                </a:solidFill>
              </a:rPr>
              <a:t>অধ্যায়-৪র্থ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21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1200" y="1981200"/>
            <a:ext cx="4800600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IqvW</a:t>
            </a:r>
            <a:r>
              <a:rPr lang="en-US" sz="4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4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cÖ‡mwms</a:t>
            </a:r>
            <a:r>
              <a:rPr lang="en-US" sz="4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95600"/>
            <a:ext cx="8334829" cy="357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95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533400"/>
            <a:ext cx="2971800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48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wkLb</a:t>
            </a:r>
            <a:r>
              <a:rPr lang="en-US" sz="4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dj</a:t>
            </a:r>
            <a:r>
              <a:rPr lang="en-US" sz="4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1528718"/>
            <a:ext cx="7620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IqvW</a:t>
            </a:r>
            <a:r>
              <a:rPr lang="en-US" sz="3200" dirty="0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3200" dirty="0" err="1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cÖ‡mwms</a:t>
            </a:r>
            <a:r>
              <a:rPr lang="en-US" sz="3200" dirty="0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welqwU</a:t>
            </a:r>
            <a:r>
              <a:rPr lang="en-US" sz="3200" dirty="0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3200" dirty="0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200" dirty="0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cvie</a:t>
            </a:r>
            <a:r>
              <a:rPr lang="en-US" sz="3200" dirty="0">
                <a:solidFill>
                  <a:srgbClr val="0070C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;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2366918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Z_¨ I †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hvMv‡hvM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cÖhyw³i mv‡_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IqvW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cÖ‡mwms‡qi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m¤úK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©  </a:t>
            </a:r>
          </a:p>
          <a:p>
            <a:pPr algn="ctr"/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cvie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3433718"/>
            <a:ext cx="74131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Z_¨ I †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hvMv‡hvM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cÖhyw³i mv‡_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IqvW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cÖ‡mwms‡qi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¸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iæZ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¡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e¨vL¨v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cvie</a:t>
            </a:r>
            <a:r>
              <a:rPr lang="en-US" sz="2800" dirty="0">
                <a:solidFill>
                  <a:srgbClr val="00206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; </a:t>
            </a:r>
            <a:endParaRPr lang="en-US" sz="2800" dirty="0">
              <a:solidFill>
                <a:srgbClr val="7030A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52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025" y="914400"/>
            <a:ext cx="2238376" cy="223837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24600" y="457200"/>
            <a:ext cx="2413636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wc</a:t>
            </a:r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ª›</a:t>
            </a:r>
            <a:r>
              <a:rPr lang="en-US" sz="4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Uvi</a:t>
            </a:r>
            <a:r>
              <a:rPr lang="en-U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057" y="901670"/>
            <a:ext cx="2918743" cy="19177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9457" y="510266"/>
            <a:ext cx="184649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920284"/>
            <a:ext cx="8229600" cy="370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07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670629"/>
            <a:ext cx="8001000" cy="38825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5"/>
            <a:ext cx="4876800" cy="26760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72571"/>
            <a:ext cx="4087313" cy="2594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304800" y="2362200"/>
            <a:ext cx="677108" cy="44196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IqvW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cÖ‡mm‡i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jLvi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bZzb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iæc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SutonnyMJ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392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603AB"/>
            </a:gs>
            <a:gs pos="0">
              <a:srgbClr val="0819FB"/>
            </a:gs>
            <a:gs pos="0">
              <a:srgbClr val="1A8D48"/>
            </a:gs>
            <a:gs pos="71000">
              <a:srgbClr val="FFFF00"/>
            </a:gs>
            <a:gs pos="100000">
              <a:schemeClr val="bg1"/>
            </a:gs>
            <a:gs pos="100000">
              <a:srgbClr val="A603AB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524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GKK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KvR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990600"/>
            <a:ext cx="8915400" cy="5996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8314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6906162-B923-4572-A684-39A598C96914}"/>
              </a:ext>
            </a:extLst>
          </p:cNvPr>
          <p:cNvSpPr/>
          <p:nvPr/>
        </p:nvSpPr>
        <p:spPr>
          <a:xfrm>
            <a:off x="1828800" y="1396314"/>
            <a:ext cx="5257800" cy="1752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 err="1" smtClean="0">
                <a:solidFill>
                  <a:schemeClr val="tx1"/>
                </a:solidFill>
                <a:latin typeface="Abu Sayed" pitchFamily="2" charset="0"/>
                <a:cs typeface="Abu Sayed" pitchFamily="2" charset="0"/>
              </a:rPr>
              <a:t>ধন্যবাদ</a:t>
            </a:r>
            <a:endParaRPr lang="en-US" sz="11500" dirty="0">
              <a:solidFill>
                <a:schemeClr val="tx1"/>
              </a:solidFill>
              <a:latin typeface="Abu Sayed" pitchFamily="2" charset="0"/>
              <a:cs typeface="Abu Saye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09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split orient="vert"/>
      </p:transition>
    </mc:Choice>
    <mc:Fallback xmlns="">
      <p:transition spd="slow" advTm="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86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শিক্ষক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SCHOOL</dc:creator>
  <cp:lastModifiedBy>Gaus Sir</cp:lastModifiedBy>
  <cp:revision>47</cp:revision>
  <dcterms:created xsi:type="dcterms:W3CDTF">2025-05-20T04:18:18Z</dcterms:created>
  <dcterms:modified xsi:type="dcterms:W3CDTF">2026-07-20T08:21:27Z</dcterms:modified>
</cp:coreProperties>
</file>