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71" r:id="rId7"/>
    <p:sldId id="283" r:id="rId8"/>
    <p:sldId id="284" r:id="rId9"/>
    <p:sldId id="280" r:id="rId10"/>
    <p:sldId id="289" r:id="rId11"/>
    <p:sldId id="288" r:id="rId12"/>
    <p:sldId id="290" r:id="rId13"/>
    <p:sldId id="292" r:id="rId14"/>
    <p:sldId id="259" r:id="rId15"/>
    <p:sldId id="29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3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4F5B-9661-4E01-811D-BB9EC3369808}" type="datetimeFigureOut">
              <a:rPr lang="en-US" smtClean="0"/>
              <a:t>20-Jul-26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9095-A6E6-4EEA-ACFB-5BEB9D337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132070" y="1697622"/>
            <a:ext cx="5463540" cy="325701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8934" y="1697622"/>
            <a:ext cx="3869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8" y="1478619"/>
            <a:ext cx="4151368" cy="41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8535" y="363366"/>
            <a:ext cx="379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59" y="1596982"/>
            <a:ext cx="3484478" cy="43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7543" y="383693"/>
            <a:ext cx="326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31" y="2158661"/>
            <a:ext cx="8944776" cy="187612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211830" y="30967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31820" y="3381091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25930" y="3750424"/>
            <a:ext cx="1405890" cy="1002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10466" y="4251847"/>
            <a:ext cx="28644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34123" y="31964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০.80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05119" y="309672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75198" y="3455965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4866488" y="3750424"/>
            <a:ext cx="1405890" cy="1002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341957" y="4255418"/>
            <a:ext cx="28644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74184" y="322852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০.৭৪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818576" y="3088174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3770" y="3447414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7709866" y="3802097"/>
            <a:ext cx="1405890" cy="1002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471873" y="4251847"/>
            <a:ext cx="28644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660036" y="326355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০.8১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3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6" grpId="0" animBg="1"/>
      <p:bldP spid="82" grpId="0"/>
      <p:bldP spid="83" grpId="0"/>
      <p:bldP spid="84" grpId="0"/>
      <p:bldP spid="86" grpId="0" animBg="1"/>
      <p:bldP spid="87" grpId="0"/>
      <p:bldP spid="88" grpId="0"/>
      <p:bldP spid="89" grpId="0"/>
      <p:bldP spid="92" grpId="0" animBg="1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7543" y="383693"/>
            <a:ext cx="326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526486" y="4804944"/>
            <a:ext cx="1405890" cy="1002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210466" y="4620278"/>
            <a:ext cx="28644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প্রত্যকেটি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77" y="2107221"/>
            <a:ext cx="7467437" cy="2329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0466" y="2811780"/>
            <a:ext cx="967073" cy="1257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59156" y="2811780"/>
            <a:ext cx="967073" cy="1257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54006" y="2800690"/>
            <a:ext cx="967073" cy="1257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32376" y="2811780"/>
            <a:ext cx="967073" cy="1257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10295" y="2822870"/>
            <a:ext cx="967073" cy="1257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86076" y="4620278"/>
            <a:ext cx="28644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37278" y="2822870"/>
            <a:ext cx="967073" cy="1257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54942" y="2822870"/>
            <a:ext cx="967073" cy="1257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86076" y="5099113"/>
            <a:ext cx="28644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69151" y="338362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64254" y="323537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4508" y="3198954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98213" y="3581842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১০0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7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1957" y="352880"/>
            <a:ext cx="165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31" y="2158661"/>
            <a:ext cx="8944776" cy="1876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4535" y="4206127"/>
            <a:ext cx="40760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25087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22629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5" y="-127847"/>
            <a:ext cx="1522647" cy="15226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8309" y="1616751"/>
            <a:ext cx="46555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17" y="2406715"/>
            <a:ext cx="5166361" cy="40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25087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83491" y="322629"/>
            <a:ext cx="202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5" y="-127847"/>
            <a:ext cx="1522647" cy="15226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9688" y="1571957"/>
            <a:ext cx="521852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15" y="2361921"/>
            <a:ext cx="6831366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10281" y="390888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7717" y="3888521"/>
            <a:ext cx="203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91" y="972634"/>
            <a:ext cx="4223922" cy="2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60" y="49319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49190" y="146861"/>
            <a:ext cx="229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442372" y="1097620"/>
            <a:ext cx="5802468" cy="30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Open Book School Supply Icon 23221041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5" y="-104618"/>
            <a:ext cx="1564005" cy="1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8079" y="1982597"/>
            <a:ext cx="5794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অধ্যায়-6(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পাঠঃ৬৮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0" y="1608462"/>
            <a:ext cx="2831665" cy="379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35565" y="345025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6300" y="48612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1" y="49826"/>
            <a:ext cx="1209688" cy="12715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05488" y="1394800"/>
            <a:ext cx="5181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4458" y="2186976"/>
            <a:ext cx="4201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দেবাশীষ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মধুখালী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84" y="1431465"/>
            <a:ext cx="3450015" cy="345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94206" y="284140"/>
            <a:ext cx="3203585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0179" y="381682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28950" y="1385289"/>
            <a:ext cx="4895224" cy="1694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91" y="-163053"/>
            <a:ext cx="2571748" cy="1797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94" y="2512085"/>
            <a:ext cx="9663953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45066" y="284141"/>
            <a:ext cx="4599773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0330" y="381682"/>
            <a:ext cx="371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16" y="49826"/>
            <a:ext cx="606557" cy="119394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3109633" y="1271781"/>
            <a:ext cx="5272366" cy="20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2707" y="2624704"/>
            <a:ext cx="706658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2242" y="381683"/>
            <a:ext cx="390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246413" y="1775028"/>
            <a:ext cx="2271338" cy="2193935"/>
            <a:chOff x="1094013" y="1622629"/>
            <a:chExt cx="1905000" cy="1774372"/>
          </a:xfrm>
        </p:grpSpPr>
        <p:sp>
          <p:nvSpPr>
            <p:cNvPr id="15" name="Oval Callout 14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08944"/>
                <a:gd name="adj2" fmla="val 319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9067" y="2186975"/>
              <a:ext cx="1694892" cy="672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ছামিয়া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আসেনি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ম্যাডাম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8" name="Oval Callout 17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6150" y="1604777"/>
              <a:ext cx="1779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সকলেই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3429" y="3493268"/>
            <a:ext cx="2480320" cy="1774372"/>
            <a:chOff x="4230261" y="2146013"/>
            <a:chExt cx="2480320" cy="1774372"/>
          </a:xfrm>
        </p:grpSpPr>
        <p:sp>
          <p:nvSpPr>
            <p:cNvPr id="21" name="Oval Callout 20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9382" y="2438401"/>
              <a:ext cx="17790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413" y="3968963"/>
            <a:ext cx="2271338" cy="2193935"/>
            <a:chOff x="1094013" y="1622629"/>
            <a:chExt cx="1905000" cy="1774372"/>
          </a:xfrm>
        </p:grpSpPr>
        <p:sp>
          <p:nvSpPr>
            <p:cNvPr id="24" name="Oval Callout 2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58260"/>
                <a:gd name="adj2" fmla="val -5190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১৯জন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3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2242" y="381683"/>
            <a:ext cx="390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246413" y="1775028"/>
            <a:ext cx="2271338" cy="2193935"/>
            <a:chOff x="1094013" y="1622629"/>
            <a:chExt cx="1905000" cy="1774372"/>
          </a:xfrm>
        </p:grpSpPr>
        <p:sp>
          <p:nvSpPr>
            <p:cNvPr id="15" name="Oval Callout 14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08944"/>
                <a:gd name="adj2" fmla="val 319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8" name="Oval Callout 17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6150" y="1604777"/>
              <a:ext cx="17790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আসেনি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কতজন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3429" y="3493268"/>
            <a:ext cx="2480320" cy="1774372"/>
            <a:chOff x="4230261" y="2146013"/>
            <a:chExt cx="2480320" cy="1774372"/>
          </a:xfrm>
        </p:grpSpPr>
        <p:sp>
          <p:nvSpPr>
            <p:cNvPr id="21" name="Oval Callout 20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9382" y="2438401"/>
              <a:ext cx="1779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১০০জনে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কতজন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413" y="3968963"/>
            <a:ext cx="2271338" cy="2193935"/>
            <a:chOff x="1094013" y="1622629"/>
            <a:chExt cx="1905000" cy="1774372"/>
          </a:xfrm>
        </p:grpSpPr>
        <p:sp>
          <p:nvSpPr>
            <p:cNvPr id="24" name="Oval Callout 2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58260"/>
                <a:gd name="adj2" fmla="val -5190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১৯জন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2242" y="381683"/>
            <a:ext cx="390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74" y="2335643"/>
            <a:ext cx="4187754" cy="2595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093240" y="1775028"/>
            <a:ext cx="2271338" cy="2193935"/>
            <a:chOff x="1094013" y="1622629"/>
            <a:chExt cx="1905000" cy="1774372"/>
          </a:xfrm>
        </p:grpSpPr>
        <p:sp>
          <p:nvSpPr>
            <p:cNvPr id="15" name="Oval Callout 14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08944"/>
                <a:gd name="adj2" fmla="val 319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ম্যাডাম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2930" y="1529443"/>
            <a:ext cx="2480320" cy="1774372"/>
            <a:chOff x="4215492" y="1551215"/>
            <a:chExt cx="2480320" cy="1774372"/>
          </a:xfrm>
        </p:grpSpPr>
        <p:sp>
          <p:nvSpPr>
            <p:cNvPr id="18" name="Oval Callout 17"/>
            <p:cNvSpPr/>
            <p:nvPr/>
          </p:nvSpPr>
          <p:spPr>
            <a:xfrm flipH="1">
              <a:off x="4215492" y="1551215"/>
              <a:ext cx="2480320" cy="1774372"/>
            </a:xfrm>
            <a:prstGeom prst="wedgeEllipseCallout">
              <a:avLst>
                <a:gd name="adj1" fmla="val 67167"/>
                <a:gd name="adj2" fmla="val 4041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6150" y="2156300"/>
              <a:ext cx="1779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13429" y="3493268"/>
            <a:ext cx="2480320" cy="1774372"/>
            <a:chOff x="4230261" y="2146013"/>
            <a:chExt cx="2480320" cy="1774372"/>
          </a:xfrm>
        </p:grpSpPr>
        <p:sp>
          <p:nvSpPr>
            <p:cNvPr id="21" name="Oval Callout 20"/>
            <p:cNvSpPr/>
            <p:nvPr/>
          </p:nvSpPr>
          <p:spPr>
            <a:xfrm flipH="1">
              <a:off x="4230261" y="2146013"/>
              <a:ext cx="2480320" cy="1774372"/>
            </a:xfrm>
            <a:prstGeom prst="wedgeEllipseCallout">
              <a:avLst>
                <a:gd name="adj1" fmla="val 77576"/>
                <a:gd name="adj2" fmla="val -6022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9382" y="2438401"/>
              <a:ext cx="1779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!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6413" y="3968963"/>
            <a:ext cx="2271338" cy="2193935"/>
            <a:chOff x="1094013" y="1622629"/>
            <a:chExt cx="1905000" cy="1774372"/>
          </a:xfrm>
        </p:grpSpPr>
        <p:sp>
          <p:nvSpPr>
            <p:cNvPr id="24" name="Oval Callout 23"/>
            <p:cNvSpPr/>
            <p:nvPr/>
          </p:nvSpPr>
          <p:spPr>
            <a:xfrm>
              <a:off x="1094013" y="1622629"/>
              <a:ext cx="1905000" cy="1774372"/>
            </a:xfrm>
            <a:prstGeom prst="wedgeEllipseCallout">
              <a:avLst>
                <a:gd name="adj1" fmla="val 158260"/>
                <a:gd name="adj2" fmla="val -5190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9067" y="2186975"/>
              <a:ext cx="1694892" cy="37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2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947159" y="284141"/>
            <a:ext cx="4297680" cy="90297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8535" y="363366"/>
            <a:ext cx="379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!!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6" y="-125730"/>
            <a:ext cx="1800797" cy="15659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351445" y="1394800"/>
            <a:ext cx="598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535" y="1440180"/>
            <a:ext cx="3745230" cy="47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203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96</cp:revision>
  <dcterms:created xsi:type="dcterms:W3CDTF">2026-06-17T13:44:11Z</dcterms:created>
  <dcterms:modified xsi:type="dcterms:W3CDTF">2026-07-20T14:34:16Z</dcterms:modified>
</cp:coreProperties>
</file>