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0" r:id="rId6"/>
    <p:sldId id="267" r:id="rId7"/>
    <p:sldId id="281" r:id="rId8"/>
    <p:sldId id="278" r:id="rId9"/>
    <p:sldId id="277" r:id="rId10"/>
    <p:sldId id="262" r:id="rId11"/>
    <p:sldId id="265" r:id="rId12"/>
    <p:sldId id="25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24D4F5B-9661-4E01-811D-BB9EC336980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5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9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4D4F5B-9661-4E01-811D-BB9EC336980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6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9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64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24D4F5B-9661-4E01-811D-BB9EC336980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202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4D4F5B-9661-4E01-811D-BB9EC336980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32070" y="1697622"/>
            <a:ext cx="5463540" cy="325701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32070" y="1697622"/>
            <a:ext cx="5463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44" y="1408923"/>
            <a:ext cx="3588901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3491" y="381683"/>
            <a:ext cx="202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-6832"/>
            <a:ext cx="754380" cy="1484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53171" y="2300995"/>
                <a:ext cx="1801118" cy="26776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৩.২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৪</m:t>
                      </m:r>
                    </m:oMath>
                  </m:oMathPara>
                </a14:m>
                <a:endParaRPr lang="bn-BD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৮</m:t>
                      </m:r>
                    </m:oMath>
                  </m:oMathPara>
                </a14:m>
                <a:endParaRPr lang="en-US" sz="28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৬ ৪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৩ ২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৩.৯ ৬ ৮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71" y="2300995"/>
                <a:ext cx="1801118" cy="2677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10290" y="2194636"/>
            <a:ext cx="5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7821" y="2206553"/>
            <a:ext cx="5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9169" y="2353748"/>
            <a:ext cx="5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290" y="1395346"/>
            <a:ext cx="8482292" cy="47077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198841" y="3249639"/>
            <a:ext cx="1511558" cy="18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55142" y="4463143"/>
            <a:ext cx="1511558" cy="18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95439" y="2358456"/>
                <a:ext cx="2129092" cy="22467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 ৭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    </m:t>
                    </m:r>
                    <m:r>
                      <a:rPr lang="en-A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৬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৮</m:t>
                    </m:r>
                  </m:oMath>
                </a14:m>
                <a:endParaRPr lang="bn-BD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৩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৪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৯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৬</m:t>
                      </m:r>
                    </m:oMath>
                  </m:oMathPara>
                </a14:m>
                <a:endParaRPr lang="en-US" sz="28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২ ৬ ২ ২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২ ৯ .৭ ১ ৬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39" y="2358456"/>
                <a:ext cx="2129092" cy="2246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V="1">
            <a:off x="5596948" y="3268300"/>
            <a:ext cx="1511558" cy="18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596948" y="4092504"/>
            <a:ext cx="1511558" cy="18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44839" y="2358456"/>
                <a:ext cx="2129092" cy="22467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 ৫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    </m:t>
                    </m:r>
                    <m:r>
                      <a:rPr lang="en-A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৯</m:t>
                    </m:r>
                  </m:oMath>
                </a14:m>
                <a:endParaRPr lang="bn-BD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৩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৫</m:t>
                      </m:r>
                    </m:oMath>
                  </m:oMathPara>
                </a14:m>
                <a:endParaRPr lang="en-US" sz="28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১. ০ ১ ৫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839" y="2358456"/>
                <a:ext cx="2129092" cy="22467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V="1">
            <a:off x="8765681" y="3286961"/>
            <a:ext cx="1511558" cy="18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65681" y="4083173"/>
            <a:ext cx="1511558" cy="18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5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6" grpId="0"/>
      <p:bldP spid="17" grpId="0"/>
      <p:bldP spid="2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46793" y="381682"/>
            <a:ext cx="189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" b="99309" l="0" r="100000">
                        <a14:foregroundMark x1="78846" y1="16713" x2="79808" y2="66851"/>
                        <a14:foregroundMark x1="68407" y1="23481" x2="69643" y2="28177"/>
                        <a14:foregroundMark x1="71429" y1="11326" x2="92720" y2="19475"/>
                        <a14:foregroundMark x1="70604" y1="75552" x2="74863" y2="88260"/>
                        <a14:foregroundMark x1="3434" y1="91989" x2="15385" y2="82320"/>
                        <a14:foregroundMark x1="10577" y1="59945" x2="20604" y2="55663"/>
                        <a14:foregroundMark x1="7830" y1="58149" x2="17995" y2="53867"/>
                        <a14:foregroundMark x1="54533" y1="72652" x2="43819" y2="7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17" y="76015"/>
            <a:ext cx="1275188" cy="1268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5846" y="1360378"/>
            <a:ext cx="5822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০.১০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কোনটি?</a:t>
            </a:r>
          </a:p>
          <a:p>
            <a:pPr marL="342900" indent="-342900">
              <a:buAutoNum type="arabicParenR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০.০০৫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০.০০১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গ) ০.০১৫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868" y="2667983"/>
            <a:ext cx="477727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০.০১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০০৮২৯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০২৮৯       গ) ০.০২৮৯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867" y="4058816"/>
            <a:ext cx="540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০.০৮৯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৮৯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১০০.৮৯      গ) ১০০৮.৯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7714" y="1960542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15469" y="3353913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০০২৮৯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15468" y="4747284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০০৮.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35845" y="5368211"/>
            <a:ext cx="511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১৫.৮৯ এ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০.০৮৯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গুণ্য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৫.৮৯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০৮৯      গ) ২৫.৭৯৯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5467" y="5955989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১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3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25087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3491" y="322629"/>
            <a:ext cx="202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45" y="-127847"/>
            <a:ext cx="1522647" cy="15226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12768" y="2219325"/>
            <a:ext cx="558142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656" y="3209874"/>
            <a:ext cx="7125479" cy="3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10281" y="390888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7717" y="3888521"/>
            <a:ext cx="2031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91" y="972634"/>
            <a:ext cx="4223922" cy="26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60" y="49319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49190" y="146861"/>
            <a:ext cx="229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42372" y="1097620"/>
            <a:ext cx="5802468" cy="30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Open Book School Supply Icon 23221041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55" y="-104618"/>
            <a:ext cx="1564005" cy="12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27584" y="1982597"/>
            <a:ext cx="57847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পাঠ্যাংশঃদশমিক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 গুণ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৫৬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99" y="1580470"/>
            <a:ext cx="2831665" cy="3795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37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35565" y="345025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86300" y="486121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1" y="49826"/>
            <a:ext cx="1209688" cy="12715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105488" y="1394800"/>
            <a:ext cx="5181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7584" y="2186976"/>
            <a:ext cx="54117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মোঃইকবাল হোসেন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শাহাপুর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বরুড়া,কুমিল্লা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মোবাইলঃ০১৮১৪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৮৬৬২১০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Email:iqbal.jui@gmail.com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14" y="1973424"/>
            <a:ext cx="2273559" cy="227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17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94206" y="284140"/>
            <a:ext cx="3203585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0179" y="381682"/>
            <a:ext cx="169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28950" y="1385289"/>
            <a:ext cx="4895224" cy="16945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91" y="-163053"/>
            <a:ext cx="2571748" cy="1797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3154377"/>
            <a:ext cx="8115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৩.৫.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সংক্রান্ত দৈনন্দিন জীবনের সমস্যার সমাদান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2355888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৩.৫.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গুণ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93369" y="1209165"/>
            <a:ext cx="7223916" cy="206588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2363" y="1393036"/>
            <a:ext cx="5015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2129" y="3620277"/>
            <a:ext cx="5973097" cy="70788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 সংখ্যার গুণ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67174" y="353690"/>
            <a:ext cx="3897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ধারণা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-6832"/>
            <a:ext cx="754380" cy="1484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44678" y="2600497"/>
                <a:ext cx="1500514" cy="14759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৪ ৩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eqArr>
                          <m:eqArrPr>
                            <m:ctrlPr>
                              <a:rPr lang="bn-B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eqArrPr>
                          <m:e>
                            <m:r>
                              <a:rPr lang="bn-B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  <m:r>
                              <a:rPr lang="bn-B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  <m:r>
                              <a:rPr lang="bn-B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  <m:r>
                              <a:rPr lang="bn-B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  <m:r>
                              <a:rPr lang="bn-B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৯</m:t>
                            </m:r>
                          </m:e>
                          <m:e>
                            <m:r>
                              <a:rPr lang="bn-B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  <m:r>
                              <a:rPr lang="bn-B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  <m:r>
                              <a:rPr lang="bn-B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৬</m:t>
                            </m:r>
                            <m:r>
                              <a:rPr lang="bn-B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   </m:t>
                            </m:r>
                          </m:e>
                          <m:e/>
                        </m:eqAr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678" y="2600497"/>
                <a:ext cx="1500514" cy="1475917"/>
              </a:xfrm>
              <a:prstGeom prst="rect">
                <a:avLst/>
              </a:prstGeom>
              <a:blipFill>
                <a:blip r:embed="rId3"/>
                <a:stretch>
                  <a:fillRect l="-6098" t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691951" y="2082009"/>
            <a:ext cx="74669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 সাথে দশমিক ভগ্নাংশের গুণের মূল পার্থক্য কোথায়?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1951" y="1673383"/>
            <a:ext cx="67740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পূর্ণ সংখ্যার গুণ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951" y="4950490"/>
            <a:ext cx="89262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ধুমাত্র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213" y="2621320"/>
            <a:ext cx="1331626" cy="1463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4678" y="3813346"/>
            <a:ext cx="11224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 ৮  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85796" y="284141"/>
            <a:ext cx="6531428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51109" y="353690"/>
            <a:ext cx="6857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   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-6832"/>
            <a:ext cx="754380" cy="1484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7543" y="1478083"/>
            <a:ext cx="67740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4207" y="1677129"/>
            <a:ext cx="8986345" cy="89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73" y="1273107"/>
            <a:ext cx="6705698" cy="754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94" y="1996253"/>
            <a:ext cx="8174708" cy="578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174" y="2841062"/>
            <a:ext cx="1566460" cy="20068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634" y="2876917"/>
            <a:ext cx="2049182" cy="19709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7073" y="4883741"/>
            <a:ext cx="3317445" cy="1082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633" y="2656481"/>
            <a:ext cx="1834935" cy="21151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5415" y="2689187"/>
            <a:ext cx="1968174" cy="20824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3126" y="4847886"/>
            <a:ext cx="3584577" cy="9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82955" y="284141"/>
            <a:ext cx="5169158" cy="90297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383693"/>
            <a:ext cx="509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385" y="1283992"/>
            <a:ext cx="8319791" cy="818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610" y="2199384"/>
            <a:ext cx="1641080" cy="169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736" y="2198410"/>
            <a:ext cx="1463798" cy="1826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999" y="2678567"/>
            <a:ext cx="4102228" cy="1330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3118" y="4024733"/>
            <a:ext cx="3796508" cy="14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31317" y="367054"/>
            <a:ext cx="2729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51445" y="1243039"/>
            <a:ext cx="167574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137" y="1270024"/>
            <a:ext cx="1655328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373" y="2006853"/>
            <a:ext cx="2985883" cy="32457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770" y="2060823"/>
            <a:ext cx="2984106" cy="32560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99186" y="2950362"/>
            <a:ext cx="49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80659" y="2867186"/>
            <a:ext cx="49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090" y="3243056"/>
            <a:ext cx="493819" cy="3718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43953" y="2821019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9419" y="2823133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6838" y="2846441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8007" y="3439342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53473" y="3441456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0892" y="3464764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3473" y="3985178"/>
            <a:ext cx="41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0892" y="4008486"/>
            <a:ext cx="41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48007" y="4573045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53473" y="4575159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0892" y="4598467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0598" y="4573045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9359" y="4388766"/>
            <a:ext cx="49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88153" y="2865072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93619" y="2867186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71038" y="2890494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88960" y="3464764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66379" y="3488072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63498" y="3995107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40917" y="4018415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80273" y="4596353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84327" y="4598467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61746" y="4621775"/>
            <a:ext cx="49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17599" y="4414908"/>
            <a:ext cx="49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5899</TotalTime>
  <Words>344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Cambria Math</vt:lpstr>
      <vt:lpstr>Century Gothic</vt:lpstr>
      <vt:lpstr>Garamond</vt:lpstr>
      <vt:lpstr>NikoshBAN</vt:lpstr>
      <vt:lpstr>Times New Roman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WALTON</cp:lastModifiedBy>
  <cp:revision>249</cp:revision>
  <dcterms:created xsi:type="dcterms:W3CDTF">2026-06-17T13:44:11Z</dcterms:created>
  <dcterms:modified xsi:type="dcterms:W3CDTF">2026-07-20T03:19:31Z</dcterms:modified>
</cp:coreProperties>
</file>