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7" r:id="rId4"/>
    <p:sldId id="259" r:id="rId5"/>
    <p:sldId id="260" r:id="rId6"/>
    <p:sldId id="262" r:id="rId7"/>
    <p:sldId id="261" r:id="rId8"/>
    <p:sldId id="263" r:id="rId9"/>
    <p:sldId id="272" r:id="rId10"/>
    <p:sldId id="275" r:id="rId11"/>
    <p:sldId id="264" r:id="rId12"/>
    <p:sldId id="271" r:id="rId13"/>
    <p:sldId id="273" r:id="rId14"/>
    <p:sldId id="276" r:id="rId15"/>
    <p:sldId id="265" r:id="rId16"/>
    <p:sldId id="278" r:id="rId17"/>
    <p:sldId id="266" r:id="rId18"/>
    <p:sldId id="267" r:id="rId19"/>
    <p:sldId id="270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E486-4D68-484B-BC74-C9421876E6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8EBC-45E8-4780-ACCA-5EAC7F8B0C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hyperlink" Target="mailto:radhwanhasan@gmail.com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95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60358" y="0"/>
            <a:ext cx="4956412" cy="23201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181" y="4694830"/>
            <a:ext cx="12014580" cy="1665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ঘুর্ণায়মান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t="2131" r="3141" b="6927"/>
          <a:stretch>
            <a:fillRect/>
          </a:stretch>
        </p:blipFill>
        <p:spPr>
          <a:xfrm>
            <a:off x="109181" y="354841"/>
            <a:ext cx="5895834" cy="3780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9" y="354840"/>
            <a:ext cx="5704764" cy="378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5404515" y="2192517"/>
            <a:ext cx="1787856" cy="13286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52179" y="2415656"/>
            <a:ext cx="1473959" cy="1392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732" y="5704765"/>
            <a:ext cx="11950890" cy="941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33" y="218364"/>
            <a:ext cx="11313994" cy="60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58 -0.3324 C -0.02721 -0.3324 0.125 -0.18726 0.125 -0.0081 C 0.125 0.17084 -0.02721 0.31644 -0.21458 0.31644 C -0.40208 0.31644 -0.55403 0.17084 -0.55403 -0.0081 C -0.55403 -0.18726 -0.40208 -0.3324 -0.21458 -0.3324 Z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59309" y="4735773"/>
            <a:ext cx="11573300" cy="162408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ছেদকারী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416256"/>
            <a:ext cx="5786649" cy="34051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416257"/>
            <a:ext cx="5595583" cy="340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519" y="191069"/>
            <a:ext cx="4858603" cy="805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7" t="6365"/>
          <a:stretch>
            <a:fillRect/>
          </a:stretch>
        </p:blipFill>
        <p:spPr>
          <a:xfrm>
            <a:off x="7069541" y="1467134"/>
            <a:ext cx="3678072" cy="2572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830" y="4421874"/>
            <a:ext cx="11914495" cy="2197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আসো।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কাঠিসহ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দাঁড়াও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অপরজন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1467134"/>
            <a:ext cx="4135272" cy="257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351128" y="232013"/>
            <a:ext cx="10467833" cy="846161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695" y="1196340"/>
            <a:ext cx="8486140" cy="561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8195" y="1045210"/>
            <a:ext cx="8352155" cy="5774690"/>
          </a:xfrm>
          <a:prstGeom prst="rect">
            <a:avLst/>
          </a:prstGeom>
        </p:spPr>
      </p:pic>
      <p:sp>
        <p:nvSpPr>
          <p:cNvPr id="3" name="Snip Diagonal Corner Rectangle 1"/>
          <p:cNvSpPr/>
          <p:nvPr/>
        </p:nvSpPr>
        <p:spPr>
          <a:xfrm>
            <a:off x="1351128" y="232013"/>
            <a:ext cx="10467833" cy="846161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24334"/>
            <a:ext cx="12010029" cy="4722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গ্রহসমূহ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ঘুর্ণায়মান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ছেদকারী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21123" y="327546"/>
            <a:ext cx="5213444" cy="13511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842" y="641445"/>
            <a:ext cx="11505062" cy="1228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4842" y="2388357"/>
            <a:ext cx="11505062" cy="41898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২।কক্ষ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5535" y="313899"/>
            <a:ext cx="3698542" cy="3411940"/>
            <a:chOff x="3627958" y="-932356"/>
            <a:chExt cx="2740449" cy="632258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" name="Isosceles Triangle 1"/>
            <p:cNvSpPr/>
            <p:nvPr/>
          </p:nvSpPr>
          <p:spPr>
            <a:xfrm>
              <a:off x="3627958" y="-932356"/>
              <a:ext cx="2740449" cy="2846549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867451" y="1914193"/>
              <a:ext cx="2261463" cy="34760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Horizontal Scroll 3"/>
          <p:cNvSpPr/>
          <p:nvPr/>
        </p:nvSpPr>
        <p:spPr>
          <a:xfrm>
            <a:off x="3976049" y="1692323"/>
            <a:ext cx="8011234" cy="5022376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ঘটতো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477" y="122829"/>
            <a:ext cx="3821373" cy="13784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85927" y="325625"/>
            <a:ext cx="5081873" cy="1112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285" y="2911138"/>
            <a:ext cx="5372820" cy="36957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1524000"/>
            <a:ext cx="8153400" cy="1568450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রেদওয়ান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০১৯১৬২৯৯৬৮৭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radhwanhasan@gmail.com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radhwan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412" y="1066800"/>
            <a:ext cx="2799588" cy="348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905000" y="3657600"/>
            <a:ext cx="6096000" cy="28613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</a:t>
            </a:r>
            <a:endParaRPr lang="en-US" sz="3600" i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মরকুন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মরকুন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টঙ্গী, গাজীপুর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194" y="1569492"/>
            <a:ext cx="5622878" cy="50155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10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57600" y="122830"/>
            <a:ext cx="5213445" cy="1228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1310" y="1570355"/>
            <a:ext cx="4967605" cy="501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404511" y="1596788"/>
            <a:ext cx="1501253" cy="194480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5659" y="3541594"/>
            <a:ext cx="11818961" cy="241565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১২.১.২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74657" y="272955"/>
            <a:ext cx="4960963" cy="13238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228298" y="300251"/>
            <a:ext cx="9457898" cy="1378424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6442" y="5691116"/>
            <a:ext cx="2558956" cy="79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7839" y="5691116"/>
            <a:ext cx="2497540" cy="79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7" y="1869743"/>
            <a:ext cx="5486401" cy="3474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5" y="1965278"/>
            <a:ext cx="4408227" cy="337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559558"/>
            <a:ext cx="11368585" cy="1241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8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405720" y="2674962"/>
            <a:ext cx="9840035" cy="36576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r="2534" b="10144"/>
          <a:stretch>
            <a:fillRect/>
          </a:stretch>
        </p:blipFill>
        <p:spPr>
          <a:xfrm>
            <a:off x="232010" y="1861215"/>
            <a:ext cx="5882185" cy="3138985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928046" y="276368"/>
            <a:ext cx="10372298" cy="1091821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0" y="5493226"/>
            <a:ext cx="12010031" cy="914400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গ্রহসমূহ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1861214"/>
            <a:ext cx="5540992" cy="3138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1" y="1771364"/>
            <a:ext cx="5871520" cy="408125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086902" y="3399145"/>
            <a:ext cx="2326942" cy="41284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8366076" y="2531659"/>
            <a:ext cx="3616657" cy="2147818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77421" y="204145"/>
            <a:ext cx="11914495" cy="147395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233952" y="1537865"/>
            <a:ext cx="6414447" cy="3390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36" y="2564099"/>
            <a:ext cx="1431877" cy="1221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41" y="1586443"/>
            <a:ext cx="1296537" cy="102368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55593" y="275123"/>
            <a:ext cx="9621672" cy="723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9584 -0.08147 C -0.05052 -0.08147 0.06784 0.02825 0.06784 0.16482 C 0.06784 0.30116 -0.05052 0.41274 -0.19584 0.41274 C -0.34154 0.41274 -0.45938 0.30116 -0.45938 0.16482 C -0.45938 0.02825 -0.34154 -0.08147 -0.19584 -0.08147 Z " pathEditMode="fixed" rAng="0" ptsTypes="AAAAA">
                                      <p:cBhvr>
                                        <p:cTn id="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WPS Presentation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NikoshBAN</vt:lpstr>
      <vt:lpstr>Microsoft YaHei</vt:lpstr>
      <vt:lpstr>Arial Unicode MS</vt:lpstr>
      <vt:lpstr>Calibri Light</vt:lpstr>
      <vt:lpstr>Calibri</vt:lpstr>
      <vt:lpstr>Nirmala UI</vt:lpstr>
      <vt:lpstr>SutonnyMJ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</dc:creator>
  <cp:lastModifiedBy>WPS_1674701362</cp:lastModifiedBy>
  <cp:revision>337</cp:revision>
  <dcterms:created xsi:type="dcterms:W3CDTF">2024-09-12T04:22:00Z</dcterms:created>
  <dcterms:modified xsi:type="dcterms:W3CDTF">2026-07-20T03:23:54Z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BF3413EB49A943909D0EBEA3C0925588_12</vt:lpwstr>
  </property>
  <property fmtid="{D5CDD505-2E9C-101B-9397-08002B2CF9AE}" pid="3" name="KSOProductBuildVer">
    <vt:lpwstr>1033-12.1.0.26880</vt:lpwstr>
  </property>
</Properties>
</file>