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5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8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873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4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3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9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5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80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0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0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026E9-E256-4A43-8D9F-9826096AFE4A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5BDBD-D6F8-452C-BF20-5F7F38A85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7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4"/>
          <p:cNvSpPr>
            <a:spLocks noGrp="1"/>
          </p:cNvSpPr>
          <p:nvPr/>
        </p:nvSpPr>
        <p:spPr>
          <a:xfrm>
            <a:off x="771675" y="2184697"/>
            <a:ext cx="3783160" cy="3807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সুরাইয়া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আক্তার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প্রভাষক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:-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পদার্থবিজ্ঞান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বিক্রমপুর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আদর্শ</a:t>
            </a: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 কলেজ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IN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সিরাজদিখান, মুন্সীগঞ্জ 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96266" y="2128610"/>
            <a:ext cx="75300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দ্বাদশ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৫</a:t>
            </a:r>
          </a:p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তাড়িতচৌম্বকীয়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আবেশ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পরিবর্তী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প্রবাহ</a:t>
            </a:r>
            <a:endParaRPr lang="en-US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৫০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3987384" y="539646"/>
            <a:ext cx="4616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15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661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9824" y="600324"/>
            <a:ext cx="6850505" cy="314793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88367" y="749863"/>
            <a:ext cx="6235908" cy="2083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9517" y="989351"/>
            <a:ext cx="598107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তড়িচ্চুম্বকীয়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আবেশঃ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গতিশীল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চুম্বক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তড়িৎবাহী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বর্তনীর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সাহায্যে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বদ্ধ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বর্তনীতে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ক্ষণস্থায়ী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তড়িচ্চালক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শক্তি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তড়িৎপ্রবাহ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উৎপন্ন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হওয়ার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পদ্ধতিকে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তড়িচ্চুম্বকীয়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আবেশ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126636" y="4002367"/>
            <a:ext cx="6585679" cy="278817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00998" y="4287187"/>
            <a:ext cx="49767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১৮৩১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মাইকেল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ফ্যারাডে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তড়িচ্চুম্বকীয়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আবেশ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আবিষ্কার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এজন্য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মাইকেল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ফ্যারাডকে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‘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ৎ ও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চৌম্বকত্বের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‘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জনক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99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9331" y="2158584"/>
            <a:ext cx="8799226" cy="2083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9932" y="254835"/>
            <a:ext cx="1118266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ফ্যারাডের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তাড়িতচৌম্বক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আবেশের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সূত্রঃ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প্রথম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সূত্রঃ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যখনই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কোনো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বদ্ধ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কুন্ডলীর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মধ্যদিয়ে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অতিক্রান্ত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চৌম্বকক্ষেত্র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রেখার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চৌম্বক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ফ্লাক্সের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পরিবর্তন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ঘটে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তখনই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কুন্ডলীতে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ক্ষণস্থায়ী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তড়িচ্চালক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শক্তি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তড়িৎপ্রবাহ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আবিষ্ট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হয়।যতক্ষণ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চৌম্বক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ফ্লাক্স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ক্ষেত্ররেখার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পরিবর্তন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ঘটে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আবিষ্ট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তড়িচ্চালক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শক্তি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প্রবাহ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ততক্ষণই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স্থায়ী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48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4538" y="899410"/>
            <a:ext cx="788482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দ্বিতীয়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সূত্রঃ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কোনো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বদ্ধ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কুন্ডলীতে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আবিষ্ট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তড়িচ্চালক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শক্তির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ঐ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কুন্ডলীর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মধ্যদিয়ে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অতিক্রান্ত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চৌম্বক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ফ্লাক্সের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পরিবর্তন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হারের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ঋণাত্মক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সমানুপাতিক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ε α</a:t>
            </a:r>
            <a:endParaRPr lang="en-US" sz="2800" baseline="-25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8682" y="3357401"/>
            <a:ext cx="5051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Φ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- Φ</a:t>
            </a:r>
            <a:r>
              <a:rPr lang="en-US" sz="2800" baseline="-25000" dirty="0" smtClean="0"/>
              <a:t>1</a:t>
            </a:r>
            <a:endParaRPr lang="en-US" sz="2800" baseline="-25000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918741" y="3880621"/>
            <a:ext cx="1334125" cy="87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83433" y="3897440"/>
            <a:ext cx="17688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t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46747" y="4847324"/>
                <a:ext cx="3387777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বা,ε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n-US" sz="2800" i="1">
                            <a:latin typeface="Cambria Math" panose="02040503050406030204" pitchFamily="18" charset="0"/>
                          </a:rPr>
                          <m:t>Φ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747" y="4847324"/>
                <a:ext cx="3387777" cy="712887"/>
              </a:xfrm>
              <a:prstGeom prst="rect">
                <a:avLst/>
              </a:prstGeom>
              <a:blipFill rotWithShape="0">
                <a:blip r:embed="rId2"/>
                <a:stretch>
                  <a:fillRect l="-3597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52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78898" y="2188560"/>
                <a:ext cx="7450112" cy="12940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কুন্ডলীর </a:t>
                </a:r>
                <a:r>
                  <a:rPr lang="en-US" sz="32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পাক</a:t>
                </a:r>
                <a:r>
                  <a:rPr lang="en-US" sz="32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r>
                  <a:rPr lang="en-US" sz="32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সংখ্যা</a:t>
                </a:r>
                <a:r>
                  <a:rPr lang="en-US" sz="32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N </a:t>
                </a:r>
                <a:r>
                  <a:rPr lang="en-US" sz="32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হলে</a:t>
                </a:r>
                <a:r>
                  <a:rPr lang="en-US" sz="32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</a:p>
              <a:p>
                <a:r>
                  <a:rPr lang="en-US" sz="32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ε=-N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n-US" sz="3200" i="1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Φ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dt</m:t>
                        </m:r>
                      </m:den>
                    </m:f>
                  </m:oMath>
                </a14:m>
                <a:endParaRPr lang="en-US" sz="32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8898" y="2188560"/>
                <a:ext cx="7450112" cy="1294072"/>
              </a:xfrm>
              <a:prstGeom prst="rect">
                <a:avLst/>
              </a:prstGeom>
              <a:blipFill rotWithShape="0">
                <a:blip r:embed="rId2"/>
                <a:stretch>
                  <a:fillRect l="-2044" t="-6132" b="-84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757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4144" y="1858783"/>
            <a:ext cx="76150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যেকোন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t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কুন্ডলীর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জড়িত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চৌম্বক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ফ্লাক্স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Φ=</a:t>
            </a:r>
            <a:r>
              <a:rPr lang="en-US" sz="2800" dirty="0" smtClean="0">
                <a:cs typeface="NikoshBAN" panose="02000000000000000000" pitchFamily="2" charset="0"/>
              </a:rPr>
              <a:t>5t</a:t>
            </a:r>
            <a:r>
              <a:rPr lang="en-US" sz="2800" baseline="30000" dirty="0" smtClean="0">
                <a:cs typeface="NikoshBAN" panose="02000000000000000000" pitchFamily="2" charset="0"/>
              </a:rPr>
              <a:t>3</a:t>
            </a:r>
            <a:r>
              <a:rPr lang="en-US" sz="2800" dirty="0" smtClean="0">
                <a:cs typeface="NikoshBAN" panose="02000000000000000000" pitchFamily="2" charset="0"/>
              </a:rPr>
              <a:t>-100t+300</a:t>
            </a:r>
          </a:p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2sec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কুন্ডলীতে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আবিষ্ট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তড়িচ্চালক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শক্তি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9233" y="569626"/>
            <a:ext cx="6910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77125" y="4766872"/>
            <a:ext cx="3043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445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185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32</cp:revision>
  <dcterms:created xsi:type="dcterms:W3CDTF">2026-07-19T14:51:17Z</dcterms:created>
  <dcterms:modified xsi:type="dcterms:W3CDTF">2026-07-20T16:00:51Z</dcterms:modified>
</cp:coreProperties>
</file>