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307" r:id="rId7"/>
    <p:sldId id="308" r:id="rId8"/>
    <p:sldId id="315" r:id="rId9"/>
    <p:sldId id="314" r:id="rId10"/>
    <p:sldId id="303" r:id="rId11"/>
    <p:sldId id="267" r:id="rId12"/>
    <p:sldId id="310" r:id="rId13"/>
    <p:sldId id="295" r:id="rId14"/>
    <p:sldId id="269" r:id="rId15"/>
    <p:sldId id="30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52" autoAdjust="0"/>
    <p:restoredTop sz="94660"/>
  </p:normalViewPr>
  <p:slideViewPr>
    <p:cSldViewPr showGuides="1">
      <p:cViewPr>
        <p:scale>
          <a:sx n="70" d="100"/>
          <a:sy n="70" d="100"/>
        </p:scale>
        <p:origin x="-129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7A838C-CE03-48FD-8424-BE2DC3ECC7D5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9F4601-AFF3-4F83-B204-C0FE8C680933}">
      <dgm:prSet phldrT="[Text]" phldr="0" custT="1"/>
      <dgm:spPr>
        <a:solidFill>
          <a:srgbClr val="FF0000"/>
        </a:solidFill>
      </dgm:spPr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dirty="0" smtClean="0"/>
            <a:t> I HAVE</a:t>
          </a:r>
          <a:r>
            <a:rPr lang="en-US" sz="2800" dirty="0"/>
            <a:t/>
          </a:r>
          <a:endParaRPr lang="en-US" sz="2800" dirty="0"/>
        </a:p>
      </dgm:t>
    </dgm:pt>
    <dgm:pt modelId="{E7D73857-AD19-4B31-87AF-57E2668FEFCD}" cxnId="{0450DEA4-12C1-40C6-8A61-644E24D199B1}" type="parTrans">
      <dgm:prSet/>
      <dgm:spPr/>
      <dgm:t>
        <a:bodyPr/>
        <a:lstStyle/>
        <a:p>
          <a:endParaRPr lang="en-US"/>
        </a:p>
      </dgm:t>
    </dgm:pt>
    <dgm:pt modelId="{2FB1E47C-2EAE-4BF6-883B-5DD05EF2309C}" cxnId="{0450DEA4-12C1-40C6-8A61-644E24D199B1}" type="sibTrans">
      <dgm:prSet/>
      <dgm:spPr/>
      <dgm:t>
        <a:bodyPr/>
        <a:lstStyle/>
        <a:p>
          <a:endParaRPr lang="en-US"/>
        </a:p>
      </dgm:t>
    </dgm:pt>
    <dgm:pt modelId="{FADA10B6-BA54-4D50-833F-3A61F4BAB29B}">
      <dgm:prSet phldrT="[Text]"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dirty="0"/>
            <a:t>WRITTEN</a:t>
          </a:r>
          <a:r>
            <a:rPr lang="en-US" sz="2800" dirty="0"/>
            <a:t/>
          </a:r>
          <a:endParaRPr lang="en-US" sz="2800" dirty="0"/>
        </a:p>
      </dgm:t>
    </dgm:pt>
    <dgm:pt modelId="{C6587822-8CD6-4D7F-855B-6CA0F1D06AF7}" cxnId="{C1080263-9D2D-491F-A947-BE373C68A000}" type="parTrans">
      <dgm:prSet custT="1"/>
      <dgm:spPr/>
      <dgm:t>
        <a:bodyPr/>
        <a:lstStyle/>
        <a:p>
          <a:endParaRPr lang="en-US" sz="3600"/>
        </a:p>
      </dgm:t>
    </dgm:pt>
    <dgm:pt modelId="{2B823476-B9B2-4B5C-B302-CE875D3A5051}" cxnId="{C1080263-9D2D-491F-A947-BE373C68A000}" type="sibTrans">
      <dgm:prSet/>
      <dgm:spPr/>
      <dgm:t>
        <a:bodyPr/>
        <a:lstStyle/>
        <a:p>
          <a:endParaRPr lang="en-US"/>
        </a:p>
      </dgm:t>
    </dgm:pt>
    <dgm:pt modelId="{51AE9906-5972-41DF-BBD0-A0C180F73F45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dirty="0"/>
            <a:t>MADE</a:t>
          </a:r>
          <a:r>
            <a:rPr lang="en-US" sz="2800" dirty="0"/>
            <a:t/>
          </a:r>
          <a:endParaRPr lang="en-US" sz="2800" dirty="0"/>
        </a:p>
      </dgm:t>
    </dgm:pt>
    <dgm:pt modelId="{72E0A32F-7814-4D7F-B559-CAC0E0CC8052}" cxnId="{40A2B948-3ECF-4349-95B7-78A27BB572B6}" type="parTrans">
      <dgm:prSet/>
      <dgm:spPr/>
      <dgm:t>
        <a:bodyPr/>
        <a:lstStyle/>
        <a:p>
          <a:endParaRPr lang="en-US"/>
        </a:p>
      </dgm:t>
    </dgm:pt>
    <dgm:pt modelId="{4DC20D5B-69BB-4AA6-87D1-E54D1A9FE6EB}" cxnId="{40A2B948-3ECF-4349-95B7-78A27BB572B6}" type="sibTrans">
      <dgm:prSet/>
      <dgm:spPr/>
      <dgm:t>
        <a:bodyPr/>
        <a:lstStyle/>
        <a:p>
          <a:endParaRPr lang="en-US"/>
        </a:p>
      </dgm:t>
    </dgm:pt>
    <dgm:pt modelId="{232CC343-3692-4688-8E6C-21D017D881E0}">
      <dgm:prSet phldr="0" custT="1"/>
      <dgm:spPr>
        <a:solidFill>
          <a:schemeClr val="accent6">
            <a:lumMod val="75000"/>
          </a:schemeClr>
        </a:solidFill>
      </dgm:spPr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800" dirty="0"/>
            <a:t>PRINTED</a:t>
          </a:r>
          <a:r>
            <a:rPr lang="en-US" sz="2800" dirty="0"/>
            <a:t/>
          </a:r>
          <a:endParaRPr lang="en-US" sz="2800" dirty="0"/>
        </a:p>
      </dgm:t>
    </dgm:pt>
    <dgm:pt modelId="{490FAEB7-C561-4223-96E8-BC354FF24FA0}" cxnId="{FA1C69B8-B930-4E48-9709-9F3C5FB88ADA}" type="parTrans">
      <dgm:prSet custT="1"/>
      <dgm:spPr/>
      <dgm:t>
        <a:bodyPr/>
        <a:lstStyle/>
        <a:p>
          <a:endParaRPr lang="en-US" sz="3600"/>
        </a:p>
      </dgm:t>
    </dgm:pt>
    <dgm:pt modelId="{14B296BA-347A-42B8-AE4E-BAA249A1D2B5}" cxnId="{FA1C69B8-B930-4E48-9709-9F3C5FB88ADA}" type="sibTrans">
      <dgm:prSet/>
      <dgm:spPr/>
      <dgm:t>
        <a:bodyPr/>
        <a:lstStyle/>
        <a:p>
          <a:endParaRPr lang="en-US"/>
        </a:p>
      </dgm:t>
    </dgm:pt>
    <dgm:pt modelId="{82B6FA66-5920-4807-88AF-F185B5CEDD79}">
      <dgm:prSet phldr="0" custT="1"/>
      <dgm:spPr>
        <a:solidFill>
          <a:srgbClr val="00B050"/>
        </a:solidFill>
      </dgm:spPr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dirty="0"/>
            <a:t>ENJOYED</a:t>
          </a:r>
          <a:endParaRPr lang="en-US" sz="2400" dirty="0"/>
        </a:p>
      </dgm:t>
    </dgm:pt>
    <dgm:pt modelId="{82DC1A7F-71B0-4BE7-B749-FB29E30C4B32}" cxnId="{99B50CA5-A642-47B9-9BB7-9DA91D10D0DF}" type="parTrans">
      <dgm:prSet custT="1"/>
      <dgm:spPr/>
      <dgm:t>
        <a:bodyPr/>
        <a:lstStyle/>
        <a:p>
          <a:endParaRPr lang="en-US" sz="3600"/>
        </a:p>
      </dgm:t>
    </dgm:pt>
    <dgm:pt modelId="{ED534A6F-A35F-4AF5-B9DC-5C96C5CA0C9E}" cxnId="{99B50CA5-A642-47B9-9BB7-9DA91D10D0DF}" type="sibTrans">
      <dgm:prSet/>
      <dgm:spPr/>
      <dgm:t>
        <a:bodyPr/>
        <a:lstStyle/>
        <a:p>
          <a:endParaRPr lang="en-US"/>
        </a:p>
      </dgm:t>
    </dgm:pt>
    <dgm:pt modelId="{29918F94-5FA1-4824-8886-1BDB97370C21}" type="pres">
      <dgm:prSet presAssocID="{067A838C-CE03-48FD-8424-BE2DC3ECC7D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FEA1FCF-23C0-4B3A-8365-DB32F7C40009}" type="pres">
      <dgm:prSet presAssocID="{CB9F4601-AFF3-4F83-B204-C0FE8C680933}" presName="centerShape" presStyleLbl="node0" presStyleIdx="0" presStyleCnt="1" custScaleX="135827" custScaleY="111792"/>
      <dgm:spPr/>
      <dgm:t>
        <a:bodyPr/>
        <a:lstStyle/>
        <a:p>
          <a:endParaRPr lang="en-US"/>
        </a:p>
      </dgm:t>
    </dgm:pt>
    <dgm:pt modelId="{7540ABB1-D351-4F59-95D3-92ABFDF20C25}" type="pres">
      <dgm:prSet presAssocID="{C6587822-8CD6-4D7F-855B-6CA0F1D06AF7}" presName="Name9" presStyleLbl="parChTrans1D2" presStyleIdx="0" presStyleCnt="4"/>
      <dgm:spPr/>
      <dgm:t>
        <a:bodyPr/>
        <a:lstStyle/>
        <a:p>
          <a:endParaRPr lang="en-US"/>
        </a:p>
      </dgm:t>
    </dgm:pt>
    <dgm:pt modelId="{EE5BC122-F6FD-4E32-93C1-32354F19B5CD}" type="pres">
      <dgm:prSet presAssocID="{C6587822-8CD6-4D7F-855B-6CA0F1D06AF7}" presName="connTx" presStyleCnt="0"/>
      <dgm:spPr/>
      <dgm:t>
        <a:bodyPr/>
        <a:lstStyle/>
        <a:p>
          <a:endParaRPr lang="en-US"/>
        </a:p>
      </dgm:t>
    </dgm:pt>
    <dgm:pt modelId="{61874F0F-B7F2-488A-9996-3C82117E4268}" type="pres">
      <dgm:prSet presAssocID="{FADA10B6-BA54-4D50-833F-3A61F4BAB29B}" presName="node" presStyleLbl="node1" presStyleIdx="0" presStyleCnt="4" custScaleX="150738" custScaleY="1006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B4CB11-D7F5-4227-AFE3-DDD9BD4932D8}" type="pres">
      <dgm:prSet presAssocID="{72E0A32F-7814-4D7F-B559-CAC0E0CC8052}" presName="Name9" presStyleLbl="parChTrans1D2" presStyleIdx="1" presStyleCnt="4"/>
      <dgm:spPr/>
      <dgm:t>
        <a:bodyPr/>
        <a:lstStyle/>
        <a:p>
          <a:endParaRPr lang="en-US"/>
        </a:p>
      </dgm:t>
    </dgm:pt>
    <dgm:pt modelId="{DD1708EE-DD06-49C6-9268-597FECE871F2}" type="pres">
      <dgm:prSet presAssocID="{72E0A32F-7814-4D7F-B559-CAC0E0CC8052}" presName="connTx" presStyleCnt="0"/>
      <dgm:spPr/>
      <dgm:t>
        <a:bodyPr/>
        <a:lstStyle/>
        <a:p>
          <a:endParaRPr lang="en-US"/>
        </a:p>
      </dgm:t>
    </dgm:pt>
    <dgm:pt modelId="{7E6A21F9-99BB-4B69-8AEF-803C218BBB3D}" type="pres">
      <dgm:prSet presAssocID="{51AE9906-5972-41DF-BBD0-A0C180F73F45}" presName="node" presStyleLbl="node1" presStyleIdx="1" presStyleCnt="4" custScaleX="167395" custScaleY="97271" custRadScaleRad="139419" custRadScaleInc="-4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F77850-45E3-43DA-B36E-F0C34071E86F}" type="pres">
      <dgm:prSet presAssocID="{490FAEB7-C561-4223-96E8-BC354FF24FA0}" presName="Name9" presStyleLbl="parChTrans1D2" presStyleIdx="2" presStyleCnt="4"/>
      <dgm:spPr/>
      <dgm:t>
        <a:bodyPr/>
        <a:lstStyle/>
        <a:p>
          <a:endParaRPr lang="en-US"/>
        </a:p>
      </dgm:t>
    </dgm:pt>
    <dgm:pt modelId="{E880CA2A-5D8E-4DE6-922C-7238DFA67D05}" type="pres">
      <dgm:prSet presAssocID="{490FAEB7-C561-4223-96E8-BC354FF24FA0}" presName="connTx" presStyleCnt="0"/>
      <dgm:spPr/>
      <dgm:t>
        <a:bodyPr/>
        <a:lstStyle/>
        <a:p>
          <a:endParaRPr lang="en-US"/>
        </a:p>
      </dgm:t>
    </dgm:pt>
    <dgm:pt modelId="{91764C4A-FA94-40F7-924B-FBC5F49474AB}" type="pres">
      <dgm:prSet presAssocID="{232CC343-3692-4688-8E6C-21D017D881E0}" presName="node" presStyleLbl="node1" presStyleIdx="2" presStyleCnt="4" custScaleX="169842" custScaleY="758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71536D-8843-43D5-AAA0-CA4A4C74C4B0}" type="pres">
      <dgm:prSet presAssocID="{82DC1A7F-71B0-4BE7-B749-FB29E30C4B32}" presName="Name9" presStyleLbl="parChTrans1D2" presStyleIdx="3" presStyleCnt="4"/>
      <dgm:spPr/>
      <dgm:t>
        <a:bodyPr/>
        <a:lstStyle/>
        <a:p>
          <a:endParaRPr lang="en-US"/>
        </a:p>
      </dgm:t>
    </dgm:pt>
    <dgm:pt modelId="{B94354CB-F6AC-4004-B79C-1B9C09F143F7}" type="pres">
      <dgm:prSet presAssocID="{82DC1A7F-71B0-4BE7-B749-FB29E30C4B32}" presName="connTx" presStyleCnt="0"/>
      <dgm:spPr/>
      <dgm:t>
        <a:bodyPr/>
        <a:lstStyle/>
        <a:p>
          <a:endParaRPr lang="en-US"/>
        </a:p>
      </dgm:t>
    </dgm:pt>
    <dgm:pt modelId="{81855017-4253-4474-9FC9-E68AE39DAF4C}" type="pres">
      <dgm:prSet presAssocID="{82B6FA66-5920-4807-88AF-F185B5CEDD79}" presName="node" presStyleLbl="node1" presStyleIdx="3" presStyleCnt="4" custScaleX="187533" custScaleY="87719" custRadScaleRad="142078" custRadScaleInc="36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450DEA4-12C1-40C6-8A61-644E24D199B1}" srcId="{067A838C-CE03-48FD-8424-BE2DC3ECC7D5}" destId="{CB9F4601-AFF3-4F83-B204-C0FE8C680933}" srcOrd="0" destOrd="0" parTransId="{E7D73857-AD19-4B31-87AF-57E2668FEFCD}" sibTransId="{2FB1E47C-2EAE-4BF6-883B-5DD05EF2309C}"/>
    <dgm:cxn modelId="{C1080263-9D2D-491F-A947-BE373C68A000}" srcId="{CB9F4601-AFF3-4F83-B204-C0FE8C680933}" destId="{FADA10B6-BA54-4D50-833F-3A61F4BAB29B}" srcOrd="0" destOrd="0" parTransId="{C6587822-8CD6-4D7F-855B-6CA0F1D06AF7}" sibTransId="{2B823476-B9B2-4B5C-B302-CE875D3A5051}"/>
    <dgm:cxn modelId="{40A2B948-3ECF-4349-95B7-78A27BB572B6}" srcId="{CB9F4601-AFF3-4F83-B204-C0FE8C680933}" destId="{51AE9906-5972-41DF-BBD0-A0C180F73F45}" srcOrd="1" destOrd="0" parTransId="{72E0A32F-7814-4D7F-B559-CAC0E0CC8052}" sibTransId="{4DC20D5B-69BB-4AA6-87D1-E54D1A9FE6EB}"/>
    <dgm:cxn modelId="{FA1C69B8-B930-4E48-9709-9F3C5FB88ADA}" srcId="{CB9F4601-AFF3-4F83-B204-C0FE8C680933}" destId="{232CC343-3692-4688-8E6C-21D017D881E0}" srcOrd="2" destOrd="0" parTransId="{490FAEB7-C561-4223-96E8-BC354FF24FA0}" sibTransId="{14B296BA-347A-42B8-AE4E-BAA249A1D2B5}"/>
    <dgm:cxn modelId="{99B50CA5-A642-47B9-9BB7-9DA91D10D0DF}" srcId="{CB9F4601-AFF3-4F83-B204-C0FE8C680933}" destId="{82B6FA66-5920-4807-88AF-F185B5CEDD79}" srcOrd="3" destOrd="0" parTransId="{82DC1A7F-71B0-4BE7-B749-FB29E30C4B32}" sibTransId="{ED534A6F-A35F-4AF5-B9DC-5C96C5CA0C9E}"/>
    <dgm:cxn modelId="{6124530F-56AB-4837-9EA3-FA823137F8D1}" type="presOf" srcId="{067A838C-CE03-48FD-8424-BE2DC3ECC7D5}" destId="{29918F94-5FA1-4824-8886-1BDB97370C21}" srcOrd="0" destOrd="0" presId="urn:microsoft.com/office/officeart/2005/8/layout/radial1"/>
    <dgm:cxn modelId="{0A9D612F-3FA9-4CB2-843A-F989CFE51BE3}" type="presParOf" srcId="{29918F94-5FA1-4824-8886-1BDB97370C21}" destId="{3FEA1FCF-23C0-4B3A-8365-DB32F7C40009}" srcOrd="0" destOrd="0" presId="urn:microsoft.com/office/officeart/2005/8/layout/radial1"/>
    <dgm:cxn modelId="{8CC762B6-E147-41C9-82FD-041D2160716C}" type="presOf" srcId="{CB9F4601-AFF3-4F83-B204-C0FE8C680933}" destId="{3FEA1FCF-23C0-4B3A-8365-DB32F7C40009}" srcOrd="0" destOrd="0" presId="urn:microsoft.com/office/officeart/2005/8/layout/radial1"/>
    <dgm:cxn modelId="{83066386-D3F3-4ED1-AAB4-BDC758BFBA09}" type="presParOf" srcId="{29918F94-5FA1-4824-8886-1BDB97370C21}" destId="{7540ABB1-D351-4F59-95D3-92ABFDF20C25}" srcOrd="1" destOrd="0" presId="urn:microsoft.com/office/officeart/2005/8/layout/radial1"/>
    <dgm:cxn modelId="{562270C8-E3E3-4364-98B2-CABF948DE19E}" type="presOf" srcId="{C6587822-8CD6-4D7F-855B-6CA0F1D06AF7}" destId="{7540ABB1-D351-4F59-95D3-92ABFDF20C25}" srcOrd="0" destOrd="0" presId="urn:microsoft.com/office/officeart/2005/8/layout/radial1"/>
    <dgm:cxn modelId="{5FD3BB42-04B5-45A4-B162-04E1A986B3B4}" type="presParOf" srcId="{7540ABB1-D351-4F59-95D3-92ABFDF20C25}" destId="{EE5BC122-F6FD-4E32-93C1-32354F19B5CD}" srcOrd="0" destOrd="1" presId="urn:microsoft.com/office/officeart/2005/8/layout/radial1"/>
    <dgm:cxn modelId="{6D80F1BC-A9C8-42C1-A779-51E6F8B774CA}" type="presOf" srcId="{C6587822-8CD6-4D7F-855B-6CA0F1D06AF7}" destId="{EE5BC122-F6FD-4E32-93C1-32354F19B5CD}" srcOrd="1" destOrd="0" presId="urn:microsoft.com/office/officeart/2005/8/layout/radial1"/>
    <dgm:cxn modelId="{5AC36657-22F0-4067-947C-D72451B5214E}" type="presParOf" srcId="{29918F94-5FA1-4824-8886-1BDB97370C21}" destId="{61874F0F-B7F2-488A-9996-3C82117E4268}" srcOrd="2" destOrd="0" presId="urn:microsoft.com/office/officeart/2005/8/layout/radial1"/>
    <dgm:cxn modelId="{069891ED-569B-4FE5-8A13-3FC9C37B6E34}" type="presOf" srcId="{FADA10B6-BA54-4D50-833F-3A61F4BAB29B}" destId="{61874F0F-B7F2-488A-9996-3C82117E4268}" srcOrd="0" destOrd="0" presId="urn:microsoft.com/office/officeart/2005/8/layout/radial1"/>
    <dgm:cxn modelId="{2519B639-81EE-42A5-BD76-CFDBC4EC6DFA}" type="presParOf" srcId="{29918F94-5FA1-4824-8886-1BDB97370C21}" destId="{0AB4CB11-D7F5-4227-AFE3-DDD9BD4932D8}" srcOrd="3" destOrd="0" presId="urn:microsoft.com/office/officeart/2005/8/layout/radial1"/>
    <dgm:cxn modelId="{6373174C-7435-4123-82E9-BDC19D88570D}" type="presOf" srcId="{72E0A32F-7814-4D7F-B559-CAC0E0CC8052}" destId="{0AB4CB11-D7F5-4227-AFE3-DDD9BD4932D8}" srcOrd="0" destOrd="0" presId="urn:microsoft.com/office/officeart/2005/8/layout/radial1"/>
    <dgm:cxn modelId="{672DDA24-68E2-4FD2-8695-75A7D6D656B7}" type="presParOf" srcId="{0AB4CB11-D7F5-4227-AFE3-DDD9BD4932D8}" destId="{DD1708EE-DD06-49C6-9268-597FECE871F2}" srcOrd="0" destOrd="3" presId="urn:microsoft.com/office/officeart/2005/8/layout/radial1"/>
    <dgm:cxn modelId="{01B642B3-2ECE-4110-8920-CA53A66C3E05}" type="presOf" srcId="{72E0A32F-7814-4D7F-B559-CAC0E0CC8052}" destId="{DD1708EE-DD06-49C6-9268-597FECE871F2}" srcOrd="1" destOrd="0" presId="urn:microsoft.com/office/officeart/2005/8/layout/radial1"/>
    <dgm:cxn modelId="{8FBCE6E8-D3CF-4205-BD5C-12DCECAF5AF1}" type="presParOf" srcId="{29918F94-5FA1-4824-8886-1BDB97370C21}" destId="{7E6A21F9-99BB-4B69-8AEF-803C218BBB3D}" srcOrd="4" destOrd="0" presId="urn:microsoft.com/office/officeart/2005/8/layout/radial1"/>
    <dgm:cxn modelId="{6D4D479C-9055-4D4D-8FE4-84682A6D6140}" type="presOf" srcId="{51AE9906-5972-41DF-BBD0-A0C180F73F45}" destId="{7E6A21F9-99BB-4B69-8AEF-803C218BBB3D}" srcOrd="0" destOrd="0" presId="urn:microsoft.com/office/officeart/2005/8/layout/radial1"/>
    <dgm:cxn modelId="{F54FD0D1-5CED-438B-9DA5-2FF373A496F2}" type="presParOf" srcId="{29918F94-5FA1-4824-8886-1BDB97370C21}" destId="{B0F77850-45E3-43DA-B36E-F0C34071E86F}" srcOrd="5" destOrd="0" presId="urn:microsoft.com/office/officeart/2005/8/layout/radial1"/>
    <dgm:cxn modelId="{D119C8D2-D86C-470B-9725-59EF498134AF}" type="presOf" srcId="{490FAEB7-C561-4223-96E8-BC354FF24FA0}" destId="{B0F77850-45E3-43DA-B36E-F0C34071E86F}" srcOrd="0" destOrd="0" presId="urn:microsoft.com/office/officeart/2005/8/layout/radial1"/>
    <dgm:cxn modelId="{6BAE3CEC-7ED6-44C3-8121-E9A43F3814BA}" type="presParOf" srcId="{B0F77850-45E3-43DA-B36E-F0C34071E86F}" destId="{E880CA2A-5D8E-4DE6-922C-7238DFA67D05}" srcOrd="0" destOrd="5" presId="urn:microsoft.com/office/officeart/2005/8/layout/radial1"/>
    <dgm:cxn modelId="{719B94A9-F2F7-4109-B306-DFBE77613B8B}" type="presOf" srcId="{490FAEB7-C561-4223-96E8-BC354FF24FA0}" destId="{E880CA2A-5D8E-4DE6-922C-7238DFA67D05}" srcOrd="1" destOrd="0" presId="urn:microsoft.com/office/officeart/2005/8/layout/radial1"/>
    <dgm:cxn modelId="{8ECD7E75-7FC1-43D0-B872-93064025FD01}" type="presParOf" srcId="{29918F94-5FA1-4824-8886-1BDB97370C21}" destId="{91764C4A-FA94-40F7-924B-FBC5F49474AB}" srcOrd="6" destOrd="0" presId="urn:microsoft.com/office/officeart/2005/8/layout/radial1"/>
    <dgm:cxn modelId="{B421FE8E-548F-443C-B0A4-F23A3E0BCC69}" type="presOf" srcId="{232CC343-3692-4688-8E6C-21D017D881E0}" destId="{91764C4A-FA94-40F7-924B-FBC5F49474AB}" srcOrd="0" destOrd="0" presId="urn:microsoft.com/office/officeart/2005/8/layout/radial1"/>
    <dgm:cxn modelId="{0FFC7C88-70A4-46A3-8961-CC51D14B20B4}" type="presParOf" srcId="{29918F94-5FA1-4824-8886-1BDB97370C21}" destId="{3E71536D-8843-43D5-AAA0-CA4A4C74C4B0}" srcOrd="7" destOrd="0" presId="urn:microsoft.com/office/officeart/2005/8/layout/radial1"/>
    <dgm:cxn modelId="{685463FA-6AEA-48E6-AF4E-ABFEF5B3AB39}" type="presOf" srcId="{82DC1A7F-71B0-4BE7-B749-FB29E30C4B32}" destId="{3E71536D-8843-43D5-AAA0-CA4A4C74C4B0}" srcOrd="0" destOrd="0" presId="urn:microsoft.com/office/officeart/2005/8/layout/radial1"/>
    <dgm:cxn modelId="{F088BEA5-6864-45E4-BE18-3C34CBD8A8A4}" type="presParOf" srcId="{3E71536D-8843-43D5-AAA0-CA4A4C74C4B0}" destId="{B94354CB-F6AC-4004-B79C-1B9C09F143F7}" srcOrd="0" destOrd="7" presId="urn:microsoft.com/office/officeart/2005/8/layout/radial1"/>
    <dgm:cxn modelId="{FACC3A07-8739-473C-988C-256E8F8BBC20}" type="presOf" srcId="{82DC1A7F-71B0-4BE7-B749-FB29E30C4B32}" destId="{B94354CB-F6AC-4004-B79C-1B9C09F143F7}" srcOrd="1" destOrd="0" presId="urn:microsoft.com/office/officeart/2005/8/layout/radial1"/>
    <dgm:cxn modelId="{41633611-E612-4BD2-95A9-9783A7689861}" type="presParOf" srcId="{29918F94-5FA1-4824-8886-1BDB97370C21}" destId="{81855017-4253-4474-9FC9-E68AE39DAF4C}" srcOrd="8" destOrd="0" presId="urn:microsoft.com/office/officeart/2005/8/layout/radial1"/>
    <dgm:cxn modelId="{FCBAD73F-C4CC-4FDA-A52E-9805198A779E}" type="presOf" srcId="{82B6FA66-5920-4807-88AF-F185B5CEDD79}" destId="{81855017-4253-4474-9FC9-E68AE39DAF4C}" srcOrd="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 1"/>
      <dsp:cNvGrpSpPr/>
    </dsp:nvGrpSpPr>
    <dsp:grpSpPr>
      <a:xfrm>
        <a:off x="0" y="0"/>
        <a:ext cx="8458200" cy="5791200"/>
        <a:chOff x="0" y="0"/>
        <a:chExt cx="8458200" cy="5791200"/>
      </a:xfrm>
    </dsp:grpSpPr>
    <dsp:sp modelId="{3FEA1FCF-23C0-4B3A-8365-DB32F7C40009}">
      <dsp:nvSpPr>
        <dsp:cNvPr id="3" name="Oval 2"/>
        <dsp:cNvSpPr/>
      </dsp:nvSpPr>
      <dsp:spPr bwMode="white">
        <a:xfrm>
          <a:off x="3217586" y="2096044"/>
          <a:ext cx="2185004" cy="1798361"/>
        </a:xfrm>
        <a:prstGeom prst="ellipse">
          <a:avLst/>
        </a:prstGeom>
        <a:solidFill>
          <a:srgbClr val="FF000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7780" tIns="17780" rIns="17780" bIns="177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dirty="0" smtClean="0"/>
            <a:t> I HAVE</a:t>
          </a:r>
          <a:endParaRPr lang="en-US" sz="2800" dirty="0"/>
        </a:p>
      </dsp:txBody>
      <dsp:txXfrm>
        <a:off x="3217586" y="2096044"/>
        <a:ext cx="2185004" cy="1798361"/>
      </dsp:txXfrm>
    </dsp:sp>
    <dsp:sp modelId="{7540ABB1-D351-4F59-95D3-92ABFDF20C25}">
      <dsp:nvSpPr>
        <dsp:cNvPr id="4" name="Freeform 3"/>
        <dsp:cNvSpPr/>
      </dsp:nvSpPr>
      <dsp:spPr bwMode="white">
        <a:xfrm>
          <a:off x="4118697" y="1887536"/>
          <a:ext cx="382782" cy="34234"/>
        </a:xfrm>
        <a:custGeom>
          <a:avLst/>
          <a:gdLst/>
          <a:ahLst/>
          <a:cxnLst/>
          <a:pathLst>
            <a:path w="603" h="54">
              <a:moveTo>
                <a:pt x="301" y="328"/>
              </a:moveTo>
              <a:lnTo>
                <a:pt x="301" y="-274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3600"/>
        </a:p>
      </dsp:txBody>
      <dsp:txXfrm>
        <a:off x="4118697" y="1887536"/>
        <a:ext cx="382782" cy="34234"/>
      </dsp:txXfrm>
    </dsp:sp>
    <dsp:sp modelId="{61874F0F-B7F2-488A-9996-3C82117E4268}">
      <dsp:nvSpPr>
        <dsp:cNvPr id="5" name="Oval 4"/>
        <dsp:cNvSpPr/>
      </dsp:nvSpPr>
      <dsp:spPr bwMode="white">
        <a:xfrm>
          <a:off x="3097652" y="94654"/>
          <a:ext cx="2424872" cy="1618608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17780" tIns="17780" rIns="17780" bIns="17780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dirty="0"/>
            <a:t>WRITTEN</a:t>
          </a:r>
          <a:endParaRPr lang="en-US" sz="2800" dirty="0"/>
        </a:p>
      </dsp:txBody>
      <dsp:txXfrm>
        <a:off x="3097652" y="94654"/>
        <a:ext cx="2424872" cy="1618608"/>
      </dsp:txXfrm>
    </dsp:sp>
    <dsp:sp modelId="{0AB4CB11-D7F5-4227-AFE3-DDD9BD4932D8}">
      <dsp:nvSpPr>
        <dsp:cNvPr id="6" name="Freeform 5"/>
        <dsp:cNvSpPr/>
      </dsp:nvSpPr>
      <dsp:spPr bwMode="white">
        <a:xfrm>
          <a:off x="5402521" y="2989302"/>
          <a:ext cx="363012" cy="34234"/>
        </a:xfrm>
        <a:custGeom>
          <a:avLst/>
          <a:gdLst/>
          <a:ahLst/>
          <a:cxnLst/>
          <a:pathLst>
            <a:path w="572" h="54">
              <a:moveTo>
                <a:pt x="0" y="24"/>
              </a:moveTo>
              <a:lnTo>
                <a:pt x="572" y="29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lIns="12700" tIns="0" rIns="12700" bIns="0" anchor="ctr"/>
        <a:lstStyle>
          <a:lvl1pPr algn="ctr">
            <a:defRPr sz="500"/>
          </a:lvl1pPr>
          <a:lvl2pPr marL="57150" indent="-57150" algn="ctr">
            <a:defRPr sz="400"/>
          </a:lvl2pPr>
          <a:lvl3pPr marL="114300" indent="-57150" algn="ctr">
            <a:defRPr sz="400"/>
          </a:lvl3pPr>
          <a:lvl4pPr marL="171450" indent="-57150" algn="ctr">
            <a:defRPr sz="400"/>
          </a:lvl4pPr>
          <a:lvl5pPr marL="228600" indent="-57150" algn="ctr">
            <a:defRPr sz="400"/>
          </a:lvl5pPr>
          <a:lvl6pPr marL="285750" indent="-57150" algn="ctr">
            <a:defRPr sz="400"/>
          </a:lvl6pPr>
          <a:lvl7pPr marL="342900" indent="-57150" algn="ctr">
            <a:defRPr sz="400"/>
          </a:lvl7pPr>
          <a:lvl8pPr marL="400050" indent="-57150" algn="ctr">
            <a:defRPr sz="400"/>
          </a:lvl8pPr>
          <a:lvl9pPr marL="457200" indent="-57150" algn="ctr">
            <a:defRPr sz="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/>
        </a:p>
      </dsp:txBody>
      <dsp:txXfrm>
        <a:off x="5402521" y="2989302"/>
        <a:ext cx="363012" cy="34234"/>
      </dsp:txXfrm>
    </dsp:sp>
    <dsp:sp modelId="{7E6A21F9-99BB-4B69-8AEF-803C218BBB3D}">
      <dsp:nvSpPr>
        <dsp:cNvPr id="7" name="Oval 6"/>
        <dsp:cNvSpPr/>
      </dsp:nvSpPr>
      <dsp:spPr bwMode="white">
        <a:xfrm>
          <a:off x="5765372" y="2237460"/>
          <a:ext cx="2692828" cy="1564766"/>
        </a:xfrm>
        <a:prstGeom prst="ellipse">
          <a:avLst/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41275" tIns="41275" rIns="41275" bIns="4127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dirty="0"/>
            <a:t>MADE</a:t>
          </a:r>
          <a:endParaRPr lang="en-US" sz="2800" dirty="0"/>
        </a:p>
      </dsp:txBody>
      <dsp:txXfrm>
        <a:off x="5765372" y="2237460"/>
        <a:ext cx="2692828" cy="1564766"/>
      </dsp:txXfrm>
    </dsp:sp>
    <dsp:sp modelId="{B0F77850-45E3-43DA-B36E-F0C34071E86F}">
      <dsp:nvSpPr>
        <dsp:cNvPr id="8" name="Freeform 7"/>
        <dsp:cNvSpPr/>
      </dsp:nvSpPr>
      <dsp:spPr bwMode="white">
        <a:xfrm>
          <a:off x="4019072" y="4168304"/>
          <a:ext cx="582032" cy="34234"/>
        </a:xfrm>
        <a:custGeom>
          <a:avLst/>
          <a:gdLst/>
          <a:ahLst/>
          <a:cxnLst/>
          <a:pathLst>
            <a:path w="917" h="54">
              <a:moveTo>
                <a:pt x="458" y="-431"/>
              </a:moveTo>
              <a:lnTo>
                <a:pt x="458" y="485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3600"/>
        </a:p>
      </dsp:txBody>
      <dsp:txXfrm>
        <a:off x="4019072" y="4168304"/>
        <a:ext cx="582032" cy="34234"/>
      </dsp:txXfrm>
    </dsp:sp>
    <dsp:sp modelId="{91764C4A-FA94-40F7-924B-FBC5F49474AB}">
      <dsp:nvSpPr>
        <dsp:cNvPr id="9" name="Oval 8"/>
        <dsp:cNvSpPr/>
      </dsp:nvSpPr>
      <dsp:spPr bwMode="white">
        <a:xfrm>
          <a:off x="2943993" y="4476437"/>
          <a:ext cx="2732192" cy="1220109"/>
        </a:xfrm>
        <a:prstGeom prst="ellipse">
          <a:avLst/>
        </a:prstGeom>
        <a:solidFill>
          <a:schemeClr val="accent6">
            <a:lumMod val="75000"/>
          </a:schemeClr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41275" tIns="41275" rIns="41275" bIns="4127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dirty="0"/>
            <a:t>PRINTED</a:t>
          </a:r>
          <a:endParaRPr lang="en-US" sz="2800" dirty="0"/>
        </a:p>
      </dsp:txBody>
      <dsp:txXfrm>
        <a:off x="2943993" y="4476437"/>
        <a:ext cx="2732192" cy="1220109"/>
      </dsp:txXfrm>
    </dsp:sp>
    <dsp:sp modelId="{3E71536D-8843-43D5-AAA0-CA4A4C74C4B0}">
      <dsp:nvSpPr>
        <dsp:cNvPr id="10" name="Freeform 9"/>
        <dsp:cNvSpPr/>
      </dsp:nvSpPr>
      <dsp:spPr bwMode="white">
        <a:xfrm>
          <a:off x="3016117" y="2961664"/>
          <a:ext cx="201632" cy="34234"/>
        </a:xfrm>
        <a:custGeom>
          <a:avLst/>
          <a:gdLst/>
          <a:ahLst/>
          <a:cxnLst/>
          <a:pathLst>
            <a:path w="318" h="54">
              <a:moveTo>
                <a:pt x="318" y="29"/>
              </a:moveTo>
              <a:lnTo>
                <a:pt x="0" y="25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3600"/>
        </a:p>
      </dsp:txBody>
      <dsp:txXfrm>
        <a:off x="3016117" y="2961664"/>
        <a:ext cx="201632" cy="34234"/>
      </dsp:txXfrm>
    </dsp:sp>
    <dsp:sp modelId="{81855017-4253-4474-9FC9-E68AE39DAF4C}">
      <dsp:nvSpPr>
        <dsp:cNvPr id="11" name="Oval 10"/>
        <dsp:cNvSpPr/>
      </dsp:nvSpPr>
      <dsp:spPr bwMode="white">
        <a:xfrm>
          <a:off x="0" y="2251060"/>
          <a:ext cx="3016781" cy="1411106"/>
        </a:xfrm>
        <a:prstGeom prst="ellipse">
          <a:avLst/>
        </a:prstGeom>
        <a:solidFill>
          <a:srgbClr val="00B050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vert="horz" wrap="square" lIns="41275" tIns="41275" rIns="41275" bIns="41275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dirty="0"/>
            <a:t>ENJOYED</a:t>
          </a:r>
          <a:endParaRPr lang="en-US" sz="2400" dirty="0"/>
        </a:p>
      </dsp:txBody>
      <dsp:txXfrm>
        <a:off x="0" y="2251060"/>
        <a:ext cx="3016781" cy="14111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Sty" val="noArr"/>
              <dgm:param type="endSty" val="noArr"/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723BD-03DD-4AD5-B2E4-6EAFF424413C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7AF04-919A-4A80-9620-D266988116D8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484505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310" indent="-384175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 panose="05020102010507070707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 panose="020B0604030504040204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170" indent="-228600" algn="l" rtl="0" eaLnBrk="1" latinLnBrk="0" hangingPunct="1">
        <a:spcBef>
          <a:spcPct val="20000"/>
        </a:spcBef>
        <a:buClr>
          <a:schemeClr val="accent1"/>
        </a:buClr>
        <a:buFont typeface="Wingdings 2" panose="05020102010507070707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185" algn="l" rtl="0" eaLnBrk="1" latinLnBrk="0" hangingPunct="1">
        <a:spcBef>
          <a:spcPct val="20000"/>
        </a:spcBef>
        <a:buClr>
          <a:schemeClr val="accent1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4.jpeg"/><Relationship Id="rId1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egion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5929" y="457200"/>
            <a:ext cx="8028214" cy="5943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4267200"/>
            <a:ext cx="845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FFFF00"/>
                </a:solidFill>
              </a:rPr>
              <a:t>WELCOME EVERYONE</a:t>
            </a:r>
            <a:endParaRPr lang="en-US" sz="6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381000" y="762000"/>
          <a:ext cx="84582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>
                                            <p:graphicEl>
                                              <a:dgm id="{3FEA1FCF-23C0-4B3A-8365-DB32F7C400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>
                                            <p:graphicEl>
                                              <a:dgm id="{3FEA1FCF-23C0-4B3A-8365-DB32F7C40009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2">
                                            <p:graphicEl>
                                              <a:dgm id="{7540ABB1-D351-4F59-95D3-92ABFDF20C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2">
                                            <p:graphicEl>
                                              <a:dgm id="{7540ABB1-D351-4F59-95D3-92ABFDF20C25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">
                                            <p:graphicEl>
                                              <a:dgm id="{61874F0F-B7F2-488A-9996-3C82117E42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">
                                            <p:graphicEl>
                                              <a:dgm id="{61874F0F-B7F2-488A-9996-3C82117E4268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2">
                                            <p:graphicEl>
                                              <a:dgm id="{0AB4CB11-D7F5-4227-AFE3-DDD9BD4932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2">
                                            <p:graphicEl>
                                              <a:dgm id="{0AB4CB11-D7F5-4227-AFE3-DDD9BD4932D8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2">
                                            <p:graphicEl>
                                              <a:dgm id="{7E6A21F9-99BB-4B69-8AEF-803C218BBB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2">
                                            <p:graphicEl>
                                              <a:dgm id="{7E6A21F9-99BB-4B69-8AEF-803C218BBB3D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2">
                                            <p:graphicEl>
                                              <a:dgm id="{B0F77850-45E3-43DA-B36E-F0C34071E8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2">
                                            <p:graphicEl>
                                              <a:dgm id="{B0F77850-45E3-43DA-B36E-F0C34071E86F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2">
                                            <p:graphicEl>
                                              <a:dgm id="{91764C4A-FA94-40F7-924B-FBC5F49474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2">
                                            <p:graphicEl>
                                              <a:dgm id="{91764C4A-FA94-40F7-924B-FBC5F49474AB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2">
                                            <p:graphicEl>
                                              <a:dgm id="{3E71536D-8843-43D5-AAA0-CA4A4C74C4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2">
                                            <p:graphicEl>
                                              <a:dgm id="{3E71536D-8843-43D5-AAA0-CA4A4C74C4B0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2">
                                            <p:graphicEl>
                                              <a:dgm id="{81855017-4253-4474-9FC9-E68AE39DAF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2">
                                            <p:graphicEl>
                                              <a:dgm id="{81855017-4253-4474-9FC9-E68AE39DAF4C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90800" y="152400"/>
            <a:ext cx="4800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u="sng" dirty="0" smtClean="0"/>
              <a:t>GROUP WORK</a:t>
            </a:r>
            <a:endParaRPr lang="en-US" sz="4800" b="1" u="sn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7660" y="1470660"/>
            <a:ext cx="8404225" cy="4168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533400"/>
            <a:ext cx="525336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000" u="sng" dirty="0" smtClean="0">
                <a:solidFill>
                  <a:srgbClr val="FFFF00"/>
                </a:solidFill>
              </a:rPr>
              <a:t>HOME WORK </a:t>
            </a:r>
            <a:endParaRPr lang="en-US" sz="6000" u="sng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752600"/>
            <a:ext cx="853440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endParaRPr lang="en-US" sz="5400" dirty="0" smtClean="0"/>
          </a:p>
          <a:p>
            <a:pPr marL="342900" indent="-342900">
              <a:buFontTx/>
              <a:buAutoNum type="arabicPeriod"/>
            </a:pPr>
            <a:r>
              <a:rPr lang="en-US" sz="5400" dirty="0" smtClean="0"/>
              <a:t>Write a letter about your holday trip. </a:t>
            </a:r>
            <a:endParaRPr lang="en-US" sz="5400" dirty="0" smtClean="0"/>
          </a:p>
          <a:p>
            <a:pPr marL="342900" indent="-342900">
              <a:buFontTx/>
              <a:buAutoNum type="arabicPeriod"/>
            </a:pPr>
            <a:endParaRPr lang="en-US" u="sng" dirty="0" smtClean="0">
              <a:solidFill>
                <a:srgbClr val="7030A0"/>
              </a:solidFill>
            </a:endParaRPr>
          </a:p>
        </p:txBody>
      </p:sp>
      <p:pic>
        <p:nvPicPr>
          <p:cNvPr id="4" name="Picture 3" descr="_106150071_gettyimages-463719401.jpg"/>
          <p:cNvPicPr>
            <a:picLocks noChangeAspect="1"/>
          </p:cNvPicPr>
          <p:nvPr/>
        </p:nvPicPr>
        <p:blipFill>
          <a:blip r:embed="rId1"/>
          <a:srcRect l="19697" t="9030" r="26970" b="17655"/>
          <a:stretch>
            <a:fillRect/>
          </a:stretch>
        </p:blipFill>
        <p:spPr>
          <a:xfrm>
            <a:off x="5638801" y="304800"/>
            <a:ext cx="2640106" cy="23622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re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586" y="609600"/>
            <a:ext cx="7899400" cy="5715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95400" y="685800"/>
            <a:ext cx="6934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/>
              <a:t>THANK YOU</a:t>
            </a:r>
            <a:endParaRPr lang="en-US" sz="8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73914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u="sng" dirty="0" smtClean="0"/>
          </a:p>
          <a:p>
            <a:endParaRPr lang="en-US" sz="3200" b="1" u="sng" dirty="0" smtClean="0"/>
          </a:p>
          <a:p>
            <a:r>
              <a:rPr lang="en-US" sz="3200" b="1" u="sng" dirty="0" smtClean="0"/>
              <a:t>CREATED BY:</a:t>
            </a:r>
            <a:endParaRPr lang="en-US" sz="3200" b="1" u="sng" dirty="0" smtClean="0"/>
          </a:p>
          <a:p>
            <a:r>
              <a:rPr lang="en-US" sz="3200" dirty="0" smtClean="0">
                <a:solidFill>
                  <a:srgbClr val="C00000"/>
                </a:solidFill>
              </a:rPr>
              <a:t>MD. RADHWAN HASAN</a:t>
            </a:r>
            <a:endParaRPr lang="en-US" sz="3200" dirty="0" smtClean="0">
              <a:solidFill>
                <a:srgbClr val="C00000"/>
              </a:solidFill>
            </a:endParaRPr>
          </a:p>
          <a:p>
            <a:r>
              <a:rPr lang="en-US" sz="3200" dirty="0" smtClean="0">
                <a:solidFill>
                  <a:schemeClr val="tx2"/>
                </a:solidFill>
              </a:rPr>
              <a:t>ASSISTANT TEACHER</a:t>
            </a:r>
            <a:endParaRPr lang="en-US" sz="3200" dirty="0" smtClean="0">
              <a:solidFill>
                <a:schemeClr val="tx2"/>
              </a:solidFill>
            </a:endParaRPr>
          </a:p>
          <a:p>
            <a:r>
              <a:rPr lang="en-US" sz="3200" dirty="0" smtClean="0">
                <a:solidFill>
                  <a:srgbClr val="002060"/>
                </a:solidFill>
              </a:rPr>
              <a:t>MORKUN GOVT. PRIMARY SCHOOL ,</a:t>
            </a:r>
            <a:endParaRPr lang="en-US" sz="3200" dirty="0" smtClean="0">
              <a:solidFill>
                <a:srgbClr val="002060"/>
              </a:solidFill>
            </a:endParaRPr>
          </a:p>
          <a:p>
            <a:r>
              <a:rPr lang="en-US" sz="3200" dirty="0" smtClean="0">
                <a:solidFill>
                  <a:srgbClr val="002060"/>
                </a:solidFill>
              </a:rPr>
              <a:t>MORKUN , TONGI, GAZIPUR-1710</a:t>
            </a:r>
            <a:endParaRPr lang="en-US" sz="3200" dirty="0" smtClean="0">
              <a:solidFill>
                <a:srgbClr val="002060"/>
              </a:solidFill>
            </a:endParaRPr>
          </a:p>
          <a:p>
            <a:r>
              <a:rPr lang="en-US" sz="3200" dirty="0" smtClean="0">
                <a:solidFill>
                  <a:srgbClr val="FF0000"/>
                </a:solidFill>
              </a:rPr>
              <a:t>MOB: 01916299687</a:t>
            </a:r>
            <a:endParaRPr lang="en-US" sz="3200" dirty="0" smtClean="0">
              <a:solidFill>
                <a:srgbClr val="FF0000"/>
              </a:solidFill>
            </a:endParaRPr>
          </a:p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EMAIL: radhwanhasan@gmail.com 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3" name="Picture 2" descr="radhwan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7400" y="1066800"/>
            <a:ext cx="2819399" cy="21336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adhwan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0" y="685800"/>
            <a:ext cx="2819399" cy="2133600"/>
          </a:xfrm>
          <a:prstGeom prst="rect">
            <a:avLst/>
          </a:prstGeom>
        </p:spPr>
      </p:pic>
      <p:pic>
        <p:nvPicPr>
          <p:cNvPr id="4" name="Picture 3" descr="55865043_2810764605616790_1495655904803028992_n.jpg"/>
          <p:cNvPicPr>
            <a:picLocks noChangeAspect="1"/>
          </p:cNvPicPr>
          <p:nvPr/>
        </p:nvPicPr>
        <p:blipFill>
          <a:blip r:embed="rId2"/>
          <a:srcRect r="30625"/>
          <a:stretch>
            <a:fillRect/>
          </a:stretch>
        </p:blipFill>
        <p:spPr>
          <a:xfrm>
            <a:off x="5943600" y="4800600"/>
            <a:ext cx="2971800" cy="16764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62000" y="381001"/>
            <a:ext cx="80772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smtClean="0">
                <a:solidFill>
                  <a:srgbClr val="002060"/>
                </a:solidFill>
              </a:rPr>
              <a:t>TEACHER’S IDENTITY</a:t>
            </a:r>
            <a:endParaRPr lang="en-US" sz="3600" b="1" u="sng" dirty="0" smtClean="0">
              <a:solidFill>
                <a:srgbClr val="002060"/>
              </a:solidFill>
            </a:endParaRPr>
          </a:p>
          <a:p>
            <a:endParaRPr lang="en-US" sz="3600" dirty="0" smtClean="0"/>
          </a:p>
          <a:p>
            <a:r>
              <a:rPr lang="en-US" sz="3600" b="1" u="sng" dirty="0" smtClean="0"/>
              <a:t>NAME : </a:t>
            </a:r>
            <a:endParaRPr lang="en-US" sz="3600" b="1" u="sng" dirty="0" smtClean="0"/>
          </a:p>
          <a:p>
            <a:r>
              <a:rPr lang="en-US" sz="3600" dirty="0" smtClean="0">
                <a:solidFill>
                  <a:srgbClr val="C00000"/>
                </a:solidFill>
              </a:rPr>
              <a:t>MD. RADHWAN HASAN</a:t>
            </a:r>
            <a:endParaRPr lang="en-US" sz="3600" dirty="0" smtClean="0">
              <a:solidFill>
                <a:srgbClr val="C00000"/>
              </a:solidFill>
            </a:endParaRPr>
          </a:p>
          <a:p>
            <a:r>
              <a:rPr lang="en-US" sz="3600" dirty="0" smtClean="0">
                <a:solidFill>
                  <a:srgbClr val="C00000"/>
                </a:solidFill>
              </a:rPr>
              <a:t>(ASSISTANT TEACHER)</a:t>
            </a:r>
            <a:endParaRPr lang="en-US" sz="3600" dirty="0" smtClean="0">
              <a:solidFill>
                <a:srgbClr val="C00000"/>
              </a:solidFill>
            </a:endParaRPr>
          </a:p>
          <a:p>
            <a:endParaRPr lang="en-US" sz="3600" u="sng" dirty="0" smtClean="0"/>
          </a:p>
          <a:p>
            <a:r>
              <a:rPr lang="en-US" sz="3600" b="1" u="sng" dirty="0" smtClean="0"/>
              <a:t>SCHOOL NAME </a:t>
            </a:r>
            <a:r>
              <a:rPr lang="en-US" sz="3600" u="sng" dirty="0" smtClean="0"/>
              <a:t>:</a:t>
            </a:r>
            <a:endParaRPr lang="en-US" sz="3600" u="sng" dirty="0" smtClean="0"/>
          </a:p>
          <a:p>
            <a:r>
              <a:rPr lang="en-US" sz="3600" dirty="0" smtClean="0">
                <a:solidFill>
                  <a:schemeClr val="tx2"/>
                </a:solidFill>
              </a:rPr>
              <a:t>MORKUN GOVT. PRIMARY SCHOOL ,</a:t>
            </a:r>
            <a:endParaRPr lang="en-US" sz="3600" dirty="0" smtClean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MORKUN , TONGI, </a:t>
            </a:r>
            <a:endParaRPr lang="en-US" sz="3600" dirty="0" smtClean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GAZIPUR-1710 </a:t>
            </a:r>
            <a:endParaRPr lang="en-US" sz="3600" dirty="0" smtClean="0">
              <a:solidFill>
                <a:schemeClr val="tx2"/>
              </a:solidFill>
            </a:endParaRPr>
          </a:p>
          <a:p>
            <a:pPr algn="ctr"/>
            <a:endParaRPr lang="en-US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95400"/>
            <a:ext cx="7696200" cy="5507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LESSON IDENTITY</a:t>
            </a:r>
            <a:endParaRPr lang="en-US" sz="48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CLASS : 4 </a:t>
            </a:r>
            <a:endParaRPr lang="en-US" sz="4000" dirty="0" smtClean="0">
              <a:latin typeface="Times New Roman" panose="02020603050405020304" pitchFamily="18" charset="0"/>
            </a:endParaRPr>
          </a:p>
          <a:p>
            <a:r>
              <a:rPr lang="en-US" sz="4000" dirty="0" smtClean="0"/>
              <a:t>2. SUBJECT: ENGLISH </a:t>
            </a:r>
            <a:endParaRPr lang="en-US" sz="4000" dirty="0" smtClean="0"/>
          </a:p>
          <a:p>
            <a:r>
              <a:rPr lang="en-US" sz="4000" dirty="0" smtClean="0"/>
              <a:t>3. UNITE: 11 , </a:t>
            </a:r>
            <a:endParaRPr lang="en-US" sz="4000" dirty="0" smtClean="0"/>
          </a:p>
          <a:p>
            <a:r>
              <a:rPr lang="en-US" sz="4000" dirty="0" smtClean="0"/>
              <a:t>4. LESSON NAME: </a:t>
            </a:r>
            <a:endParaRPr lang="en-US" sz="4000" dirty="0" smtClean="0"/>
          </a:p>
          <a:p>
            <a:r>
              <a:rPr lang="en-US" sz="4000" dirty="0" smtClean="0"/>
              <a:t>A HOLIDAY TRIP</a:t>
            </a:r>
            <a:endParaRPr lang="en-US" sz="4000" dirty="0" smtClean="0"/>
          </a:p>
          <a:p>
            <a:endParaRPr lang="en-US" sz="3200" dirty="0" smtClean="0"/>
          </a:p>
          <a:p>
            <a:endParaRPr lang="en-US" sz="3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1"/>
            <a:ext cx="8534400" cy="6369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i="1" u="sng" dirty="0" smtClean="0"/>
              <a:t>LEARNING OUTCCOME</a:t>
            </a:r>
            <a:endParaRPr lang="en-US" sz="4800" b="1" i="1" u="sng" dirty="0" smtClean="0"/>
          </a:p>
          <a:p>
            <a:pPr algn="ctr"/>
            <a:endParaRPr lang="en-US" sz="4000" dirty="0" smtClean="0"/>
          </a:p>
          <a:p>
            <a:r>
              <a:rPr lang="en-US" sz="4000" u="sng" dirty="0" smtClean="0"/>
              <a:t>Student will be able to:</a:t>
            </a:r>
            <a:endParaRPr lang="en-US" sz="4000" u="sng" dirty="0" smtClean="0"/>
          </a:p>
          <a:p>
            <a:endParaRPr lang="en-US" sz="4000" u="sng" dirty="0" smtClean="0"/>
          </a:p>
          <a:p>
            <a:r>
              <a:rPr lang="en-US" altLang="en-US" sz="4000" dirty="0" smtClean="0"/>
              <a:t>7.4.3 Write short, legible and organised compositions using mind maps</a:t>
            </a:r>
            <a:endParaRPr lang="en-US" altLang="en-US" sz="4000" dirty="0" smtClean="0"/>
          </a:p>
          <a:p>
            <a:endParaRPr lang="en-US" altLang="en-US" sz="4000" dirty="0" smtClean="0"/>
          </a:p>
          <a:p>
            <a:r>
              <a:rPr lang="en-US" altLang="en-US" sz="4000" dirty="0" smtClean="0"/>
              <a:t>9.5.3 Use present perfect to talk about immediate past activities</a:t>
            </a:r>
            <a:r>
              <a:rPr lang="en-US" sz="4000" dirty="0" smtClean="0"/>
              <a:t> </a:t>
            </a:r>
            <a:endParaRPr lang="en-US" sz="4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4572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Lets see a video………….</a:t>
            </a:r>
            <a:endParaRPr lang="en-US" sz="4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600200" y="2209800"/>
            <a:ext cx="6096000" cy="1600200"/>
            <a:chOff x="1600200" y="2209800"/>
            <a:chExt cx="6096000" cy="1600200"/>
          </a:xfrm>
        </p:grpSpPr>
        <p:sp>
          <p:nvSpPr>
            <p:cNvPr id="7" name="Oval 6"/>
            <p:cNvSpPr/>
            <p:nvPr/>
          </p:nvSpPr>
          <p:spPr>
            <a:xfrm>
              <a:off x="1600200" y="2209800"/>
              <a:ext cx="6096000" cy="160020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362200" y="2438400"/>
              <a:ext cx="4724400" cy="11988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dirty="0" smtClean="0"/>
                <a:t>Animal </a:t>
              </a:r>
              <a:endParaRPr lang="en-US" sz="7200" dirty="0"/>
            </a:p>
          </p:txBody>
        </p:sp>
      </p:grpSp>
      <p:pic>
        <p:nvPicPr>
          <p:cNvPr id="3" name="Picture 2" descr="lio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800" y="228600"/>
            <a:ext cx="2465070" cy="1971675"/>
          </a:xfrm>
          <a:prstGeom prst="rect">
            <a:avLst/>
          </a:prstGeom>
        </p:spPr>
      </p:pic>
      <p:pic>
        <p:nvPicPr>
          <p:cNvPr id="4" name="Picture 3" descr="imag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4343400"/>
            <a:ext cx="3790950" cy="2127250"/>
          </a:xfrm>
          <a:prstGeom prst="rect">
            <a:avLst/>
          </a:prstGeom>
        </p:spPr>
      </p:pic>
      <p:pic>
        <p:nvPicPr>
          <p:cNvPr id="5" name="Picture 4" descr="elephan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76200"/>
            <a:ext cx="2552700" cy="194564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Screenshot 2026-07-20 10555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3065" y="652145"/>
            <a:ext cx="8392160" cy="557657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Picture 2" descr="Screenshot 2026-07-20 1056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45" y="1071245"/>
            <a:ext cx="8890000" cy="449453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shot 2026-07-20 10545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68425" y="115570"/>
            <a:ext cx="6665595" cy="667004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664</Words>
  <Application>WPS Presentation</Application>
  <PresentationFormat>On-screen Show (4:3)</PresentationFormat>
  <Paragraphs>57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5" baseType="lpstr">
      <vt:lpstr>Arial</vt:lpstr>
      <vt:lpstr>SimSun</vt:lpstr>
      <vt:lpstr>Wingdings</vt:lpstr>
      <vt:lpstr>Wingdings 2</vt:lpstr>
      <vt:lpstr>Verdana</vt:lpstr>
      <vt:lpstr>Times New Roman</vt:lpstr>
      <vt:lpstr>Century Gothic</vt:lpstr>
      <vt:lpstr>Microsoft YaHei</vt:lpstr>
      <vt:lpstr>Arial Unicode MS</vt:lpstr>
      <vt:lpstr>Calibri</vt:lpstr>
      <vt:lpstr>Verve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বাংগালগাঁও সপ্রাবি</dc:creator>
  <cp:lastModifiedBy>WPS_1674701362</cp:lastModifiedBy>
  <cp:revision>221</cp:revision>
  <dcterms:created xsi:type="dcterms:W3CDTF">2006-08-16T00:00:00Z</dcterms:created>
  <dcterms:modified xsi:type="dcterms:W3CDTF">2026-07-20T05:08:28Z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F4FFE953B5644B9DB863075D0AD7A13A_12</vt:lpwstr>
  </property>
  <property fmtid="{D5CDD505-2E9C-101B-9397-08002B2CF9AE}" pid="3" name="KSOProductBuildVer">
    <vt:lpwstr>1033-12.1.0.27458</vt:lpwstr>
  </property>
</Properties>
</file>