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60" r:id="rId7"/>
    <p:sldId id="274" r:id="rId8"/>
    <p:sldId id="273" r:id="rId9"/>
    <p:sldId id="276" r:id="rId10"/>
    <p:sldId id="275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AAA9A-E6DE-4BE3-9295-ADD8126C93D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0489-A836-4150-B33F-BAB4FF6D64CE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</a:p>
      </dgm:t>
    </dgm:pt>
    <dgm:pt modelId="{22309D2F-0CA2-4CDE-B89E-3C89A4E0C180}" type="parTrans" cxnId="{7B16B7A4-F61A-44EE-81BF-B4828BAE8F0D}">
      <dgm:prSet/>
      <dgm:spPr/>
      <dgm:t>
        <a:bodyPr/>
        <a:lstStyle/>
        <a:p>
          <a:endParaRPr lang="en-US"/>
        </a:p>
      </dgm:t>
    </dgm:pt>
    <dgm:pt modelId="{14E29B14-B934-4326-B1F0-68A6E26335A0}" type="sibTrans" cxnId="{7B16B7A4-F61A-44EE-81BF-B4828BAE8F0D}">
      <dgm:prSet/>
      <dgm:spPr/>
      <dgm:t>
        <a:bodyPr/>
        <a:lstStyle/>
        <a:p>
          <a:endParaRPr lang="en-US"/>
        </a:p>
      </dgm:t>
    </dgm:pt>
    <dgm:pt modelId="{69861524-11CC-4808-9715-04D86AB2A77E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নদী-নালা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শুকিয়ে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যেত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9D8DB2F0-B608-4303-B30A-D069EF761949}" type="parTrans" cxnId="{9C8E32C1-D7F9-40CA-8C28-514F67A1E98B}">
      <dgm:prSet/>
      <dgm:spPr/>
      <dgm:t>
        <a:bodyPr/>
        <a:lstStyle/>
        <a:p>
          <a:endParaRPr lang="en-US"/>
        </a:p>
      </dgm:t>
    </dgm:pt>
    <dgm:pt modelId="{DFC8B9D8-47B0-4F78-9763-383CEEC8A46A}" type="sibTrans" cxnId="{9C8E32C1-D7F9-40CA-8C28-514F67A1E98B}">
      <dgm:prSet/>
      <dgm:spPr/>
      <dgm:t>
        <a:bodyPr/>
        <a:lstStyle/>
        <a:p>
          <a:endParaRPr lang="en-US"/>
        </a:p>
      </dgm:t>
    </dgm:pt>
    <dgm:pt modelId="{26824D91-28D9-4B2A-B4F1-877A2AB84B0E}">
      <dgm:prSet phldrT="[Text]" phldr="0" custScaleX="144879"/>
      <dgm:spPr/>
    </dgm:pt>
    <dgm:pt modelId="{5E9766D7-AB3E-4BA7-82B7-AA728609806F}" type="parTrans" cxnId="{0ADA2338-D163-4855-9F9C-41100530BCC3}">
      <dgm:prSet/>
      <dgm:spPr/>
      <dgm:t>
        <a:bodyPr/>
        <a:lstStyle/>
        <a:p>
          <a:endParaRPr lang="en-US"/>
        </a:p>
      </dgm:t>
    </dgm:pt>
    <dgm:pt modelId="{A8458C9E-34D1-4465-A3EF-7F7ED36A002C}" type="sibTrans" cxnId="{0ADA2338-D163-4855-9F9C-41100530BCC3}">
      <dgm:prSet/>
      <dgm:spPr/>
      <dgm:t>
        <a:bodyPr/>
        <a:lstStyle/>
        <a:p>
          <a:endParaRPr lang="en-US"/>
        </a:p>
      </dgm:t>
    </dgm:pt>
    <dgm:pt modelId="{521A9CB4-31C7-4426-A13C-300A9468860F}">
      <dgm:prSet custT="1"/>
      <dgm:spPr/>
      <dgm:t>
        <a:bodyPr/>
        <a:lstStyle/>
        <a:p>
          <a:r>
            <a:rPr lang="as-IN" sz="2800" dirty="0">
              <a:latin typeface="NikoshBAN" panose="02000000000000000000" pitchFamily="2" charset="0"/>
              <a:cs typeface="NikoshBAN" panose="02000000000000000000" pitchFamily="2" charset="0"/>
            </a:rPr>
            <a:t>পানি 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পেলে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পারত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না,সব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যেত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3B3395-19D5-47EA-8436-C67CB16958AB}" type="sibTrans" cxnId="{363F1035-CC23-4A52-9537-0453973A8E99}">
      <dgm:prSet/>
      <dgm:spPr/>
      <dgm:t>
        <a:bodyPr/>
        <a:lstStyle/>
        <a:p>
          <a:endParaRPr lang="en-US"/>
        </a:p>
      </dgm:t>
    </dgm:pt>
    <dgm:pt modelId="{755DCD30-92BD-488F-A1FE-2994A26A5A4D}" type="parTrans" cxnId="{363F1035-CC23-4A52-9537-0453973A8E99}">
      <dgm:prSet/>
      <dgm:spPr/>
      <dgm:t>
        <a:bodyPr/>
        <a:lstStyle/>
        <a:p>
          <a:endParaRPr lang="en-US"/>
        </a:p>
      </dgm:t>
    </dgm:pt>
    <dgm:pt modelId="{DAD8452C-11E2-4B1C-81FD-10AF9467B033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বেঁচে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পারত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B6ADF38B-9F59-4300-B84C-BB091C3CA0E8}" type="sibTrans" cxnId="{A32530DA-3C02-44EA-8139-1E59AE6E4E9F}">
      <dgm:prSet/>
      <dgm:spPr/>
      <dgm:t>
        <a:bodyPr/>
        <a:lstStyle/>
        <a:p>
          <a:endParaRPr lang="en-US"/>
        </a:p>
      </dgm:t>
    </dgm:pt>
    <dgm:pt modelId="{88039206-6163-401C-8584-45617E922D50}" type="parTrans" cxnId="{A32530DA-3C02-44EA-8139-1E59AE6E4E9F}">
      <dgm:prSet/>
      <dgm:spPr/>
      <dgm:t>
        <a:bodyPr/>
        <a:lstStyle/>
        <a:p>
          <a:endParaRPr lang="en-US"/>
        </a:p>
      </dgm:t>
    </dgm:pt>
    <dgm:pt modelId="{60C93301-ABB4-401C-B0CC-7595B00CB481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পিপাসা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লাগলে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পারতাম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EA82C8D-8E48-480A-A006-5F1FE23E6F68}" type="parTrans" cxnId="{F617293D-6803-4D65-9828-DE3EA1B6DF98}">
      <dgm:prSet/>
      <dgm:spPr/>
      <dgm:t>
        <a:bodyPr/>
        <a:lstStyle/>
        <a:p>
          <a:endParaRPr lang="en-US"/>
        </a:p>
      </dgm:t>
    </dgm:pt>
    <dgm:pt modelId="{E977BD22-DAFF-4AEF-AAD6-202E43F5FE6C}" type="sibTrans" cxnId="{F617293D-6803-4D65-9828-DE3EA1B6DF98}">
      <dgm:prSet/>
      <dgm:spPr/>
      <dgm:t>
        <a:bodyPr/>
        <a:lstStyle/>
        <a:p>
          <a:endParaRPr lang="en-US"/>
        </a:p>
      </dgm:t>
    </dgm:pt>
    <dgm:pt modelId="{6469215F-3225-4894-9555-7F817314EE8C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রান্না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করা,গোসল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করা,কাপড়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ঘরবাড়ি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পরিচ্ছন্ন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রাখার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হতো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1773B39-163F-4B67-84C0-EE24FACE4D3D}" type="parTrans" cxnId="{FED9CB4A-D638-45F2-93D4-94D3A397CAA9}">
      <dgm:prSet/>
      <dgm:spPr/>
      <dgm:t>
        <a:bodyPr/>
        <a:lstStyle/>
        <a:p>
          <a:endParaRPr lang="en-US"/>
        </a:p>
      </dgm:t>
    </dgm:pt>
    <dgm:pt modelId="{8C850706-6109-4335-B924-31A36318867D}" type="sibTrans" cxnId="{FED9CB4A-D638-45F2-93D4-94D3A397CAA9}">
      <dgm:prSet/>
      <dgm:spPr/>
      <dgm:t>
        <a:bodyPr/>
        <a:lstStyle/>
        <a:p>
          <a:endParaRPr lang="en-US"/>
        </a:p>
      </dgm:t>
    </dgm:pt>
    <dgm:pt modelId="{758F393A-088C-453F-A05F-10DDB1D4FF87}" type="pres">
      <dgm:prSet presAssocID="{EEEAAA9A-E6DE-4BE3-9295-ADD8126C93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3BE03F-DBCA-462A-A63D-D4A77B15F249}" type="pres">
      <dgm:prSet presAssocID="{2CB10489-A836-4150-B33F-BAB4FF6D64CE}" presName="centerShape" presStyleLbl="node0" presStyleIdx="0" presStyleCnt="1" custScaleX="147962" custLinFactNeighborY="-642"/>
      <dgm:spPr/>
    </dgm:pt>
    <dgm:pt modelId="{572579D9-6673-4436-86C6-18E291E642B4}" type="pres">
      <dgm:prSet presAssocID="{9D8DB2F0-B608-4303-B30A-D069EF761949}" presName="parTrans" presStyleLbl="sibTrans2D1" presStyleIdx="0" presStyleCnt="5"/>
      <dgm:spPr/>
    </dgm:pt>
    <dgm:pt modelId="{59D89F44-23F9-40E7-BA73-507441540500}" type="pres">
      <dgm:prSet presAssocID="{9D8DB2F0-B608-4303-B30A-D069EF761949}" presName="connectorText" presStyleLbl="sibTrans2D1" presStyleIdx="0" presStyleCnt="5"/>
      <dgm:spPr/>
    </dgm:pt>
    <dgm:pt modelId="{FC96A472-626E-4659-9E6D-5FB1FFFF19F4}" type="pres">
      <dgm:prSet presAssocID="{69861524-11CC-4808-9715-04D86AB2A77E}" presName="node" presStyleLbl="node1" presStyleIdx="0" presStyleCnt="5" custScaleX="186614">
        <dgm:presLayoutVars>
          <dgm:bulletEnabled val="1"/>
        </dgm:presLayoutVars>
      </dgm:prSet>
      <dgm:spPr/>
    </dgm:pt>
    <dgm:pt modelId="{AD9D05F5-0154-42A0-9B5B-F9EBD8CD9623}" type="pres">
      <dgm:prSet presAssocID="{755DCD30-92BD-488F-A1FE-2994A26A5A4D}" presName="parTrans" presStyleLbl="sibTrans2D1" presStyleIdx="1" presStyleCnt="5"/>
      <dgm:spPr/>
    </dgm:pt>
    <dgm:pt modelId="{E9130D19-3FD8-4583-A979-B0704B8FAFDE}" type="pres">
      <dgm:prSet presAssocID="{755DCD30-92BD-488F-A1FE-2994A26A5A4D}" presName="connectorText" presStyleLbl="sibTrans2D1" presStyleIdx="1" presStyleCnt="5"/>
      <dgm:spPr/>
    </dgm:pt>
    <dgm:pt modelId="{A7B9D377-D2DA-4E5B-8828-DC5C0A2ECAC5}" type="pres">
      <dgm:prSet presAssocID="{521A9CB4-31C7-4426-A13C-300A9468860F}" presName="node" presStyleLbl="node1" presStyleIdx="1" presStyleCnt="5" custScaleX="184691" custRadScaleRad="116869" custRadScaleInc="579">
        <dgm:presLayoutVars>
          <dgm:bulletEnabled val="1"/>
        </dgm:presLayoutVars>
      </dgm:prSet>
      <dgm:spPr/>
    </dgm:pt>
    <dgm:pt modelId="{590FBE94-09CC-4EBC-ABFD-6942CDF06030}" type="pres">
      <dgm:prSet presAssocID="{88039206-6163-401C-8584-45617E922D50}" presName="parTrans" presStyleLbl="sibTrans2D1" presStyleIdx="2" presStyleCnt="5"/>
      <dgm:spPr/>
    </dgm:pt>
    <dgm:pt modelId="{725DBC0B-86F4-4711-8241-6D0495AE7518}" type="pres">
      <dgm:prSet presAssocID="{88039206-6163-401C-8584-45617E922D50}" presName="connectorText" presStyleLbl="sibTrans2D1" presStyleIdx="2" presStyleCnt="5"/>
      <dgm:spPr/>
    </dgm:pt>
    <dgm:pt modelId="{EA40A006-9569-4CEC-8160-10C0C2024153}" type="pres">
      <dgm:prSet presAssocID="{DAD8452C-11E2-4B1C-81FD-10AF9467B033}" presName="node" presStyleLbl="node1" presStyleIdx="2" presStyleCnt="5" custScaleX="217854" custScaleY="109871" custRadScaleRad="120996" custRadScaleInc="-53159">
        <dgm:presLayoutVars>
          <dgm:bulletEnabled val="1"/>
        </dgm:presLayoutVars>
      </dgm:prSet>
      <dgm:spPr/>
    </dgm:pt>
    <dgm:pt modelId="{520C152D-A9A0-48D9-BD5B-BCA347FD1C79}" type="pres">
      <dgm:prSet presAssocID="{EEA82C8D-8E48-480A-A006-5F1FE23E6F68}" presName="parTrans" presStyleLbl="sibTrans2D1" presStyleIdx="3" presStyleCnt="5"/>
      <dgm:spPr/>
    </dgm:pt>
    <dgm:pt modelId="{177A6899-139A-4717-A7B5-33BC607E3FD5}" type="pres">
      <dgm:prSet presAssocID="{EEA82C8D-8E48-480A-A006-5F1FE23E6F68}" presName="connectorText" presStyleLbl="sibTrans2D1" presStyleIdx="3" presStyleCnt="5"/>
      <dgm:spPr/>
    </dgm:pt>
    <dgm:pt modelId="{463823F4-E569-48F2-916C-197E2A63F1B9}" type="pres">
      <dgm:prSet presAssocID="{60C93301-ABB4-401C-B0CC-7595B00CB481}" presName="node" presStyleLbl="node1" presStyleIdx="3" presStyleCnt="5" custScaleX="214509" custScaleY="120246" custRadScaleRad="125922" custRadScaleInc="59952">
        <dgm:presLayoutVars>
          <dgm:bulletEnabled val="1"/>
        </dgm:presLayoutVars>
      </dgm:prSet>
      <dgm:spPr/>
    </dgm:pt>
    <dgm:pt modelId="{4763F745-396D-400C-80E3-0742F5D35241}" type="pres">
      <dgm:prSet presAssocID="{81773B39-163F-4B67-84C0-EE24FACE4D3D}" presName="parTrans" presStyleLbl="sibTrans2D1" presStyleIdx="4" presStyleCnt="5"/>
      <dgm:spPr/>
    </dgm:pt>
    <dgm:pt modelId="{49DBD10C-A017-4BF7-8544-BFD4AF153B2B}" type="pres">
      <dgm:prSet presAssocID="{81773B39-163F-4B67-84C0-EE24FACE4D3D}" presName="connectorText" presStyleLbl="sibTrans2D1" presStyleIdx="4" presStyleCnt="5"/>
      <dgm:spPr/>
    </dgm:pt>
    <dgm:pt modelId="{ABB27978-781D-4E63-A519-86665A5D2FA6}" type="pres">
      <dgm:prSet presAssocID="{6469215F-3225-4894-9555-7F817314EE8C}" presName="node" presStyleLbl="node1" presStyleIdx="4" presStyleCnt="5" custScaleX="213873" custScaleY="132053" custRadScaleRad="137637" custRadScaleInc="2999">
        <dgm:presLayoutVars>
          <dgm:bulletEnabled val="1"/>
        </dgm:presLayoutVars>
      </dgm:prSet>
      <dgm:spPr/>
    </dgm:pt>
  </dgm:ptLst>
  <dgm:cxnLst>
    <dgm:cxn modelId="{532FA705-E0A2-40A9-ABC0-E516757BD036}" type="presOf" srcId="{88039206-6163-401C-8584-45617E922D50}" destId="{590FBE94-09CC-4EBC-ABFD-6942CDF06030}" srcOrd="0" destOrd="0" presId="urn:microsoft.com/office/officeart/2005/8/layout/radial5"/>
    <dgm:cxn modelId="{198FF00C-00C0-44FB-B543-B587E9119897}" type="presOf" srcId="{9D8DB2F0-B608-4303-B30A-D069EF761949}" destId="{59D89F44-23F9-40E7-BA73-507441540500}" srcOrd="1" destOrd="0" presId="urn:microsoft.com/office/officeart/2005/8/layout/radial5"/>
    <dgm:cxn modelId="{BBB5471E-F951-40E2-BA72-16960F63BF3C}" type="presOf" srcId="{60C93301-ABB4-401C-B0CC-7595B00CB481}" destId="{463823F4-E569-48F2-916C-197E2A63F1B9}" srcOrd="0" destOrd="0" presId="urn:microsoft.com/office/officeart/2005/8/layout/radial5"/>
    <dgm:cxn modelId="{4AD08321-0C24-4A96-9DAC-B3E3B421699D}" type="presOf" srcId="{2CB10489-A836-4150-B33F-BAB4FF6D64CE}" destId="{353BE03F-DBCA-462A-A63D-D4A77B15F249}" srcOrd="0" destOrd="0" presId="urn:microsoft.com/office/officeart/2005/8/layout/radial5"/>
    <dgm:cxn modelId="{42CCEF32-BB81-419A-AB92-D60D48FF42D1}" type="presOf" srcId="{88039206-6163-401C-8584-45617E922D50}" destId="{725DBC0B-86F4-4711-8241-6D0495AE7518}" srcOrd="1" destOrd="0" presId="urn:microsoft.com/office/officeart/2005/8/layout/radial5"/>
    <dgm:cxn modelId="{840ABF34-0508-4494-920D-213AAD4C91DA}" type="presOf" srcId="{81773B39-163F-4B67-84C0-EE24FACE4D3D}" destId="{4763F745-396D-400C-80E3-0742F5D35241}" srcOrd="0" destOrd="0" presId="urn:microsoft.com/office/officeart/2005/8/layout/radial5"/>
    <dgm:cxn modelId="{363F1035-CC23-4A52-9537-0453973A8E99}" srcId="{2CB10489-A836-4150-B33F-BAB4FF6D64CE}" destId="{521A9CB4-31C7-4426-A13C-300A9468860F}" srcOrd="1" destOrd="0" parTransId="{755DCD30-92BD-488F-A1FE-2994A26A5A4D}" sibTransId="{903B3395-19D5-47EA-8436-C67CB16958AB}"/>
    <dgm:cxn modelId="{0ADA2338-D163-4855-9F9C-41100530BCC3}" srcId="{EEEAAA9A-E6DE-4BE3-9295-ADD8126C93D7}" destId="{26824D91-28D9-4B2A-B4F1-877A2AB84B0E}" srcOrd="1" destOrd="0" parTransId="{5E9766D7-AB3E-4BA7-82B7-AA728609806F}" sibTransId="{A8458C9E-34D1-4465-A3EF-7F7ED36A002C}"/>
    <dgm:cxn modelId="{F617293D-6803-4D65-9828-DE3EA1B6DF98}" srcId="{2CB10489-A836-4150-B33F-BAB4FF6D64CE}" destId="{60C93301-ABB4-401C-B0CC-7595B00CB481}" srcOrd="3" destOrd="0" parTransId="{EEA82C8D-8E48-480A-A006-5F1FE23E6F68}" sibTransId="{E977BD22-DAFF-4AEF-AAD6-202E43F5FE6C}"/>
    <dgm:cxn modelId="{AC865340-4674-40AE-9F7D-DA50CDC32165}" type="presOf" srcId="{81773B39-163F-4B67-84C0-EE24FACE4D3D}" destId="{49DBD10C-A017-4BF7-8544-BFD4AF153B2B}" srcOrd="1" destOrd="0" presId="urn:microsoft.com/office/officeart/2005/8/layout/radial5"/>
    <dgm:cxn modelId="{6821E661-1B6B-41B3-97AB-95B357D8EA47}" type="presOf" srcId="{9D8DB2F0-B608-4303-B30A-D069EF761949}" destId="{572579D9-6673-4436-86C6-18E291E642B4}" srcOrd="0" destOrd="0" presId="urn:microsoft.com/office/officeart/2005/8/layout/radial5"/>
    <dgm:cxn modelId="{A8900C43-88AF-4E86-B38C-E61CAC806FF1}" type="presOf" srcId="{DAD8452C-11E2-4B1C-81FD-10AF9467B033}" destId="{EA40A006-9569-4CEC-8160-10C0C2024153}" srcOrd="0" destOrd="0" presId="urn:microsoft.com/office/officeart/2005/8/layout/radial5"/>
    <dgm:cxn modelId="{FED9CB4A-D638-45F2-93D4-94D3A397CAA9}" srcId="{2CB10489-A836-4150-B33F-BAB4FF6D64CE}" destId="{6469215F-3225-4894-9555-7F817314EE8C}" srcOrd="4" destOrd="0" parTransId="{81773B39-163F-4B67-84C0-EE24FACE4D3D}" sibTransId="{8C850706-6109-4335-B924-31A36318867D}"/>
    <dgm:cxn modelId="{3D421E71-6C82-4244-A6D8-32EE7501ED1B}" type="presOf" srcId="{EEEAAA9A-E6DE-4BE3-9295-ADD8126C93D7}" destId="{758F393A-088C-453F-A05F-10DDB1D4FF87}" srcOrd="0" destOrd="0" presId="urn:microsoft.com/office/officeart/2005/8/layout/radial5"/>
    <dgm:cxn modelId="{77CE055A-68A5-48D6-AB55-FE41326097D1}" type="presOf" srcId="{EEA82C8D-8E48-480A-A006-5F1FE23E6F68}" destId="{177A6899-139A-4717-A7B5-33BC607E3FD5}" srcOrd="1" destOrd="0" presId="urn:microsoft.com/office/officeart/2005/8/layout/radial5"/>
    <dgm:cxn modelId="{7B16B7A4-F61A-44EE-81BF-B4828BAE8F0D}" srcId="{EEEAAA9A-E6DE-4BE3-9295-ADD8126C93D7}" destId="{2CB10489-A836-4150-B33F-BAB4FF6D64CE}" srcOrd="0" destOrd="0" parTransId="{22309D2F-0CA2-4CDE-B89E-3C89A4E0C180}" sibTransId="{14E29B14-B934-4326-B1F0-68A6E26335A0}"/>
    <dgm:cxn modelId="{5DB729AC-ED67-441D-A185-EF2980F5F1C9}" type="presOf" srcId="{EEA82C8D-8E48-480A-A006-5F1FE23E6F68}" destId="{520C152D-A9A0-48D9-BD5B-BCA347FD1C79}" srcOrd="0" destOrd="0" presId="urn:microsoft.com/office/officeart/2005/8/layout/radial5"/>
    <dgm:cxn modelId="{29B768B6-4222-4B3B-ADE9-028AD0407586}" type="presOf" srcId="{755DCD30-92BD-488F-A1FE-2994A26A5A4D}" destId="{E9130D19-3FD8-4583-A979-B0704B8FAFDE}" srcOrd="1" destOrd="0" presId="urn:microsoft.com/office/officeart/2005/8/layout/radial5"/>
    <dgm:cxn modelId="{E384B9BE-07D0-4526-B038-45A48293D9EA}" type="presOf" srcId="{69861524-11CC-4808-9715-04D86AB2A77E}" destId="{FC96A472-626E-4659-9E6D-5FB1FFFF19F4}" srcOrd="0" destOrd="0" presId="urn:microsoft.com/office/officeart/2005/8/layout/radial5"/>
    <dgm:cxn modelId="{9C8E32C1-D7F9-40CA-8C28-514F67A1E98B}" srcId="{2CB10489-A836-4150-B33F-BAB4FF6D64CE}" destId="{69861524-11CC-4808-9715-04D86AB2A77E}" srcOrd="0" destOrd="0" parTransId="{9D8DB2F0-B608-4303-B30A-D069EF761949}" sibTransId="{DFC8B9D8-47B0-4F78-9763-383CEEC8A46A}"/>
    <dgm:cxn modelId="{1FD685C1-D512-4335-A212-DBE4694DEDE5}" type="presOf" srcId="{6469215F-3225-4894-9555-7F817314EE8C}" destId="{ABB27978-781D-4E63-A519-86665A5D2FA6}" srcOrd="0" destOrd="0" presId="urn:microsoft.com/office/officeart/2005/8/layout/radial5"/>
    <dgm:cxn modelId="{98C681C2-037D-49DB-8CB1-6DF709F8E6B9}" type="presOf" srcId="{521A9CB4-31C7-4426-A13C-300A9468860F}" destId="{A7B9D377-D2DA-4E5B-8828-DC5C0A2ECAC5}" srcOrd="0" destOrd="0" presId="urn:microsoft.com/office/officeart/2005/8/layout/radial5"/>
    <dgm:cxn modelId="{A32530DA-3C02-44EA-8139-1E59AE6E4E9F}" srcId="{2CB10489-A836-4150-B33F-BAB4FF6D64CE}" destId="{DAD8452C-11E2-4B1C-81FD-10AF9467B033}" srcOrd="2" destOrd="0" parTransId="{88039206-6163-401C-8584-45617E922D50}" sibTransId="{B6ADF38B-9F59-4300-B84C-BB091C3CA0E8}"/>
    <dgm:cxn modelId="{0788EAE5-B936-4A77-B6E2-57A502CF9060}" type="presOf" srcId="{755DCD30-92BD-488F-A1FE-2994A26A5A4D}" destId="{AD9D05F5-0154-42A0-9B5B-F9EBD8CD9623}" srcOrd="0" destOrd="0" presId="urn:microsoft.com/office/officeart/2005/8/layout/radial5"/>
    <dgm:cxn modelId="{6A599D00-945B-42CE-B694-6082F53453B4}" type="presParOf" srcId="{758F393A-088C-453F-A05F-10DDB1D4FF87}" destId="{353BE03F-DBCA-462A-A63D-D4A77B15F249}" srcOrd="0" destOrd="0" presId="urn:microsoft.com/office/officeart/2005/8/layout/radial5"/>
    <dgm:cxn modelId="{65DEEDA6-A156-490D-ACAA-6A0D901DD1FE}" type="presParOf" srcId="{758F393A-088C-453F-A05F-10DDB1D4FF87}" destId="{572579D9-6673-4436-86C6-18E291E642B4}" srcOrd="1" destOrd="0" presId="urn:microsoft.com/office/officeart/2005/8/layout/radial5"/>
    <dgm:cxn modelId="{8F2925EA-EB90-4A86-8E07-04218E2EB447}" type="presParOf" srcId="{572579D9-6673-4436-86C6-18E291E642B4}" destId="{59D89F44-23F9-40E7-BA73-507441540500}" srcOrd="0" destOrd="0" presId="urn:microsoft.com/office/officeart/2005/8/layout/radial5"/>
    <dgm:cxn modelId="{80CB36E6-54A3-4DBE-BDEA-0500188AC6F0}" type="presParOf" srcId="{758F393A-088C-453F-A05F-10DDB1D4FF87}" destId="{FC96A472-626E-4659-9E6D-5FB1FFFF19F4}" srcOrd="2" destOrd="0" presId="urn:microsoft.com/office/officeart/2005/8/layout/radial5"/>
    <dgm:cxn modelId="{126ED6F2-F667-4E2F-953E-81371EF716A0}" type="presParOf" srcId="{758F393A-088C-453F-A05F-10DDB1D4FF87}" destId="{AD9D05F5-0154-42A0-9B5B-F9EBD8CD9623}" srcOrd="3" destOrd="0" presId="urn:microsoft.com/office/officeart/2005/8/layout/radial5"/>
    <dgm:cxn modelId="{0439B9CB-410D-4147-ACE2-278B7603D1A5}" type="presParOf" srcId="{AD9D05F5-0154-42A0-9B5B-F9EBD8CD9623}" destId="{E9130D19-3FD8-4583-A979-B0704B8FAFDE}" srcOrd="0" destOrd="0" presId="urn:microsoft.com/office/officeart/2005/8/layout/radial5"/>
    <dgm:cxn modelId="{1F60679A-ABDE-41F1-93CE-F108F0B3FE07}" type="presParOf" srcId="{758F393A-088C-453F-A05F-10DDB1D4FF87}" destId="{A7B9D377-D2DA-4E5B-8828-DC5C0A2ECAC5}" srcOrd="4" destOrd="0" presId="urn:microsoft.com/office/officeart/2005/8/layout/radial5"/>
    <dgm:cxn modelId="{805759D9-5BA5-41DF-86AC-60604D679694}" type="presParOf" srcId="{758F393A-088C-453F-A05F-10DDB1D4FF87}" destId="{590FBE94-09CC-4EBC-ABFD-6942CDF06030}" srcOrd="5" destOrd="0" presId="urn:microsoft.com/office/officeart/2005/8/layout/radial5"/>
    <dgm:cxn modelId="{6CA77BF4-7D11-4DF7-851A-A92267A67D59}" type="presParOf" srcId="{590FBE94-09CC-4EBC-ABFD-6942CDF06030}" destId="{725DBC0B-86F4-4711-8241-6D0495AE7518}" srcOrd="0" destOrd="0" presId="urn:microsoft.com/office/officeart/2005/8/layout/radial5"/>
    <dgm:cxn modelId="{5AEC1890-7019-4891-A6FB-7D3EB431E142}" type="presParOf" srcId="{758F393A-088C-453F-A05F-10DDB1D4FF87}" destId="{EA40A006-9569-4CEC-8160-10C0C2024153}" srcOrd="6" destOrd="0" presId="urn:microsoft.com/office/officeart/2005/8/layout/radial5"/>
    <dgm:cxn modelId="{BF3F6C26-6FCF-4A9E-A60D-164DEDEAC03A}" type="presParOf" srcId="{758F393A-088C-453F-A05F-10DDB1D4FF87}" destId="{520C152D-A9A0-48D9-BD5B-BCA347FD1C79}" srcOrd="7" destOrd="0" presId="urn:microsoft.com/office/officeart/2005/8/layout/radial5"/>
    <dgm:cxn modelId="{F32D91FB-A917-4DAA-8A3C-937E4CBF0740}" type="presParOf" srcId="{520C152D-A9A0-48D9-BD5B-BCA347FD1C79}" destId="{177A6899-139A-4717-A7B5-33BC607E3FD5}" srcOrd="0" destOrd="0" presId="urn:microsoft.com/office/officeart/2005/8/layout/radial5"/>
    <dgm:cxn modelId="{C958B0BB-21BE-40B1-B78C-480802761042}" type="presParOf" srcId="{758F393A-088C-453F-A05F-10DDB1D4FF87}" destId="{463823F4-E569-48F2-916C-197E2A63F1B9}" srcOrd="8" destOrd="0" presId="urn:microsoft.com/office/officeart/2005/8/layout/radial5"/>
    <dgm:cxn modelId="{6DABC72D-E036-46F1-A5BC-077A7F358B90}" type="presParOf" srcId="{758F393A-088C-453F-A05F-10DDB1D4FF87}" destId="{4763F745-396D-400C-80E3-0742F5D35241}" srcOrd="9" destOrd="0" presId="urn:microsoft.com/office/officeart/2005/8/layout/radial5"/>
    <dgm:cxn modelId="{933A04FE-5B57-42FC-B54A-A59FD1C98011}" type="presParOf" srcId="{4763F745-396D-400C-80E3-0742F5D35241}" destId="{49DBD10C-A017-4BF7-8544-BFD4AF153B2B}" srcOrd="0" destOrd="0" presId="urn:microsoft.com/office/officeart/2005/8/layout/radial5"/>
    <dgm:cxn modelId="{9D6369FF-2637-494D-AC41-0D7A2C806AA2}" type="presParOf" srcId="{758F393A-088C-453F-A05F-10DDB1D4FF87}" destId="{ABB27978-781D-4E63-A519-86665A5D2FA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BE03F-DBCA-462A-A63D-D4A77B15F249}">
      <dsp:nvSpPr>
        <dsp:cNvPr id="0" name=""/>
        <dsp:cNvSpPr/>
      </dsp:nvSpPr>
      <dsp:spPr>
        <a:xfrm>
          <a:off x="4561119" y="2372086"/>
          <a:ext cx="2632693" cy="1779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</a:p>
      </dsp:txBody>
      <dsp:txXfrm>
        <a:off x="4946668" y="2632659"/>
        <a:ext cx="1861595" cy="1258158"/>
      </dsp:txXfrm>
    </dsp:sp>
    <dsp:sp modelId="{572579D9-6673-4436-86C6-18E291E642B4}">
      <dsp:nvSpPr>
        <dsp:cNvPr id="0" name=""/>
        <dsp:cNvSpPr/>
      </dsp:nvSpPr>
      <dsp:spPr>
        <a:xfrm rot="16200000">
          <a:off x="5697527" y="1740281"/>
          <a:ext cx="359878" cy="604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51509" y="1915256"/>
        <a:ext cx="251915" cy="362977"/>
      </dsp:txXfrm>
    </dsp:sp>
    <dsp:sp modelId="{FC96A472-626E-4659-9E6D-5FB1FFFF19F4}">
      <dsp:nvSpPr>
        <dsp:cNvPr id="0" name=""/>
        <dsp:cNvSpPr/>
      </dsp:nvSpPr>
      <dsp:spPr>
        <a:xfrm>
          <a:off x="4217251" y="-86233"/>
          <a:ext cx="3320430" cy="1779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নদী-নালা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শুকিয়ে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4703517" y="174340"/>
        <a:ext cx="2347898" cy="1258158"/>
      </dsp:txXfrm>
    </dsp:sp>
    <dsp:sp modelId="{AD9D05F5-0154-42A0-9B5B-F9EBD8CD9623}">
      <dsp:nvSpPr>
        <dsp:cNvPr id="0" name=""/>
        <dsp:cNvSpPr/>
      </dsp:nvSpPr>
      <dsp:spPr>
        <a:xfrm rot="20568589">
          <a:off x="7105028" y="2566825"/>
          <a:ext cx="81900" cy="604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05577" y="2691449"/>
        <a:ext cx="57330" cy="362977"/>
      </dsp:txXfrm>
    </dsp:sp>
    <dsp:sp modelId="{A7B9D377-D2DA-4E5B-8828-DC5C0A2ECAC5}">
      <dsp:nvSpPr>
        <dsp:cNvPr id="0" name=""/>
        <dsp:cNvSpPr/>
      </dsp:nvSpPr>
      <dsp:spPr>
        <a:xfrm>
          <a:off x="7005552" y="1514779"/>
          <a:ext cx="3286214" cy="1779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 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পেলে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না,সব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486807" y="1775352"/>
        <a:ext cx="2323704" cy="1258158"/>
      </dsp:txXfrm>
    </dsp:sp>
    <dsp:sp modelId="{590FBE94-09CC-4EBC-ABFD-6942CDF06030}">
      <dsp:nvSpPr>
        <dsp:cNvPr id="0" name=""/>
        <dsp:cNvSpPr/>
      </dsp:nvSpPr>
      <dsp:spPr>
        <a:xfrm rot="2121518">
          <a:off x="6856032" y="3755460"/>
          <a:ext cx="287032" cy="604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863974" y="3851537"/>
        <a:ext cx="200922" cy="362977"/>
      </dsp:txXfrm>
    </dsp:sp>
    <dsp:sp modelId="{EA40A006-9569-4CEC-8160-10C0C2024153}">
      <dsp:nvSpPr>
        <dsp:cNvPr id="0" name=""/>
        <dsp:cNvSpPr/>
      </dsp:nvSpPr>
      <dsp:spPr>
        <a:xfrm>
          <a:off x="6411691" y="4038604"/>
          <a:ext cx="3876285" cy="1954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বেঁচে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979360" y="4324898"/>
        <a:ext cx="2740947" cy="1382351"/>
      </dsp:txXfrm>
    </dsp:sp>
    <dsp:sp modelId="{520C152D-A9A0-48D9-BD5B-BCA347FD1C79}">
      <dsp:nvSpPr>
        <dsp:cNvPr id="0" name=""/>
        <dsp:cNvSpPr/>
      </dsp:nvSpPr>
      <dsp:spPr>
        <a:xfrm rot="8825533">
          <a:off x="4568897" y="3714782"/>
          <a:ext cx="282104" cy="604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46738" y="3812785"/>
        <a:ext cx="197473" cy="362977"/>
      </dsp:txXfrm>
    </dsp:sp>
    <dsp:sp modelId="{463823F4-E569-48F2-916C-197E2A63F1B9}">
      <dsp:nvSpPr>
        <dsp:cNvPr id="0" name=""/>
        <dsp:cNvSpPr/>
      </dsp:nvSpPr>
      <dsp:spPr>
        <a:xfrm>
          <a:off x="1321920" y="3905003"/>
          <a:ext cx="3816767" cy="2139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পিপাসা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লাগলে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পারতাম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880873" y="4218332"/>
        <a:ext cx="2698861" cy="1512884"/>
      </dsp:txXfrm>
    </dsp:sp>
    <dsp:sp modelId="{4763F745-396D-400C-80E3-0742F5D35241}">
      <dsp:nvSpPr>
        <dsp:cNvPr id="0" name=""/>
        <dsp:cNvSpPr/>
      </dsp:nvSpPr>
      <dsp:spPr>
        <a:xfrm rot="11914378">
          <a:off x="4401118" y="2499755"/>
          <a:ext cx="217663" cy="604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464717" y="2631147"/>
        <a:ext cx="152364" cy="362977"/>
      </dsp:txXfrm>
    </dsp:sp>
    <dsp:sp modelId="{ABB27978-781D-4E63-A519-86665A5D2FA6}">
      <dsp:nvSpPr>
        <dsp:cNvPr id="0" name=""/>
        <dsp:cNvSpPr/>
      </dsp:nvSpPr>
      <dsp:spPr>
        <a:xfrm>
          <a:off x="735465" y="998491"/>
          <a:ext cx="3805451" cy="2349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রান্না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করা,গোসল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করা,কাপড়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ঘরবাড়ি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পরিচ্ছন্ন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রাখার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হতো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292760" y="1342585"/>
        <a:ext cx="2690861" cy="166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0741-AF78-0225-B579-70CA965D5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F6D2B-76D0-86A6-78A2-1B434D969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76AC0-B7E0-2621-3EDE-E469ECB6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10AD1-FA2F-8B9F-E960-CBC30C41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AAC09-FD48-6820-F471-F0C04B5B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AE20-A967-F690-680B-3C620F0A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09754-4C00-20CD-036F-2ACC170BE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C3EB8-7BB1-FCD1-5085-93C4F9BC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C32D-C2E6-CD2D-C09F-8F4547F2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2D1B8-CD74-A01A-B13E-76D1A48E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3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7D2FA-A336-266F-9AC3-9B3FA224C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9123-33C4-1C71-45C2-E7236C49B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7A726-F88B-1675-A4E3-52F56F7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E4E6-1376-13D9-E6BD-FF8BBE1C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F77-36A9-1ED8-3432-EAA4CDF2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7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C583-0710-191C-7748-B14E4ACA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69A4-DF8D-BECF-259A-EA85D1AB2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A119-DE1E-ACAB-0F08-B6A8A196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CBB2-CB8A-6620-E9BE-12C3B581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F7F6-13B0-40F3-6755-656890C4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BD7D-B1BD-05AE-E065-9D5A5B7D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99C23-C5B2-0351-2304-F5303B325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F7020-7763-0D51-6151-D5387447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DEE33-AFE5-56B1-7310-538B3822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6F16-3EF0-9FA9-D8E0-AB6F168F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DE4A-16C9-65D2-E981-2B53CD44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A3B1-1D26-465E-7E7A-B684F29A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0207D-B23C-E69D-99B9-1104FF66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2A42-3D32-A95D-376D-8966498E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A5E7E-E2AB-195E-4EA0-042E6824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B229E-5933-23FA-CBBA-A7BABBEE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3A99-EFEE-6937-EC73-B05B0C11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4462-EC3C-DECF-B8A2-7149487F0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47FEA-7A22-1A37-C5F0-9CCA3016A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1D5F4-4C70-6AEC-F7EB-1B2284414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D7CE6-F7FE-FF82-C063-696D282AD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18D85-F8CE-B0D2-3B03-53CC0A67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B3748-666E-4B38-2350-D9C69618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A57DA-060C-EF69-FA3C-7158AFA1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1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EC0A-16B6-4EFC-0078-91389D6D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29DBF-7337-FFE6-579B-CD99FC0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063A6-9FA6-2246-7759-B664E3F9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364A-C249-2372-B9A9-C168488C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A9F3C-048F-0812-6493-0F1CDF99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B3C1-1373-83CD-AE5A-A4D5C073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72296-6F4A-CD62-4C97-610A9862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856B-066D-0C54-04EF-80A2D2D5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25AB-5A7C-29D0-8CDE-E7AF4754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0CEDD-9305-0347-1220-B3504958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7C8-58D9-C005-E53D-999598BE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571D-CA3A-EF63-10B6-9D491635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69F4-7437-B025-FF96-57EFFB91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A45F-0F64-F739-7BDE-1F3A79C1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16977-6C53-AFDE-E0B2-886F02331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752D1-E243-D8DE-1951-AC099F15D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9E49A-26DC-BD1B-911B-9EB8E64E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D4148-D343-5735-FE73-9897655F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4B09-AAF1-964E-319B-5E347AF1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E9936-C7EA-DC34-3D59-14D0C247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03045-4D63-EC17-D537-CDA6AC0B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78FE5-1C6B-22EA-1742-6C504432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762CB-2F7F-4278-B12C-01495C6614E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CB9D5-1A18-A191-0E9B-B43268EF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AC132-3063-660B-83ED-623D456F5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B577C3-82A1-4754-AA77-1A78E938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2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029BE8-F77C-FC2E-7F22-49F09C93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16BE2-BCE7-B871-E40D-19957D929162}"/>
              </a:ext>
            </a:extLst>
          </p:cNvPr>
          <p:cNvSpPr txBox="1"/>
          <p:nvPr/>
        </p:nvSpPr>
        <p:spPr>
          <a:xfrm>
            <a:off x="3396343" y="2155372"/>
            <a:ext cx="709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5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9E9E9-9A53-6107-9509-43FB2EB9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558BCE-D70B-BB9E-24C7-209831D5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3"/>
            <a:ext cx="12192000" cy="680679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145CBA-1056-A40E-CE25-17B69A92F26D}"/>
              </a:ext>
            </a:extLst>
          </p:cNvPr>
          <p:cNvSpPr/>
          <p:nvPr/>
        </p:nvSpPr>
        <p:spPr>
          <a:xfrm>
            <a:off x="4592071" y="391887"/>
            <a:ext cx="2646930" cy="751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DE4B5F-B176-FFAB-EA6B-540CB17C5FA5}"/>
              </a:ext>
            </a:extLst>
          </p:cNvPr>
          <p:cNvSpPr/>
          <p:nvPr/>
        </p:nvSpPr>
        <p:spPr>
          <a:xfrm>
            <a:off x="2382269" y="1698173"/>
            <a:ext cx="7784988" cy="26125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হবে?৪টি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236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83BD-D6B2-4DD7-4DB9-E42BACC5E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463F84-55A5-D6ED-854B-E38B634C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3"/>
            <a:ext cx="12192000" cy="680679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FA2C98-7658-947A-C042-22ED56174249}"/>
              </a:ext>
            </a:extLst>
          </p:cNvPr>
          <p:cNvSpPr/>
          <p:nvPr/>
        </p:nvSpPr>
        <p:spPr>
          <a:xfrm>
            <a:off x="4592071" y="391887"/>
            <a:ext cx="2646930" cy="751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E7255E-CA9B-2DF9-5E82-A3B7C92F82A7}"/>
              </a:ext>
            </a:extLst>
          </p:cNvPr>
          <p:cNvSpPr/>
          <p:nvPr/>
        </p:nvSpPr>
        <p:spPr>
          <a:xfrm>
            <a:off x="2382269" y="1698173"/>
            <a:ext cx="7784988" cy="26125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540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72D6-B675-EABC-28C5-E347A42A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9FCE70-9524-781F-3AB2-74E61D9D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0679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557014-D8AB-7558-38BE-A29ED13051D2}"/>
              </a:ext>
            </a:extLst>
          </p:cNvPr>
          <p:cNvSpPr/>
          <p:nvPr/>
        </p:nvSpPr>
        <p:spPr>
          <a:xfrm>
            <a:off x="3091543" y="1589314"/>
            <a:ext cx="5921828" cy="22424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0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8B04A-3E33-5F52-6F2B-115E7CA5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wearing a red head scarf&#10;&#10;AI-generated content may be incorrect.">
            <a:extLst>
              <a:ext uri="{FF2B5EF4-FFF2-40B4-BE49-F238E27FC236}">
                <a16:creationId xmlns:a16="http://schemas.microsoft.com/office/drawing/2014/main" id="{5B63FA2D-5311-F55F-5775-86822FCC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8966"/>
          <a:stretch>
            <a:fillRect/>
          </a:stretch>
        </p:blipFill>
        <p:spPr>
          <a:xfrm>
            <a:off x="953086" y="983891"/>
            <a:ext cx="2711782" cy="399312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C171D-8854-F037-A489-AD4A0AB63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0" y="1976804"/>
            <a:ext cx="6020730" cy="3431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349B6-32BF-1F27-2446-53FC98BCB2E6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শিক্ষক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পরিচিতি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D1EC0-0207-8AE3-F2F2-12061863C78C}"/>
              </a:ext>
            </a:extLst>
          </p:cNvPr>
          <p:cNvSpPr txBox="1"/>
          <p:nvPr/>
        </p:nvSpPr>
        <p:spPr>
          <a:xfrm>
            <a:off x="5519056" y="2441448"/>
            <a:ext cx="4811486" cy="266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8196A-3B55-CA06-A4EB-EEA41CEFC5A3}"/>
              </a:ext>
            </a:extLst>
          </p:cNvPr>
          <p:cNvSpPr txBox="1"/>
          <p:nvPr/>
        </p:nvSpPr>
        <p:spPr>
          <a:xfrm>
            <a:off x="5695266" y="2210001"/>
            <a:ext cx="6768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গোলশান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বলরামপুর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632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1E17-1AE3-AC87-51FA-7165056F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3A56ED-6A18-AA9C-8443-7719DAF5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pic>
        <p:nvPicPr>
          <p:cNvPr id="3" name="Picture 2" descr="A book cover with images of people gardening&#10;&#10;AI-generated content may be incorrect.">
            <a:extLst>
              <a:ext uri="{FF2B5EF4-FFF2-40B4-BE49-F238E27FC236}">
                <a16:creationId xmlns:a16="http://schemas.microsoft.com/office/drawing/2014/main" id="{FA3808D4-65B4-7B17-05BE-39CDBABEF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5" y="659162"/>
            <a:ext cx="4051610" cy="5344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901C9-573A-DCD6-3973-3EB78CB99135}"/>
              </a:ext>
            </a:extLst>
          </p:cNvPr>
          <p:cNvSpPr txBox="1"/>
          <p:nvPr/>
        </p:nvSpPr>
        <p:spPr>
          <a:xfrm>
            <a:off x="5083629" y="228599"/>
            <a:ext cx="468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BAA99-7D27-1571-5ADB-C1D8C50B2D5B}"/>
              </a:ext>
            </a:extLst>
          </p:cNvPr>
          <p:cNvSpPr txBox="1"/>
          <p:nvPr/>
        </p:nvSpPr>
        <p:spPr>
          <a:xfrm>
            <a:off x="4385515" y="1207601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শ্রেণিঃতৃতীয়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বিষয়ঃপ্রাথমিক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অধ্যায়ঃসাত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শিরোনামঃ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নম্বরঃ৮৬ ও ৮৭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1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523BC-BD12-2512-F4C6-571E36283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D60F55A-FF46-9020-0C0B-3E4D102F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5D0B08-E67D-DF4E-8F9A-6BDA386AB943}"/>
              </a:ext>
            </a:extLst>
          </p:cNvPr>
          <p:cNvSpPr/>
          <p:nvPr/>
        </p:nvSpPr>
        <p:spPr>
          <a:xfrm>
            <a:off x="4288972" y="250371"/>
            <a:ext cx="2862943" cy="8708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DF9C10-F8F5-BF9E-B3EA-1AF1856F4A5C}"/>
              </a:ext>
            </a:extLst>
          </p:cNvPr>
          <p:cNvSpPr/>
          <p:nvPr/>
        </p:nvSpPr>
        <p:spPr>
          <a:xfrm>
            <a:off x="1257300" y="1371600"/>
            <a:ext cx="9677399" cy="3505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৫.১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উৎস,ধরন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651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5B3E-0387-93C0-EB2B-50E09677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1B452DF-5D7E-6CDC-DA30-1A29465D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023620-20B2-0C47-3DFB-D82E0F0F220F}"/>
              </a:ext>
            </a:extLst>
          </p:cNvPr>
          <p:cNvSpPr/>
          <p:nvPr/>
        </p:nvSpPr>
        <p:spPr>
          <a:xfrm>
            <a:off x="3507495" y="315686"/>
            <a:ext cx="5394722" cy="898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1547A6-149D-46BE-DE8A-226A3C2085AC}"/>
              </a:ext>
            </a:extLst>
          </p:cNvPr>
          <p:cNvSpPr/>
          <p:nvPr/>
        </p:nvSpPr>
        <p:spPr>
          <a:xfrm>
            <a:off x="1503376" y="1955095"/>
            <a:ext cx="9665367" cy="23556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8202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C947-5546-2644-1048-C21C7ED0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76130-1F91-F41E-15C1-F7EBE5C12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874A0-63C3-108F-70F6-4B4F9B61994E}"/>
              </a:ext>
            </a:extLst>
          </p:cNvPr>
          <p:cNvSpPr/>
          <p:nvPr/>
        </p:nvSpPr>
        <p:spPr>
          <a:xfrm>
            <a:off x="4228249" y="402772"/>
            <a:ext cx="3735501" cy="898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03FED0-0F4B-A857-6DF7-58E4057C364B}"/>
              </a:ext>
            </a:extLst>
          </p:cNvPr>
          <p:cNvSpPr/>
          <p:nvPr/>
        </p:nvSpPr>
        <p:spPr>
          <a:xfrm>
            <a:off x="2507582" y="2068790"/>
            <a:ext cx="7176835" cy="25799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5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07F8-07E4-DF07-E910-20F6C9FBE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A210E8C-2C54-176F-61AE-E7D40F3E0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3C8D42-83B9-84A9-0E14-8A1068A80488}"/>
              </a:ext>
            </a:extLst>
          </p:cNvPr>
          <p:cNvSpPr/>
          <p:nvPr/>
        </p:nvSpPr>
        <p:spPr>
          <a:xfrm>
            <a:off x="2954621" y="402772"/>
            <a:ext cx="6798980" cy="898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56EFD-A9B6-D0FF-3CD3-AAC2CF7E0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9" y="1704119"/>
            <a:ext cx="3527590" cy="19820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5D76DE-D245-D3FC-49FC-2C000498D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00" y="1704119"/>
            <a:ext cx="3269242" cy="19820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F65D6-013C-75DA-249B-BEC1A8ABB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9" y="4162852"/>
            <a:ext cx="3635829" cy="19820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323FC4-E841-7C99-F3D1-AD3DEB0A7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4203635"/>
            <a:ext cx="3154815" cy="1900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36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EB41-3FC7-5597-9FE8-49A9A03D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873700-2052-2668-0903-62522592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7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0233B0-86C7-4DBE-A316-88092A26E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681438"/>
              </p:ext>
            </p:extLst>
          </p:nvPr>
        </p:nvGraphicFramePr>
        <p:xfrm>
          <a:off x="348342" y="257426"/>
          <a:ext cx="11495315" cy="629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9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7C4F9-2985-F504-6B4A-CA70B0754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4D799D-971B-7321-B45C-8DE67F58E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3"/>
            <a:ext cx="12192000" cy="680679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2320AB-BC2F-C98A-4FE9-C77E36A5CC8A}"/>
              </a:ext>
            </a:extLst>
          </p:cNvPr>
          <p:cNvSpPr/>
          <p:nvPr/>
        </p:nvSpPr>
        <p:spPr>
          <a:xfrm>
            <a:off x="2938214" y="185056"/>
            <a:ext cx="6413387" cy="751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সংযোগ,পৃষ্ঠা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84FD7-9E30-E94F-F04C-B176D30A7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83" y="1070023"/>
            <a:ext cx="6142018" cy="56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7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181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Pedp4 WPBX4125BLF092405117</dc:creator>
  <cp:lastModifiedBy>Pedp4 WPBX4125BLF092405117</cp:lastModifiedBy>
  <cp:revision>8</cp:revision>
  <dcterms:created xsi:type="dcterms:W3CDTF">2026-07-08T09:10:31Z</dcterms:created>
  <dcterms:modified xsi:type="dcterms:W3CDTF">2026-07-20T05:07:49Z</dcterms:modified>
</cp:coreProperties>
</file>