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320" r:id="rId2"/>
    <p:sldId id="321" r:id="rId3"/>
    <p:sldId id="303" r:id="rId4"/>
    <p:sldId id="259" r:id="rId5"/>
    <p:sldId id="324" r:id="rId6"/>
    <p:sldId id="325" r:id="rId7"/>
    <p:sldId id="326" r:id="rId8"/>
    <p:sldId id="312" r:id="rId9"/>
    <p:sldId id="331" r:id="rId10"/>
    <p:sldId id="293" r:id="rId11"/>
    <p:sldId id="276" r:id="rId12"/>
    <p:sldId id="304" r:id="rId13"/>
    <p:sldId id="328" r:id="rId14"/>
    <p:sldId id="329" r:id="rId15"/>
    <p:sldId id="330" r:id="rId16"/>
    <p:sldId id="327" r:id="rId17"/>
    <p:sldId id="32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828"/>
    <a:srgbClr val="008000"/>
    <a:srgbClr val="3EC4F5"/>
    <a:srgbClr val="000099"/>
    <a:srgbClr val="00CC00"/>
    <a:srgbClr val="FF66FF"/>
    <a:srgbClr val="CC00CC"/>
    <a:srgbClr val="FF33CC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6745" autoAdjust="0"/>
  </p:normalViewPr>
  <p:slideViewPr>
    <p:cSldViewPr snapToGrid="0">
      <p:cViewPr varScale="1">
        <p:scale>
          <a:sx n="63" d="100"/>
          <a:sy n="63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C6F19-B345-417D-B597-EEAB3848F351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7AE9-FDCC-4359-9BE9-D8D344FF8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9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7AE9-FDCC-4359-9BE9-D8D344FF81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9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1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3.svg"/><Relationship Id="rId7" Type="http://schemas.openxmlformats.org/officeDocument/2006/relationships/image" Target="../../theme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../theme/media/image15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8D2A45-21A1-34B6-2A67-8B86F1D6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461" y="1371600"/>
            <a:ext cx="3168603" cy="50006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26D00E-3B98-20A7-2F19-530B9544A039}"/>
              </a:ext>
            </a:extLst>
          </p:cNvPr>
          <p:cNvSpPr/>
          <p:nvPr/>
        </p:nvSpPr>
        <p:spPr>
          <a:xfrm>
            <a:off x="2675685" y="1234017"/>
            <a:ext cx="7911353" cy="34094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39700" dist="165100" dir="3900000" sx="99000" sy="99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F4496-4915-9CAE-A99E-55A3B0B58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37" y="1842076"/>
            <a:ext cx="2193306" cy="219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D5597B-7B11-E20A-F84A-61EEEC2F7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21"/>
            <a:ext cx="870801" cy="8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0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3912 L 0.64987 0.866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4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3613D-67E4-4288-B254-0D0047EF57E0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6A899-93DD-4FFE-969F-B71B8096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036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528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bg>
      <p:bgPr>
        <a:gradFill flip="none" rotWithShape="1">
          <a:gsLst>
            <a:gs pos="48000">
              <a:srgbClr val="BED7EF"/>
            </a:gs>
            <a:gs pos="43000">
              <a:srgbClr val="C6DCF1"/>
            </a:gs>
            <a:gs pos="33000">
              <a:schemeClr val="accent4">
                <a:lumMod val="40000"/>
                <a:lumOff val="60000"/>
              </a:schemeClr>
            </a:gs>
            <a:gs pos="13000">
              <a:schemeClr val="accent1">
                <a:lumMod val="5000"/>
                <a:lumOff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75232">
              <a:srgbClr val="BBD5ED"/>
            </a:gs>
            <a:gs pos="68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8789" y="90152"/>
            <a:ext cx="11964473" cy="66712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8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73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nd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6C0E0-AEBD-A6AD-7336-39B075885C8B}"/>
              </a:ext>
            </a:extLst>
          </p:cNvPr>
          <p:cNvSpPr txBox="1"/>
          <p:nvPr/>
        </p:nvSpPr>
        <p:spPr>
          <a:xfrm>
            <a:off x="5171693" y="462296"/>
            <a:ext cx="2895923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2758E-9EA4-428E-9F78-BBDF42125B0F}"/>
              </a:ext>
            </a:extLst>
          </p:cNvPr>
          <p:cNvSpPr/>
          <p:nvPr/>
        </p:nvSpPr>
        <p:spPr>
          <a:xfrm flipV="1">
            <a:off x="363415" y="1341715"/>
            <a:ext cx="1108351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07E6-1309-37C6-3309-E58345E229EB}"/>
              </a:ext>
            </a:extLst>
          </p:cNvPr>
          <p:cNvSpPr/>
          <p:nvPr/>
        </p:nvSpPr>
        <p:spPr>
          <a:xfrm flipV="1">
            <a:off x="4072776" y="125713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28EDD-F09C-1E93-4043-58BCAC4B3F8E}"/>
              </a:ext>
            </a:extLst>
          </p:cNvPr>
          <p:cNvSpPr/>
          <p:nvPr/>
        </p:nvSpPr>
        <p:spPr>
          <a:xfrm rot="5400000" flipV="1">
            <a:off x="4270531" y="3909144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5BEEE2-C372-7224-CB6F-0079CE40E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52729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EC83A02-EA9B-F924-11E8-5D5D82A5F0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7616" y="2241811"/>
            <a:ext cx="1970252" cy="206675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B9FA6-4A0F-4E2B-6CEA-704829109C7D}"/>
              </a:ext>
            </a:extLst>
          </p:cNvPr>
          <p:cNvSpPr txBox="1"/>
          <p:nvPr/>
        </p:nvSpPr>
        <p:spPr>
          <a:xfrm>
            <a:off x="2201901" y="1553012"/>
            <a:ext cx="296979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B961E-3913-4CCF-9314-6D725B6D97D5}"/>
              </a:ext>
            </a:extLst>
          </p:cNvPr>
          <p:cNvSpPr txBox="1"/>
          <p:nvPr/>
        </p:nvSpPr>
        <p:spPr>
          <a:xfrm>
            <a:off x="7758523" y="1553012"/>
            <a:ext cx="299533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693357" y="370442"/>
            <a:ext cx="1603635" cy="1486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836126" y="1279314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A97FF-4485-7CF1-D49C-6805D20D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6048777" y="341928"/>
            <a:ext cx="1394542" cy="1002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4663F5-F511-4080-762D-BB7C0190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7702437" y="370442"/>
            <a:ext cx="1415805" cy="10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79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930354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79B8868-7EC4-E706-E9B4-67402933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7918" y="518682"/>
            <a:ext cx="1198298" cy="11982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C87DC50-4D73-F1D6-CE85-9F673A216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0207" y="518682"/>
            <a:ext cx="1198298" cy="11982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998754-D26F-8593-7BED-6F2AD3263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2497" y="518682"/>
            <a:ext cx="1198298" cy="11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5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3C8203A-B144-71F9-629E-7AA1C5AF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0450" y="490194"/>
            <a:ext cx="1226786" cy="12267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B252-1BCA-872A-1B93-6B1E14E5C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6858" y="395660"/>
            <a:ext cx="1420933" cy="142093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931C303-E426-6793-EDC3-8EDF7AA4C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381" y="466991"/>
            <a:ext cx="1226786" cy="12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1804737" y="934613"/>
            <a:ext cx="1402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CE8DBAB-10C4-C698-FC7A-57D34C7D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764" y="409487"/>
            <a:ext cx="1182230" cy="1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2007803" y="962894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FA1B8-A48D-255B-BB50-9E8F27EC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5" y="552034"/>
            <a:ext cx="1257968" cy="10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png">
            <a:extLst>
              <a:ext uri="{FF2B5EF4-FFF2-40B4-BE49-F238E27FC236}">
                <a16:creationId xmlns:a16="http://schemas.microsoft.com/office/drawing/2014/main" id="{8D78984C-7611-ED3A-6893-97F0E59C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94" y="5929248"/>
            <a:ext cx="7934895" cy="921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D09034-B0CE-AEAB-57EF-9D72EA772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4" y="5920556"/>
            <a:ext cx="879560" cy="802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D7AEC8-C47D-F90F-5C86-83EA47844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4604" y="6126370"/>
            <a:ext cx="856521" cy="527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738">
            <a:off x="4714154" y="-647607"/>
            <a:ext cx="2795673" cy="5847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097423-3D74-84E9-2AD3-A45B31046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" y="2713313"/>
            <a:ext cx="11957157" cy="29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2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20" Type="http://schemas.openxmlformats.org/officeDocument/2006/relationships/hyperlink" Target="https://www.peakpx.com/19235/water-droplet/1440x900-wallpape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B8E7872C-1867-4538-1453-42919C14AC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83"/>
            </a:avLst>
          </a:prstGeom>
          <a:blipFill dpi="0" rotWithShape="1">
            <a:blip r:embed="rId16">
              <a:alphaModFix amt="40000"/>
              <a:extLst>
                <a:ext uri="{837473B0-CC2E-450A-ABE3-18F120FF3D39}">
                  <a1611:picAttrSrcUrl xmlns="" xmlns:a1611="http://schemas.microsoft.com/office/drawing/2016/11/main" r:id="rId2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5C2DF-2AB9-7F21-5E96-FA605259A4B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200" y="5869381"/>
            <a:ext cx="1294819" cy="681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C9FCA6-7C5B-24E4-2CDA-54DE98A615B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976" y="6496095"/>
            <a:ext cx="1775334" cy="4373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B64F1D-3BD3-E04A-A351-E760650E81BE}"/>
              </a:ext>
            </a:extLst>
          </p:cNvPr>
          <p:cNvGrpSpPr/>
          <p:nvPr/>
        </p:nvGrpSpPr>
        <p:grpSpPr>
          <a:xfrm>
            <a:off x="8448390" y="6192772"/>
            <a:ext cx="1842586" cy="595015"/>
            <a:chOff x="8269280" y="6224725"/>
            <a:chExt cx="1842586" cy="5950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01C0FA-EAF3-2230-1057-0ACE4D076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9114" y="6238903"/>
              <a:ext cx="522752" cy="580837"/>
            </a:xfrm>
            <a:prstGeom prst="rect">
              <a:avLst/>
            </a:prstGeom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A4D0339B-1EE3-C51D-EFD5-C51AC586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0459" y="6224725"/>
              <a:ext cx="595015" cy="59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161B21-6597-5C18-660F-12A44343A45D}"/>
                </a:ext>
              </a:extLst>
            </p:cNvPr>
            <p:cNvGrpSpPr/>
            <p:nvPr/>
          </p:nvGrpSpPr>
          <p:grpSpPr>
            <a:xfrm>
              <a:off x="8269280" y="6242202"/>
              <a:ext cx="577540" cy="577538"/>
              <a:chOff x="8269280" y="6239279"/>
              <a:chExt cx="577540" cy="57753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ECD49B4-5987-4771-C4D6-E110004DC35B}"/>
                  </a:ext>
                </a:extLst>
              </p:cNvPr>
              <p:cNvSpPr/>
              <p:nvPr/>
            </p:nvSpPr>
            <p:spPr>
              <a:xfrm>
                <a:off x="8269280" y="6239279"/>
                <a:ext cx="577540" cy="577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0E932AB-17A7-2EAB-DA0F-FCE6805B5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1241" y="6251239"/>
                <a:ext cx="553618" cy="5536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5737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5" r:id="rId11"/>
    <p:sldLayoutId id="2147483676" r:id="rId12"/>
    <p:sldLayoutId id="2147483678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eb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08437" y="1244934"/>
            <a:ext cx="7383087" cy="450590"/>
            <a:chOff x="526472" y="706582"/>
            <a:chExt cx="10474037" cy="734291"/>
          </a:xfrm>
        </p:grpSpPr>
        <p:sp>
          <p:nvSpPr>
            <p:cNvPr id="27" name="Rounded Rectangle 26"/>
            <p:cNvSpPr/>
            <p:nvPr/>
          </p:nvSpPr>
          <p:spPr>
            <a:xfrm>
              <a:off x="526472" y="706582"/>
              <a:ext cx="10474037" cy="734291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5000">
                  <a:schemeClr val="accent2">
                    <a:lumMod val="40000"/>
                    <a:lumOff val="60000"/>
                  </a:schemeClr>
                </a:gs>
                <a:gs pos="30000">
                  <a:srgbClr val="00CC00"/>
                </a:gs>
                <a:gs pos="67000">
                  <a:srgbClr val="97AEDA"/>
                </a:gs>
                <a:gs pos="74000">
                  <a:srgbClr val="CC00CC"/>
                </a:gs>
                <a:gs pos="45000">
                  <a:srgbClr val="ACBAD3"/>
                </a:gs>
                <a:gs pos="54000">
                  <a:schemeClr val="accent3">
                    <a:lumMod val="60000"/>
                    <a:lumOff val="40000"/>
                  </a:schemeClr>
                </a:gs>
                <a:gs pos="89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814732" y="900332"/>
              <a:ext cx="590843" cy="436099"/>
              <a:chOff x="1814732" y="900332"/>
              <a:chExt cx="590843" cy="43609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814732" y="900332"/>
                <a:ext cx="590843" cy="436099"/>
              </a:xfrm>
              <a:prstGeom prst="ellipse">
                <a:avLst/>
              </a:prstGeom>
              <a:solidFill>
                <a:srgbClr val="D9FA36"/>
              </a:solidFill>
              <a:ln w="76200">
                <a:solidFill>
                  <a:schemeClr val="accent6">
                    <a:lumMod val="50000"/>
                  </a:schemeClr>
                </a:solidFill>
              </a:ln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80613" y="1019505"/>
                <a:ext cx="254391" cy="197752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242985" y="855676"/>
              <a:ext cx="590843" cy="436099"/>
              <a:chOff x="5242985" y="855676"/>
              <a:chExt cx="590843" cy="436099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242985" y="855676"/>
                <a:ext cx="590843" cy="436099"/>
              </a:xfrm>
              <a:prstGeom prst="ellipse">
                <a:avLst/>
              </a:prstGeom>
              <a:solidFill>
                <a:srgbClr val="D9FA36"/>
              </a:solidFill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411210" y="974849"/>
                <a:ext cx="254391" cy="197752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267114" y="855677"/>
              <a:ext cx="590843" cy="436099"/>
              <a:chOff x="8267114" y="855677"/>
              <a:chExt cx="590843" cy="436099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8267114" y="855677"/>
                <a:ext cx="590843" cy="436099"/>
              </a:xfrm>
              <a:prstGeom prst="ellipse">
                <a:avLst/>
              </a:prstGeom>
              <a:solidFill>
                <a:srgbClr val="D9FA36"/>
              </a:solidFill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440293" y="974849"/>
                <a:ext cx="254391" cy="197752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410835" y="1553692"/>
            <a:ext cx="1546932" cy="2701600"/>
            <a:chOff x="1010528" y="1172601"/>
            <a:chExt cx="2194560" cy="4402584"/>
          </a:xfrm>
        </p:grpSpPr>
        <p:grpSp>
          <p:nvGrpSpPr>
            <p:cNvPr id="20" name="Group 19"/>
            <p:cNvGrpSpPr/>
            <p:nvPr/>
          </p:nvGrpSpPr>
          <p:grpSpPr>
            <a:xfrm>
              <a:off x="1010528" y="1172601"/>
              <a:ext cx="2194560" cy="4402584"/>
              <a:chOff x="1010528" y="1172601"/>
              <a:chExt cx="2194560" cy="4402584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10528" y="3262743"/>
                <a:ext cx="2194560" cy="2312442"/>
              </a:xfrm>
              <a:custGeom>
                <a:avLst/>
                <a:gdLst>
                  <a:gd name="connsiteX0" fmla="*/ 1067439 w 2194560"/>
                  <a:gd name="connsiteY0" fmla="*/ 97940 h 2194560"/>
                  <a:gd name="connsiteX1" fmla="*/ 961931 w 2194560"/>
                  <a:gd name="connsiteY1" fmla="*/ 196414 h 2194560"/>
                  <a:gd name="connsiteX2" fmla="*/ 1067439 w 2194560"/>
                  <a:gd name="connsiteY2" fmla="*/ 294888 h 2194560"/>
                  <a:gd name="connsiteX3" fmla="*/ 1172947 w 2194560"/>
                  <a:gd name="connsiteY3" fmla="*/ 196414 h 2194560"/>
                  <a:gd name="connsiteX4" fmla="*/ 1067439 w 2194560"/>
                  <a:gd name="connsiteY4" fmla="*/ 97940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67439" y="97940"/>
                    </a:moveTo>
                    <a:cubicBezTo>
                      <a:pt x="1009169" y="97940"/>
                      <a:pt x="961931" y="142028"/>
                      <a:pt x="961931" y="196414"/>
                    </a:cubicBezTo>
                    <a:cubicBezTo>
                      <a:pt x="961931" y="250800"/>
                      <a:pt x="1009169" y="294888"/>
                      <a:pt x="1067439" y="294888"/>
                    </a:cubicBezTo>
                    <a:cubicBezTo>
                      <a:pt x="1125709" y="294888"/>
                      <a:pt x="1172947" y="250800"/>
                      <a:pt x="1172947" y="196414"/>
                    </a:cubicBezTo>
                    <a:cubicBezTo>
                      <a:pt x="1172947" y="142028"/>
                      <a:pt x="1125709" y="97940"/>
                      <a:pt x="1067439" y="97940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00CC00">
                      <a:alpha val="70000"/>
                    </a:srgbClr>
                  </a:gs>
                  <a:gs pos="79000">
                    <a:srgbClr val="008000">
                      <a:alpha val="50000"/>
                    </a:srgb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rgbClr val="008000"/>
                    </a:gs>
                    <a:gs pos="100000">
                      <a:schemeClr val="bg1">
                        <a:alpha val="1000"/>
                      </a:schemeClr>
                    </a:gs>
                  </a:gsLst>
                  <a:lin ang="10800000" scaled="0"/>
                </a:gradFill>
              </a:ln>
              <a:effectLst>
                <a:reflection blurRad="6350" stA="50000" endA="300" endPos="4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b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 </a:t>
                </a:r>
                <a:endParaRPr lang="en-US" sz="115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2058232" y="1172601"/>
                <a:ext cx="85576" cy="2233713"/>
                <a:chOff x="2058232" y="1172601"/>
                <a:chExt cx="85576" cy="2233713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078027" y="1172601"/>
                  <a:ext cx="9532" cy="2090142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reeform 24"/>
                <p:cNvSpPr/>
                <p:nvPr/>
              </p:nvSpPr>
              <p:spPr>
                <a:xfrm>
                  <a:off x="2105708" y="3224643"/>
                  <a:ext cx="38100" cy="171450"/>
                </a:xfrm>
                <a:custGeom>
                  <a:avLst/>
                  <a:gdLst>
                    <a:gd name="connsiteX0" fmla="*/ 0 w 38100"/>
                    <a:gd name="connsiteY0" fmla="*/ 0 h 171450"/>
                    <a:gd name="connsiteX1" fmla="*/ 38100 w 38100"/>
                    <a:gd name="connsiteY1" fmla="*/ 171450 h 171450"/>
                    <a:gd name="connsiteX2" fmla="*/ 38100 w 38100"/>
                    <a:gd name="connsiteY2" fmla="*/ 17145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100" h="171450">
                      <a:moveTo>
                        <a:pt x="0" y="0"/>
                      </a:moveTo>
                      <a:lnTo>
                        <a:pt x="38100" y="171450"/>
                      </a:lnTo>
                      <a:lnTo>
                        <a:pt x="38100" y="171450"/>
                      </a:lnTo>
                    </a:path>
                  </a:pathLst>
                </a:custGeom>
                <a:no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flipH="1">
                  <a:off x="2058232" y="3234864"/>
                  <a:ext cx="38100" cy="171450"/>
                </a:xfrm>
                <a:custGeom>
                  <a:avLst/>
                  <a:gdLst>
                    <a:gd name="connsiteX0" fmla="*/ 0 w 38100"/>
                    <a:gd name="connsiteY0" fmla="*/ 0 h 171450"/>
                    <a:gd name="connsiteX1" fmla="*/ 38100 w 38100"/>
                    <a:gd name="connsiteY1" fmla="*/ 171450 h 171450"/>
                    <a:gd name="connsiteX2" fmla="*/ 38100 w 38100"/>
                    <a:gd name="connsiteY2" fmla="*/ 17145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100" h="171450">
                      <a:moveTo>
                        <a:pt x="0" y="0"/>
                      </a:moveTo>
                      <a:lnTo>
                        <a:pt x="38100" y="171450"/>
                      </a:lnTo>
                      <a:lnTo>
                        <a:pt x="38100" y="171450"/>
                      </a:lnTo>
                    </a:path>
                  </a:pathLst>
                </a:custGeom>
                <a:no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1" name="Straight Connector 20"/>
            <p:cNvCxnSpPr/>
            <p:nvPr/>
          </p:nvCxnSpPr>
          <p:spPr>
            <a:xfrm flipV="1">
              <a:off x="2085653" y="3209535"/>
              <a:ext cx="110590" cy="18515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846622" y="1535648"/>
            <a:ext cx="1546932" cy="3045526"/>
            <a:chOff x="4463332" y="1172601"/>
            <a:chExt cx="2194560" cy="4963053"/>
          </a:xfrm>
        </p:grpSpPr>
        <p:sp>
          <p:nvSpPr>
            <p:cNvPr id="14" name="Freeform 13"/>
            <p:cNvSpPr/>
            <p:nvPr/>
          </p:nvSpPr>
          <p:spPr>
            <a:xfrm flipH="1">
              <a:off x="5499892" y="3875314"/>
              <a:ext cx="34834" cy="182880"/>
            </a:xfrm>
            <a:custGeom>
              <a:avLst/>
              <a:gdLst>
                <a:gd name="connsiteX0" fmla="*/ 0 w 34834"/>
                <a:gd name="connsiteY0" fmla="*/ 0 h 182880"/>
                <a:gd name="connsiteX1" fmla="*/ 34834 w 34834"/>
                <a:gd name="connsiteY1" fmla="*/ 182880 h 182880"/>
                <a:gd name="connsiteX2" fmla="*/ 34834 w 34834"/>
                <a:gd name="connsiteY2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34" h="182880">
                  <a:moveTo>
                    <a:pt x="0" y="0"/>
                  </a:moveTo>
                  <a:lnTo>
                    <a:pt x="34834" y="182880"/>
                  </a:lnTo>
                  <a:lnTo>
                    <a:pt x="34834" y="18288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463332" y="1172601"/>
              <a:ext cx="2194560" cy="4963053"/>
              <a:chOff x="4454981" y="1147936"/>
              <a:chExt cx="2194560" cy="4963053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4454981" y="3916429"/>
                <a:ext cx="2194560" cy="2194560"/>
              </a:xfrm>
              <a:custGeom>
                <a:avLst/>
                <a:gdLst>
                  <a:gd name="connsiteX0" fmla="*/ 1067439 w 2194560"/>
                  <a:gd name="connsiteY0" fmla="*/ 97940 h 2194560"/>
                  <a:gd name="connsiteX1" fmla="*/ 961931 w 2194560"/>
                  <a:gd name="connsiteY1" fmla="*/ 196414 h 2194560"/>
                  <a:gd name="connsiteX2" fmla="*/ 1067439 w 2194560"/>
                  <a:gd name="connsiteY2" fmla="*/ 294888 h 2194560"/>
                  <a:gd name="connsiteX3" fmla="*/ 1172947 w 2194560"/>
                  <a:gd name="connsiteY3" fmla="*/ 196414 h 2194560"/>
                  <a:gd name="connsiteX4" fmla="*/ 1067439 w 2194560"/>
                  <a:gd name="connsiteY4" fmla="*/ 97940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67439" y="97940"/>
                    </a:moveTo>
                    <a:cubicBezTo>
                      <a:pt x="1009169" y="97940"/>
                      <a:pt x="961931" y="142028"/>
                      <a:pt x="961931" y="196414"/>
                    </a:cubicBezTo>
                    <a:cubicBezTo>
                      <a:pt x="961931" y="250800"/>
                      <a:pt x="1009169" y="294888"/>
                      <a:pt x="1067439" y="294888"/>
                    </a:cubicBezTo>
                    <a:cubicBezTo>
                      <a:pt x="1125709" y="294888"/>
                      <a:pt x="1172947" y="250800"/>
                      <a:pt x="1172947" y="196414"/>
                    </a:cubicBezTo>
                    <a:cubicBezTo>
                      <a:pt x="1172947" y="142028"/>
                      <a:pt x="1125709" y="97940"/>
                      <a:pt x="1067439" y="97940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FFFF00">
                      <a:alpha val="70000"/>
                    </a:srgbClr>
                  </a:gs>
                  <a:gs pos="79000">
                    <a:srgbClr val="FF9900">
                      <a:alpha val="50000"/>
                    </a:srgb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rgbClr val="FFC000"/>
                    </a:gs>
                    <a:gs pos="100000">
                      <a:schemeClr val="bg1">
                        <a:alpha val="1000"/>
                      </a:schemeClr>
                    </a:gs>
                  </a:gsLst>
                  <a:lin ang="21000000" scaled="0"/>
                </a:gradFill>
              </a:ln>
              <a:effectLst>
                <a:reflection blurRad="6350" stA="50000" endA="300" endPos="4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b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endParaRPr lang="en-US" sz="115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5529415" y="1147936"/>
                <a:ext cx="8990" cy="278238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17"/>
              <p:cNvSpPr/>
              <p:nvPr/>
            </p:nvSpPr>
            <p:spPr>
              <a:xfrm>
                <a:off x="5553891" y="3916430"/>
                <a:ext cx="45719" cy="141764"/>
              </a:xfrm>
              <a:custGeom>
                <a:avLst/>
                <a:gdLst>
                  <a:gd name="connsiteX0" fmla="*/ 0 w 34834"/>
                  <a:gd name="connsiteY0" fmla="*/ 0 h 182880"/>
                  <a:gd name="connsiteX1" fmla="*/ 34834 w 34834"/>
                  <a:gd name="connsiteY1" fmla="*/ 182880 h 182880"/>
                  <a:gd name="connsiteX2" fmla="*/ 34834 w 34834"/>
                  <a:gd name="connsiteY2" fmla="*/ 18288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834" h="182880">
                    <a:moveTo>
                      <a:pt x="0" y="0"/>
                    </a:moveTo>
                    <a:lnTo>
                      <a:pt x="34834" y="182880"/>
                    </a:lnTo>
                    <a:lnTo>
                      <a:pt x="34834" y="182880"/>
                    </a:lnTo>
                  </a:path>
                </a:pathLst>
              </a:cu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stCxn id="14" idx="0"/>
              </p:cNvCxnSpPr>
              <p:nvPr/>
            </p:nvCxnSpPr>
            <p:spPr>
              <a:xfrm flipV="1">
                <a:off x="5534726" y="3805646"/>
                <a:ext cx="130875" cy="6966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7962660" y="1530902"/>
            <a:ext cx="1546932" cy="2634009"/>
            <a:chOff x="7465255" y="1164867"/>
            <a:chExt cx="2194560" cy="4292436"/>
          </a:xfrm>
        </p:grpSpPr>
        <p:sp>
          <p:nvSpPr>
            <p:cNvPr id="8" name="Freeform 7"/>
            <p:cNvSpPr/>
            <p:nvPr/>
          </p:nvSpPr>
          <p:spPr>
            <a:xfrm>
              <a:off x="8569234" y="3248297"/>
              <a:ext cx="17668" cy="152744"/>
            </a:xfrm>
            <a:custGeom>
              <a:avLst/>
              <a:gdLst>
                <a:gd name="connsiteX0" fmla="*/ 0 w 17668"/>
                <a:gd name="connsiteY0" fmla="*/ 0 h 152744"/>
                <a:gd name="connsiteX1" fmla="*/ 17417 w 17668"/>
                <a:gd name="connsiteY1" fmla="*/ 139337 h 152744"/>
                <a:gd name="connsiteX2" fmla="*/ 8709 w 17668"/>
                <a:gd name="connsiteY2" fmla="*/ 139337 h 15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68" h="152744">
                  <a:moveTo>
                    <a:pt x="0" y="0"/>
                  </a:moveTo>
                  <a:cubicBezTo>
                    <a:pt x="7983" y="58057"/>
                    <a:pt x="15966" y="116114"/>
                    <a:pt x="17417" y="139337"/>
                  </a:cubicBezTo>
                  <a:cubicBezTo>
                    <a:pt x="18868" y="162560"/>
                    <a:pt x="13788" y="150948"/>
                    <a:pt x="8709" y="139337"/>
                  </a:cubicBez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65255" y="1164867"/>
              <a:ext cx="2194560" cy="4292436"/>
              <a:chOff x="7465255" y="1164867"/>
              <a:chExt cx="2194560" cy="429243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7465255" y="3262743"/>
                <a:ext cx="2194560" cy="2194560"/>
              </a:xfrm>
              <a:custGeom>
                <a:avLst/>
                <a:gdLst>
                  <a:gd name="connsiteX0" fmla="*/ 1067439 w 2194560"/>
                  <a:gd name="connsiteY0" fmla="*/ 97940 h 2194560"/>
                  <a:gd name="connsiteX1" fmla="*/ 961931 w 2194560"/>
                  <a:gd name="connsiteY1" fmla="*/ 196414 h 2194560"/>
                  <a:gd name="connsiteX2" fmla="*/ 1067439 w 2194560"/>
                  <a:gd name="connsiteY2" fmla="*/ 294888 h 2194560"/>
                  <a:gd name="connsiteX3" fmla="*/ 1172947 w 2194560"/>
                  <a:gd name="connsiteY3" fmla="*/ 196414 h 2194560"/>
                  <a:gd name="connsiteX4" fmla="*/ 1067439 w 2194560"/>
                  <a:gd name="connsiteY4" fmla="*/ 97940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67439" y="97940"/>
                    </a:moveTo>
                    <a:cubicBezTo>
                      <a:pt x="1009169" y="97940"/>
                      <a:pt x="961931" y="142028"/>
                      <a:pt x="961931" y="196414"/>
                    </a:cubicBezTo>
                    <a:cubicBezTo>
                      <a:pt x="961931" y="250800"/>
                      <a:pt x="1009169" y="294888"/>
                      <a:pt x="1067439" y="294888"/>
                    </a:cubicBezTo>
                    <a:cubicBezTo>
                      <a:pt x="1125709" y="294888"/>
                      <a:pt x="1172947" y="250800"/>
                      <a:pt x="1172947" y="196414"/>
                    </a:cubicBezTo>
                    <a:cubicBezTo>
                      <a:pt x="1172947" y="142028"/>
                      <a:pt x="1125709" y="97940"/>
                      <a:pt x="1067439" y="97940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6000">
                    <a:srgbClr val="FF66FF">
                      <a:alpha val="69804"/>
                    </a:srgbClr>
                  </a:gs>
                  <a:gs pos="80000">
                    <a:srgbClr val="CC00CC">
                      <a:alpha val="49804"/>
                    </a:srgb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rgbClr val="FFC000"/>
                    </a:gs>
                    <a:gs pos="100000">
                      <a:schemeClr val="bg1">
                        <a:alpha val="1000"/>
                      </a:schemeClr>
                    </a:gs>
                  </a:gsLst>
                  <a:lin ang="21000000" scaled="0"/>
                </a:gradFill>
              </a:ln>
              <a:effectLst>
                <a:reflection blurRad="6350" stA="50000" endA="300" endPos="4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b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endParaRPr lang="en-US" sz="115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1" name="Straight Connector 10"/>
              <p:cNvCxnSpPr>
                <a:stCxn id="32" idx="4"/>
              </p:cNvCxnSpPr>
              <p:nvPr/>
            </p:nvCxnSpPr>
            <p:spPr>
              <a:xfrm flipH="1">
                <a:off x="8472995" y="1164867"/>
                <a:ext cx="4954" cy="2147989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reeform 11"/>
              <p:cNvSpPr/>
              <p:nvPr/>
            </p:nvSpPr>
            <p:spPr>
              <a:xfrm flipV="1">
                <a:off x="8516815" y="3335035"/>
                <a:ext cx="45719" cy="61058"/>
              </a:xfrm>
              <a:custGeom>
                <a:avLst/>
                <a:gdLst>
                  <a:gd name="connsiteX0" fmla="*/ 0 w 17668"/>
                  <a:gd name="connsiteY0" fmla="*/ 0 h 152744"/>
                  <a:gd name="connsiteX1" fmla="*/ 17417 w 17668"/>
                  <a:gd name="connsiteY1" fmla="*/ 139337 h 152744"/>
                  <a:gd name="connsiteX2" fmla="*/ 8709 w 17668"/>
                  <a:gd name="connsiteY2" fmla="*/ 139337 h 15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68" h="152744">
                    <a:moveTo>
                      <a:pt x="0" y="0"/>
                    </a:moveTo>
                    <a:cubicBezTo>
                      <a:pt x="7983" y="58057"/>
                      <a:pt x="15966" y="116114"/>
                      <a:pt x="17417" y="139337"/>
                    </a:cubicBezTo>
                    <a:cubicBezTo>
                      <a:pt x="18868" y="162560"/>
                      <a:pt x="13788" y="150948"/>
                      <a:pt x="8709" y="139337"/>
                    </a:cubicBezTo>
                  </a:path>
                </a:pathLst>
              </a:cu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stCxn id="10" idx="5"/>
              </p:cNvCxnSpPr>
              <p:nvPr/>
            </p:nvCxnSpPr>
            <p:spPr>
              <a:xfrm flipV="1">
                <a:off x="8562535" y="3209535"/>
                <a:ext cx="132149" cy="5320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833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7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22420" y="5283745"/>
            <a:ext cx="542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/>
              </a:rPr>
              <a:t>মিলি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বই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পড়ে</a:t>
            </a:r>
            <a:r>
              <a:rPr lang="en-US" sz="3200" b="1" dirty="0" smtClean="0">
                <a:latin typeface="NikoshBAN" panose="02000000000000000000"/>
              </a:rPr>
              <a:t>  </a:t>
            </a:r>
            <a:endParaRPr lang="en-US" sz="3200" b="1" dirty="0">
              <a:latin typeface="NikoshBAN" panose="0200000000000000000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40" y="305360"/>
            <a:ext cx="629412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1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94759" y="4770120"/>
            <a:ext cx="4600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/>
              </a:rPr>
              <a:t>মাঝে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মাঝে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পত্রিকা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পড়ে</a:t>
            </a:r>
            <a:r>
              <a:rPr lang="en-US" sz="2800" b="1" dirty="0" smtClean="0">
                <a:latin typeface="NikoshBAN" panose="02000000000000000000"/>
              </a:rPr>
              <a:t>।  </a:t>
            </a:r>
            <a:endParaRPr lang="en-US" sz="2800" b="1" dirty="0">
              <a:latin typeface="NikoshBAN" panose="0200000000000000000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26" y="322255"/>
            <a:ext cx="6595110" cy="444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2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9596" y="4662914"/>
            <a:ext cx="1010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/>
              </a:rPr>
              <a:t>বাব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বলেন</a:t>
            </a:r>
            <a:r>
              <a:rPr lang="en-US" sz="3200" dirty="0" smtClean="0">
                <a:latin typeface="NikoshBAN" panose="02000000000000000000"/>
              </a:rPr>
              <a:t>, </a:t>
            </a:r>
            <a:r>
              <a:rPr lang="en-US" sz="3200" dirty="0" err="1" smtClean="0">
                <a:latin typeface="NikoshBAN" panose="02000000000000000000"/>
              </a:rPr>
              <a:t>পত্রিকা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থেকে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নতুন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অনেক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কিছু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জানা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যায়</a:t>
            </a:r>
            <a:r>
              <a:rPr lang="en-US" sz="3200" dirty="0" smtClean="0">
                <a:latin typeface="NikoshBAN" panose="02000000000000000000"/>
              </a:rPr>
              <a:t>।  </a:t>
            </a:r>
            <a:endParaRPr lang="en-US" sz="3200" dirty="0">
              <a:latin typeface="NikoshBAN" panose="0200000000000000000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86" y="665797"/>
            <a:ext cx="5527557" cy="32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9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3" r="-1482"/>
          <a:stretch/>
        </p:blipFill>
        <p:spPr>
          <a:xfrm>
            <a:off x="3125152" y="716280"/>
            <a:ext cx="4860608" cy="4209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26920" y="5273041"/>
            <a:ext cx="819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আজকের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পত্রিকায়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দারুন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একটি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খবর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ছাপা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হয়েছে</a:t>
            </a:r>
            <a:r>
              <a:rPr lang="en-US" sz="2800" dirty="0" smtClean="0">
                <a:latin typeface="NikoshBAN" panose="02000000000000000000"/>
              </a:rPr>
              <a:t>। </a:t>
            </a:r>
            <a:endParaRPr lang="en-US" sz="28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26805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66750"/>
            <a:ext cx="5665470" cy="3820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0840" y="504444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/>
              </a:rPr>
              <a:t>মিলি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খবরটি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পড়ে</a:t>
            </a:r>
            <a:r>
              <a:rPr lang="en-US" sz="3200" dirty="0" smtClean="0">
                <a:latin typeface="NikoshBAN" panose="02000000000000000000"/>
              </a:rPr>
              <a:t>। </a:t>
            </a:r>
            <a:endParaRPr lang="en-US" sz="32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4722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90" y="569594"/>
            <a:ext cx="5353050" cy="3994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2120" y="5059681"/>
            <a:ext cx="803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চলো</a:t>
            </a:r>
            <a:r>
              <a:rPr lang="en-US" sz="2800" dirty="0" smtClean="0">
                <a:latin typeface="NikoshBAN" panose="02000000000000000000"/>
              </a:rPr>
              <a:t>, </a:t>
            </a:r>
            <a:r>
              <a:rPr lang="en-US" sz="2800" dirty="0" err="1" smtClean="0">
                <a:latin typeface="NikoshBAN" panose="02000000000000000000"/>
              </a:rPr>
              <a:t>আমরাও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মিলির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সাথে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পত্রিকার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লেখাটি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পড়ি</a:t>
            </a:r>
            <a:r>
              <a:rPr lang="en-US" sz="2800" dirty="0" smtClean="0">
                <a:latin typeface="NikoshBAN" panose="02000000000000000000"/>
              </a:rPr>
              <a:t>। </a:t>
            </a:r>
            <a:endParaRPr lang="en-US" sz="28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06570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480" y="1432560"/>
            <a:ext cx="1024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পাঠের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অংশ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তোমরা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নিজে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পড়ে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পাঠের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বিষয়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বস্তু</a:t>
            </a:r>
            <a:r>
              <a:rPr lang="en-US" sz="2800" dirty="0" smtClean="0">
                <a:latin typeface="NikoshBAN" panose="02000000000000000000"/>
              </a:rPr>
              <a:t>  </a:t>
            </a:r>
            <a:r>
              <a:rPr lang="en-US" sz="2800" dirty="0" err="1" smtClean="0">
                <a:latin typeface="NikoshBAN" panose="02000000000000000000"/>
              </a:rPr>
              <a:t>কী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তা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ব্যাখ্যা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</a:t>
            </a:r>
            <a:r>
              <a:rPr lang="en-US" sz="2800" dirty="0" smtClean="0">
                <a:latin typeface="NikoshBAN" panose="02000000000000000000"/>
              </a:rPr>
              <a:t> </a:t>
            </a:r>
            <a:endParaRPr lang="en-US" sz="28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38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275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r="4742"/>
          <a:stretch>
            <a:fillRect/>
          </a:stretch>
        </p:blipFill>
        <p:spPr>
          <a:xfrm>
            <a:off x="2352728" y="2241811"/>
            <a:ext cx="2463111" cy="2438847"/>
          </a:xfrm>
        </p:spPr>
      </p:pic>
      <p:sp>
        <p:nvSpPr>
          <p:cNvPr id="6" name="TextBox 5"/>
          <p:cNvSpPr txBox="1"/>
          <p:nvPr/>
        </p:nvSpPr>
        <p:spPr>
          <a:xfrm>
            <a:off x="2653597" y="4680658"/>
            <a:ext cx="289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8526" y="5203878"/>
            <a:ext cx="6316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মীরকুমুল্লী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দেলদুয়ার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9823" y="4942268"/>
            <a:ext cx="4393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বিষয়ঃআমার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পাঠঃ২০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পিরিয়ড-৮৯)   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65" y="4752754"/>
            <a:ext cx="1305926" cy="1470850"/>
          </a:xfrm>
          <a:prstGeom prst="rect">
            <a:avLst/>
          </a:prstGeo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6" b="12236"/>
          <a:stretch>
            <a:fillRect/>
          </a:stretch>
        </p:blipFill>
        <p:spPr>
          <a:xfrm>
            <a:off x="8067615" y="2241811"/>
            <a:ext cx="2324971" cy="2438846"/>
          </a:xfrm>
        </p:spPr>
      </p:pic>
    </p:spTree>
    <p:extLst>
      <p:ext uri="{BB962C8B-B14F-4D97-AF65-F5344CB8AC3E}">
        <p14:creationId xmlns:p14="http://schemas.microsoft.com/office/powerpoint/2010/main" val="360688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2">
                <a:lumMod val="40000"/>
                <a:lumOff val="6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67000">
              <a:srgbClr val="EFDEA5"/>
            </a:gs>
            <a:gs pos="42000">
              <a:schemeClr val="accent5">
                <a:lumMod val="60000"/>
                <a:lumOff val="40000"/>
              </a:schemeClr>
            </a:gs>
            <a:gs pos="89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89560" y="2631394"/>
            <a:ext cx="11521440" cy="2443525"/>
            <a:chOff x="1427747" y="1993692"/>
            <a:chExt cx="10875526" cy="1731363"/>
          </a:xfrm>
        </p:grpSpPr>
        <p:sp>
          <p:nvSpPr>
            <p:cNvPr id="5" name="Rectangle 4"/>
            <p:cNvSpPr/>
            <p:nvPr/>
          </p:nvSpPr>
          <p:spPr>
            <a:xfrm>
              <a:off x="4792726" y="1993692"/>
              <a:ext cx="7510547" cy="1274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বর্ণনামূলক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রচনা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শুনে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বা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পড়ে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বিষয়বস্তু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বলতে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পারবে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।    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83874" t="87947" r="-2216" b="2111"/>
            <a:stretch/>
          </p:blipFill>
          <p:spPr>
            <a:xfrm>
              <a:off x="8237440" y="3305331"/>
              <a:ext cx="3417758" cy="4197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211572" y="1993692"/>
              <a:ext cx="2264090" cy="127416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84650" y="2216150"/>
              <a:ext cx="139700" cy="1333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84650" y="2555875"/>
              <a:ext cx="139700" cy="1333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84650" y="2895600"/>
              <a:ext cx="139700" cy="1333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864100" y="2216150"/>
              <a:ext cx="139700" cy="812800"/>
              <a:chOff x="4337050" y="2368550"/>
              <a:chExt cx="139700" cy="8128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337050" y="2368550"/>
                <a:ext cx="139700" cy="13335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337050" y="2708275"/>
                <a:ext cx="139700" cy="13335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337050" y="3048000"/>
                <a:ext cx="139700" cy="13335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4216664" y="2249071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216664" y="2582056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216664" y="2915040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83874" t="87947" r="-2216" b="2111"/>
            <a:stretch/>
          </p:blipFill>
          <p:spPr>
            <a:xfrm flipH="1">
              <a:off x="1427747" y="3309600"/>
              <a:ext cx="3331630" cy="209862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28523" y="51181"/>
            <a:ext cx="12051182" cy="680681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07631" y="162518"/>
            <a:ext cx="5967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শিখনফল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  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9342" y="972503"/>
            <a:ext cx="6241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পিরিয়ড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শেষে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7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4">
                <a:lumMod val="40000"/>
                <a:lumOff val="60000"/>
              </a:schemeClr>
            </a:gs>
            <a:gs pos="8000">
              <a:schemeClr val="accent5">
                <a:lumMod val="40000"/>
                <a:lumOff val="60000"/>
              </a:schemeClr>
            </a:gs>
            <a:gs pos="40000">
              <a:schemeClr val="accent2">
                <a:lumMod val="60000"/>
                <a:lumOff val="4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24000">
              <a:schemeClr val="tx2">
                <a:lumMod val="40000"/>
                <a:lumOff val="60000"/>
              </a:schemeClr>
            </a:gs>
            <a:gs pos="78125">
              <a:srgbClr val="DEEBF7"/>
            </a:gs>
            <a:gs pos="76250">
              <a:schemeClr val="accent1">
                <a:lumMod val="40000"/>
                <a:lumOff val="60000"/>
              </a:schemeClr>
            </a:gs>
            <a:gs pos="92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  <a:gs pos="65000">
              <a:schemeClr val="accent5">
                <a:lumMod val="40000"/>
                <a:lumOff val="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68440" y="2240280"/>
            <a:ext cx="460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এটা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কীসের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ছবি</a:t>
            </a:r>
            <a:r>
              <a:rPr lang="en-US" sz="2800" dirty="0" smtClean="0">
                <a:latin typeface="NikoshBAN" panose="02000000000000000000"/>
              </a:rPr>
              <a:t>? 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9160" y="2634913"/>
            <a:ext cx="583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তোমরা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পত্রিকা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পড়েছো</a:t>
            </a:r>
            <a:r>
              <a:rPr lang="en-US" sz="2800" dirty="0" smtClean="0">
                <a:latin typeface="NikoshBAN" panose="02000000000000000000"/>
              </a:rPr>
              <a:t>?  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1547783"/>
            <a:ext cx="460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পত্রিকায়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কী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থাকে</a:t>
            </a:r>
            <a:r>
              <a:rPr lang="en-US" sz="2800" dirty="0" smtClean="0">
                <a:latin typeface="NikoshBAN" panose="02000000000000000000"/>
              </a:rPr>
              <a:t>? 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253401"/>
            <a:ext cx="475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/>
              </a:rPr>
              <a:t>চলো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একটা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ছবি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দেখি</a:t>
            </a:r>
            <a:r>
              <a:rPr lang="en-US" sz="3200" dirty="0" smtClean="0">
                <a:latin typeface="NikoshBAN" panose="02000000000000000000"/>
              </a:rPr>
              <a:t> </a:t>
            </a:r>
            <a:endParaRPr lang="en-US" sz="3200" dirty="0"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655320"/>
            <a:ext cx="37338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468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2" grpId="0"/>
      <p:bldP spid="12" grpId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0" y="1811240"/>
            <a:ext cx="7865110" cy="4610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52560" y="2026920"/>
            <a:ext cx="2453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পত্রিকার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এই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পাঠের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বিষয়বস্তু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কী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তা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নিজেরা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আলোচনা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</a:t>
            </a:r>
            <a:r>
              <a:rPr lang="en-US" sz="2800" dirty="0" smtClean="0">
                <a:latin typeface="NikoshBAN" panose="02000000000000000000"/>
              </a:rPr>
              <a:t> </a:t>
            </a:r>
            <a:endParaRPr lang="en-US" sz="28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218365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5680" y="2194560"/>
            <a:ext cx="355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এটা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কিসের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ছবি</a:t>
            </a:r>
            <a:r>
              <a:rPr lang="en-US" sz="2800" dirty="0" smtClean="0">
                <a:latin typeface="NikoshBAN"/>
              </a:rPr>
              <a:t>? </a:t>
            </a:r>
            <a:endParaRPr lang="en-US" sz="28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6" y="1098526"/>
            <a:ext cx="5882393" cy="5151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96716" y="487680"/>
            <a:ext cx="516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চলো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দেখি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5160" y="2456170"/>
            <a:ext cx="4983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এর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সুতা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গুলো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কেমন</a:t>
            </a:r>
            <a:r>
              <a:rPr lang="en-US" sz="2800" dirty="0" smtClean="0">
                <a:latin typeface="NikoshBAN"/>
              </a:rPr>
              <a:t>?  </a:t>
            </a:r>
            <a:endParaRPr lang="en-US" sz="28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6219" y="2478404"/>
            <a:ext cx="5575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এটি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বাংলার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অনেক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পুরানো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কাপাড়</a:t>
            </a:r>
            <a:r>
              <a:rPr lang="en-US" sz="2800" dirty="0" smtClean="0">
                <a:latin typeface="NikoshBAN"/>
              </a:rPr>
              <a:t>  </a:t>
            </a:r>
            <a:endParaRPr lang="en-US" sz="28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2849" y="2979390"/>
            <a:ext cx="5035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আজ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আমরা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ঢাকাই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মসলিন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নিয়েপড়বো</a:t>
            </a:r>
            <a:r>
              <a:rPr lang="en-US" sz="2800" dirty="0" smtClean="0">
                <a:latin typeface="NikoshBAN"/>
              </a:rPr>
              <a:t>।   </a:t>
            </a:r>
            <a:endParaRPr lang="en-US" sz="28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9489" y="754855"/>
            <a:ext cx="5249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বাংলা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ইতিহাসে</a:t>
            </a:r>
            <a:r>
              <a:rPr lang="en-US" sz="2800" dirty="0" smtClean="0">
                <a:latin typeface="NikoshBAN"/>
              </a:rPr>
              <a:t> ‘</a:t>
            </a:r>
            <a:r>
              <a:rPr lang="en-US" sz="2800" dirty="0" err="1" smtClean="0">
                <a:latin typeface="NikoshBAN"/>
              </a:rPr>
              <a:t>মসলিন</a:t>
            </a:r>
            <a:r>
              <a:rPr lang="en-US" sz="2800" dirty="0" smtClean="0">
                <a:latin typeface="NikoshBAN"/>
              </a:rPr>
              <a:t>’ </a:t>
            </a:r>
            <a:r>
              <a:rPr lang="en-US" sz="2800" dirty="0" err="1" smtClean="0">
                <a:latin typeface="NikoshBAN"/>
              </a:rPr>
              <a:t>বলতে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বোঝানো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তৎকালিন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ঢাকা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তার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পার্শ্ববর্তী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অঞ্চলে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উৎপাদিত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অতি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সুক্ষ্ম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ধরনের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কাপড়কে</a:t>
            </a:r>
            <a:r>
              <a:rPr lang="en-US" sz="2800" dirty="0" smtClean="0">
                <a:latin typeface="NikoshBAN"/>
              </a:rPr>
              <a:t>।    </a:t>
            </a:r>
            <a:endParaRPr lang="en-US" sz="2800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9488" y="2117615"/>
            <a:ext cx="5249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এক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সময়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কলে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তৈরি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কাপড়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বাজার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দখল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করায়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প্রতিযোগিতায়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টিকতে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পেরে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মসলিন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হারিয়ে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যায়</a:t>
            </a:r>
            <a:r>
              <a:rPr lang="en-US" sz="2800" dirty="0" smtClean="0">
                <a:latin typeface="NikoshBAN"/>
              </a:rPr>
              <a:t>।     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0549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9" y="818197"/>
            <a:ext cx="3955359" cy="5186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953000" y="3004066"/>
            <a:ext cx="2164080" cy="9753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৬৯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পৃষ্ঠা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0" y="588645"/>
            <a:ext cx="4466003" cy="5217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844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7" y="0"/>
            <a:ext cx="11970328" cy="669174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1673" y="138545"/>
            <a:ext cx="11720945" cy="642851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363578" y="250771"/>
            <a:ext cx="9898781" cy="5586150"/>
            <a:chOff x="1299411" y="138545"/>
            <a:chExt cx="8553842" cy="56205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11" y="138545"/>
              <a:ext cx="8553842" cy="5620571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518611" y="850232"/>
              <a:ext cx="5149515" cy="3989054"/>
              <a:chOff x="2518611" y="850232"/>
              <a:chExt cx="5149515" cy="398905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518611" y="850232"/>
                <a:ext cx="4684294" cy="29082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218947" y="882316"/>
                <a:ext cx="449179" cy="9946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307770" y="4299284"/>
                <a:ext cx="3413872" cy="54000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2749762" y="1372151"/>
            <a:ext cx="5129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/>
              </a:rPr>
              <a:t>ঢাকাই</a:t>
            </a:r>
            <a:r>
              <a:rPr lang="en-US" sz="5400" dirty="0" smtClean="0">
                <a:latin typeface="NikoshBAN" panose="02000000000000000000"/>
              </a:rPr>
              <a:t> </a:t>
            </a:r>
            <a:r>
              <a:rPr lang="en-US" sz="5400" dirty="0" err="1" smtClean="0">
                <a:latin typeface="NikoshBAN" panose="02000000000000000000"/>
              </a:rPr>
              <a:t>মসলিন</a:t>
            </a:r>
            <a:r>
              <a:rPr lang="en-US" sz="5400" dirty="0" smtClean="0">
                <a:latin typeface="NikoshBAN" panose="02000000000000000000"/>
              </a:rPr>
              <a:t> </a:t>
            </a:r>
            <a:endParaRPr lang="en-US" sz="5400" dirty="0">
              <a:latin typeface="NikoshBAN" panose="0200000000000000000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8857"/>
          <a:stretch/>
        </p:blipFill>
        <p:spPr>
          <a:xfrm>
            <a:off x="1673966" y="880110"/>
            <a:ext cx="3640455" cy="2430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9762" y="3346970"/>
            <a:ext cx="652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মিলি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পড়ে</a:t>
            </a:r>
            <a:r>
              <a:rPr lang="en-US" sz="2400" dirty="0" smtClean="0">
                <a:latin typeface="NikoshBAN"/>
              </a:rPr>
              <a:t>…………</a:t>
            </a:r>
            <a:r>
              <a:rPr lang="en-US" sz="2400" dirty="0" err="1" smtClean="0">
                <a:latin typeface="NikoshBAN"/>
              </a:rPr>
              <a:t>পত্রিকার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লেখাটি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পড়ি</a:t>
            </a:r>
            <a:r>
              <a:rPr lang="en-US" sz="2400" dirty="0" smtClean="0">
                <a:latin typeface="NikoshBAN"/>
              </a:rPr>
              <a:t>। 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68865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88889E-6 C 0.00494 0.00069 0.01015 -8.88889E-6 0.01497 0.00231 C 0.01783 0.0037 0.02252 0.01111 0.02252 0.01111 C 0.02604 0.03101 0.02083 0.0037 0.02617 0.02453 C 0.02721 0.0287 0.02877 0.03773 0.02877 0.03773 C 0.03125 0.06643 0.0276 0.05786 0.01002 0.05555 C 0.00677 0.03888 0.01614 0.02453 0.02252 0.01342 C 0.02838 0.0155 0.03463 0.01527 0.03997 0.0199 C 0.04531 0.02453 0.05221 0.04351 0.05494 0.05324 C 0.05612 0.0574 0.05599 0.06273 0.05742 0.06666 C 0.05963 0.07314 0.06367 0.08009 0.06627 0.08657 C 0.06757 0.08958 0.06953 0.09768 0.07252 0.09768 C 0.07369 0.09768 0.07083 0.09467 0.06992 0.09328 C 0.06875 0.06273 0.06679 0.02708 0.06992 -0.00232 C 0.07031 -0.00556 0.0733 0.00069 0.075 0.00231 C 0.07825 0.0206 0.06666 0.05995 0.07747 0.05995 C 0.08711 0.05995 0.07825 0.02592 0.07877 0.00879 C 0.07968 -0.0176 0.08086 -0.01482 0.0875 -0.03334 C 0.09062 -0.04214 0.08932 -0.04769 0.09492 -0.05116 C 0.1 -0.04885 0.10494 -0.0463 0.11002 -0.04445 C 0.1108 -0.04214 0.11145 -0.03959 0.1125 -0.03774 C 0.11354 -0.03589 0.11549 -0.03565 0.11627 -0.03334 C 0.1177 -0.0294 0.11718 -0.02362 0.11875 -0.01991 C 0.12721 0.00023 0.1233 -0.00741 0.12994 0.00439 C 0.13125 0.0037 0.13307 0.00023 0.13372 0.00231 C 0.13476 0.00578 0.12604 0.01666 0.125 0.01782 C 0.12252 0.02685 0.12096 0.03217 0.11627 0.03773 C 0.1151 0.02337 0.11237 0.01342 0.11992 0.00439 C 0.13099 0.01435 0.13554 0.02245 0.14375 0.04004 C 0.14505 0.04282 0.14635 0.04583 0.14752 0.04884 C 0.14921 0.05324 0.15247 0.06226 0.15247 0.06226 C 0.15 0.07476 0.14856 0.07199 0.14244 0.06666 C 0.14166 0.06296 0.13919 0.05925 0.13997 0.05555 C 0.14049 0.053 0.14283 0.05786 0.14375 0.05995 C 0.14453 0.0618 0.14427 0.06458 0.14492 0.06666 C 0.14557 0.06851 0.14661 0.06967 0.14752 0.07106 C 0.14948 0.078 0.15599 0.09259 0.15117 0.10231 C 0.14948 0.10578 0.14375 0.10671 0.14375 0.10671 C 0.13958 0.10601 0.13541 0.10555 0.13125 0.10439 C 0.12994 0.10393 0.12812 0.10439 0.12747 0.10231 C 0.12122 0.08472 0.11979 0.06134 0.11119 0.04675 C 0.10872 0.03796 0.10494 0.0331 0.10247 0.02453 C 0.09687 0.00486 0.10625 0.03148 0.09869 0.01111 C 0.09948 0.02083 0.09921 0.03101 0.10117 0.04004 C 0.10221 0.0449 0.10533 0.04745 0.10742 0.05115 C 0.11198 0.05925 0.11666 0.06736 0.12122 0.07546 C 0.13346 0.09722 0.11185 0.06921 0.13502 0.0956 C 0.13632 0.09699 0.13867 0.09999 0.13867 0.09999 C 0.14283 0.0787 0.13294 0.04143 0.14622 0.03333 C 0.15338 0.03773 0.15755 0.05648 0.16002 0.06898 C 0.15859 0.04374 0.16224 0.01111 0.14622 0.00231 C 0.13164 -0.01551 0.16367 -0.01042 0.16992 0.00671 C 0.21041 0.00277 0.19492 0.00115 0.18372 0.01111 C 0.18046 0.0199 0.17773 0.02824 0.17369 0.03564 C 0.17161 0.05648 0.16927 0.06712 0.17252 0.08888 C 0.17304 0.09189 0.17864 0.0949 0.17994 0.0956 C 0.18541 0.09421 0.19101 0.09421 0.19622 0.0912 C 0.19791 0.09027 0.19856 0.08634 0.2 0.08449 C 0.20104 0.0831 0.20247 0.08286 0.20377 0.08217 C 0.20156 0.07083 0.20286 0.07013 0.19127 0.07777 C 0.18984 0.0787 0.18984 0.08263 0.18867 0.08449 C 0.18385 0.09189 0.17864 0.0956 0.17252 0.09768 C 0.17057 0.08472 0.17421 0.07499 0.17617 0.06226 C 0.17838 0.04837 0.17708 0.05486 0.17877 0.03564 C 0.1789 0.03402 0.18125 0.01273 0.18242 0.01111 C 0.1845 0.0081 0.20026 0.00462 0.20117 0.00439 C 0.20494 0.00509 0.20885 0.00509 0.2125 0.00671 C 0.21901 0.00949 0.21445 0.01111 0.21744 0.01782 C 0.21836 0.0199 0.21992 0.02083 0.22122 0.02222 C 0.22252 0.03078 0.22474 0.03819 0.22617 0.04675 C 0.22539 0.05254 0.22578 0.05972 0.22369 0.06435 C 0.22213 0.06805 0.21627 0.06898 0.21627 0.06898 C 0.2138 0.06828 0.21054 0.0699 0.20872 0.06666 C 0.20768 0.06481 0.21106 0.06273 0.2125 0.06226 C 0.2138 0.0618 0.21497 0.06365 0.21627 0.06435 C 0.21796 0.06365 0.21979 0.06365 0.22122 0.06226 C 0.22656 0.05694 0.22565 0.04722 0.22877 0.04004 C 0.22968 0.03796 0.23125 0.03703 0.23242 0.03564 C 0.23945 0.04745 0.2431 0.07615 0.24492 0.09328 C 0.24583 0.08703 0.24778 0.08171 0.24869 0.07546 C 0.25143 0.05624 0.25117 0.03495 0.25742 0.01782 C 0.25989 0.00069 0.26054 0.00138 0.25494 -0.02454 C 0.25455 -0.02663 0.25325 -0.02153 0.25247 -0.01991 C 0.25156 -0.01783 0.25078 -0.01551 0.25 -0.01343 C 0.27044 -0.00996 0.28893 0.00046 0.30872 0.00879 C 0.30911 0.01111 0.31002 0.01319 0.31002 0.0155 C 0.3108 0.04444 0.31119 0.07337 0.31119 0.10231 C 0.31119 0.11504 0.31211 0.07638 0.31002 0.06435 C 0.30911 0.05856 0.29987 0.05648 0.29752 0.05555 C 0.28671 0.04629 0.27291 0.04421 0.26119 0.04212 C 0.25989 0.04143 0.25768 0.03773 0.25742 0.04004 C 0.25703 0.04328 0.26054 0.05648 0.2625 0.05995 C 0.26354 0.0618 0.26497 0.06296 0.26627 0.06435 C 0.26875 0.08333 0.26497 0.06666 0.27122 0.07546 C 0.27448 0.08009 0.27708 0.08587 0.27994 0.0912 C 0.28151 0.09398 0.29375 0.09745 0.29492 0.09768 C 0.29856 0.07939 0.28815 0.07638 0.28242 0.06666 C 0.28281 0.06064 0.28086 0.05185 0.28372 0.04884 C 0.28984 0.04236 0.29817 0.04861 0.30494 0.04444 C 0.30533 0.03263 0.30468 0.02036 0.30625 0.00879 C 0.30651 0.00648 0.30872 0.0074 0.31002 0.00671 C 0.31523 0.0037 0.31953 0.00161 0.325 -8.88889E-6 C 0.32825 0.01898 0.32291 -0.00764 0.32877 -0.01343 C 0.33281 -0.01737 0.33685 -0.00487 0.34127 -0.00232 C 0.347 0.0081 0.35416 0.01296 0.36119 0.0199 C 0.36588 0.02453 0.36823 0.03101 0.37369 0.03101 " pathEditMode="relative" ptsTypes="fffffffffffffffffffffffffffffffffffffffffffffffffffffffffffffffffffffffffffffffffffffffffffffffffffffffffA">
                                      <p:cBhvr>
                                        <p:cTn id="10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8480" y="2407920"/>
            <a:ext cx="627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সবাই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সরবে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পাঠাংশটুকু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পড়</a:t>
            </a:r>
            <a:r>
              <a:rPr lang="en-US" sz="3200" dirty="0" smtClean="0">
                <a:latin typeface="NikoshBAN"/>
              </a:rPr>
              <a:t>  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5925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gla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gla Theme" id="{35FA9EBE-4744-45E4-BE25-91657615086E}" vid="{4E732455-97D7-4B72-8733-D70887AA4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Bangla Theme (1)</Template>
  <TotalTime>4735</TotalTime>
  <Words>200</Words>
  <Application>Microsoft Office PowerPoint</Application>
  <PresentationFormat>Widescreen</PresentationFormat>
  <Paragraphs>38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Bangla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WALTON</cp:lastModifiedBy>
  <cp:revision>352</cp:revision>
  <dcterms:created xsi:type="dcterms:W3CDTF">2021-07-26T10:09:43Z</dcterms:created>
  <dcterms:modified xsi:type="dcterms:W3CDTF">2026-07-21T07:29:14Z</dcterms:modified>
</cp:coreProperties>
</file>