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5" r:id="rId3"/>
    <p:sldId id="270" r:id="rId4"/>
    <p:sldId id="271" r:id="rId5"/>
    <p:sldId id="273" r:id="rId6"/>
    <p:sldId id="274" r:id="rId7"/>
    <p:sldId id="279" r:id="rId8"/>
    <p:sldId id="277" r:id="rId9"/>
    <p:sldId id="280" r:id="rId10"/>
    <p:sldId id="281" r:id="rId11"/>
    <p:sldId id="272" r:id="rId12"/>
    <p:sldId id="263" r:id="rId13"/>
    <p:sldId id="269" r:id="rId14"/>
    <p:sldId id="268" r:id="rId15"/>
    <p:sldId id="266" r:id="rId16"/>
    <p:sldId id="264" r:id="rId17"/>
    <p:sldId id="267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688B8-DB09-480D-A544-DD3BAB05E6B6}" v="53" dt="2026-02-05T05:47:33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i Runa" userId="0ea869da660d688a" providerId="LiveId" clId="{F229C92D-A1D1-46C5-8073-0F304729A62B}"/>
    <pc:docChg chg="addSld modSld sldOrd">
      <pc:chgData name="Kaji Runa" userId="0ea869da660d688a" providerId="LiveId" clId="{F229C92D-A1D1-46C5-8073-0F304729A62B}" dt="2026-02-05T05:47:33.320" v="912" actId="14100"/>
      <pc:docMkLst>
        <pc:docMk/>
      </pc:docMkLst>
      <pc:sldChg chg="addSp modSp mod">
        <pc:chgData name="Kaji Runa" userId="0ea869da660d688a" providerId="LiveId" clId="{F229C92D-A1D1-46C5-8073-0F304729A62B}" dt="2026-01-25T04:34:47.706" v="297" actId="1076"/>
        <pc:sldMkLst>
          <pc:docMk/>
          <pc:sldMk cId="1133001344" sldId="257"/>
        </pc:sldMkLst>
        <pc:spChg chg="add mod">
          <ac:chgData name="Kaji Runa" userId="0ea869da660d688a" providerId="LiveId" clId="{F229C92D-A1D1-46C5-8073-0F304729A62B}" dt="2026-01-25T04:33:46.752" v="277" actId="1076"/>
          <ac:spMkLst>
            <pc:docMk/>
            <pc:sldMk cId="1133001344" sldId="257"/>
            <ac:spMk id="2" creationId="{774B5AB5-34D0-F512-CE97-0019B9000C80}"/>
          </ac:spMkLst>
        </pc:spChg>
        <pc:picChg chg="add mod">
          <ac:chgData name="Kaji Runa" userId="0ea869da660d688a" providerId="LiveId" clId="{F229C92D-A1D1-46C5-8073-0F304729A62B}" dt="2026-01-25T04:34:44.020" v="295" actId="1076"/>
          <ac:picMkLst>
            <pc:docMk/>
            <pc:sldMk cId="1133001344" sldId="257"/>
            <ac:picMk id="4" creationId="{66792B05-1193-46FB-21D7-5A5820941224}"/>
          </ac:picMkLst>
        </pc:picChg>
        <pc:picChg chg="add mod">
          <ac:chgData name="Kaji Runa" userId="0ea869da660d688a" providerId="LiveId" clId="{F229C92D-A1D1-46C5-8073-0F304729A62B}" dt="2026-01-25T04:34:45.557" v="296" actId="1076"/>
          <ac:picMkLst>
            <pc:docMk/>
            <pc:sldMk cId="1133001344" sldId="257"/>
            <ac:picMk id="5" creationId="{E69CB59F-E390-760E-080D-EF714C264FE8}"/>
          </ac:picMkLst>
        </pc:picChg>
        <pc:picChg chg="add mod">
          <ac:chgData name="Kaji Runa" userId="0ea869da660d688a" providerId="LiveId" clId="{F229C92D-A1D1-46C5-8073-0F304729A62B}" dt="2026-01-25T04:34:47.706" v="297" actId="1076"/>
          <ac:picMkLst>
            <pc:docMk/>
            <pc:sldMk cId="1133001344" sldId="257"/>
            <ac:picMk id="6" creationId="{206D3761-77EC-7EEB-DE2C-B23DB45AC0B0}"/>
          </ac:picMkLst>
        </pc:picChg>
      </pc:sldChg>
      <pc:sldChg chg="addSp modSp mod">
        <pc:chgData name="Kaji Runa" userId="0ea869da660d688a" providerId="LiveId" clId="{F229C92D-A1D1-46C5-8073-0F304729A62B}" dt="2026-01-25T06:28:59.391" v="322" actId="1076"/>
        <pc:sldMkLst>
          <pc:docMk/>
          <pc:sldMk cId="3605098524" sldId="258"/>
        </pc:sldMkLst>
        <pc:spChg chg="add mod">
          <ac:chgData name="Kaji Runa" userId="0ea869da660d688a" providerId="LiveId" clId="{F229C92D-A1D1-46C5-8073-0F304729A62B}" dt="2026-01-25T06:28:55.893" v="320" actId="1076"/>
          <ac:spMkLst>
            <pc:docMk/>
            <pc:sldMk cId="3605098524" sldId="258"/>
            <ac:spMk id="2" creationId="{125D54D3-CB56-4E09-554C-599D04EBD040}"/>
          </ac:spMkLst>
        </pc:spChg>
        <pc:picChg chg="add mod">
          <ac:chgData name="Kaji Runa" userId="0ea869da660d688a" providerId="LiveId" clId="{F229C92D-A1D1-46C5-8073-0F304729A62B}" dt="2026-01-25T06:28:59.391" v="322" actId="1076"/>
          <ac:picMkLst>
            <pc:docMk/>
            <pc:sldMk cId="3605098524" sldId="258"/>
            <ac:picMk id="4" creationId="{15CE1D74-4DFB-71B3-5F39-8E0D5B269CB9}"/>
          </ac:picMkLst>
        </pc:picChg>
      </pc:sldChg>
      <pc:sldChg chg="addSp modSp new mod ord">
        <pc:chgData name="Kaji Runa" userId="0ea869da660d688a" providerId="LiveId" clId="{F229C92D-A1D1-46C5-8073-0F304729A62B}" dt="2026-02-02T04:19:48.215" v="607"/>
        <pc:sldMkLst>
          <pc:docMk/>
          <pc:sldMk cId="1417869228" sldId="262"/>
        </pc:sldMkLst>
        <pc:spChg chg="add mod">
          <ac:chgData name="Kaji Runa" userId="0ea869da660d688a" providerId="LiveId" clId="{F229C92D-A1D1-46C5-8073-0F304729A62B}" dt="2026-01-20T03:21:58.047" v="77" actId="20577"/>
          <ac:spMkLst>
            <pc:docMk/>
            <pc:sldMk cId="1417869228" sldId="262"/>
            <ac:spMk id="2" creationId="{1443F89C-4A9B-15D7-6C89-A597A71A76E7}"/>
          </ac:spMkLst>
        </pc:spChg>
      </pc:sldChg>
      <pc:sldChg chg="addSp modSp new mod ord">
        <pc:chgData name="Kaji Runa" userId="0ea869da660d688a" providerId="LiveId" clId="{F229C92D-A1D1-46C5-8073-0F304729A62B}" dt="2026-02-02T04:27:21.125" v="660"/>
        <pc:sldMkLst>
          <pc:docMk/>
          <pc:sldMk cId="1734448509" sldId="263"/>
        </pc:sldMkLst>
        <pc:spChg chg="add mod">
          <ac:chgData name="Kaji Runa" userId="0ea869da660d688a" providerId="LiveId" clId="{F229C92D-A1D1-46C5-8073-0F304729A62B}" dt="2026-02-02T04:22:55.300" v="651" actId="20577"/>
          <ac:spMkLst>
            <pc:docMk/>
            <pc:sldMk cId="1734448509" sldId="263"/>
            <ac:spMk id="2" creationId="{F54EAB5A-336C-18DF-37D7-A6137283EE9B}"/>
          </ac:spMkLst>
        </pc:spChg>
        <pc:picChg chg="add mod">
          <ac:chgData name="Kaji Runa" userId="0ea869da660d688a" providerId="LiveId" clId="{F229C92D-A1D1-46C5-8073-0F304729A62B}" dt="2026-02-02T04:25:18.593" v="654" actId="1076"/>
          <ac:picMkLst>
            <pc:docMk/>
            <pc:sldMk cId="1734448509" sldId="263"/>
            <ac:picMk id="4" creationId="{29B1CAF3-84B2-4EDF-4CE2-89D2EC6219C1}"/>
          </ac:picMkLst>
        </pc:picChg>
      </pc:sldChg>
      <pc:sldChg chg="addSp modSp new mod ord">
        <pc:chgData name="Kaji Runa" userId="0ea869da660d688a" providerId="LiveId" clId="{F229C92D-A1D1-46C5-8073-0F304729A62B}" dt="2026-02-02T04:34:26.214" v="793" actId="1076"/>
        <pc:sldMkLst>
          <pc:docMk/>
          <pc:sldMk cId="2716949735" sldId="264"/>
        </pc:sldMkLst>
        <pc:spChg chg="add mod">
          <ac:chgData name="Kaji Runa" userId="0ea869da660d688a" providerId="LiveId" clId="{F229C92D-A1D1-46C5-8073-0F304729A62B}" dt="2026-02-02T04:27:31.174" v="663" actId="1076"/>
          <ac:spMkLst>
            <pc:docMk/>
            <pc:sldMk cId="2716949735" sldId="264"/>
            <ac:spMk id="2" creationId="{C824264D-CDC8-1B25-0046-AD214C9CF913}"/>
          </ac:spMkLst>
        </pc:spChg>
        <pc:spChg chg="add mod">
          <ac:chgData name="Kaji Runa" userId="0ea869da660d688a" providerId="LiveId" clId="{F229C92D-A1D1-46C5-8073-0F304729A62B}" dt="2026-02-02T04:28:27.084" v="668" actId="207"/>
          <ac:spMkLst>
            <pc:docMk/>
            <pc:sldMk cId="2716949735" sldId="264"/>
            <ac:spMk id="3" creationId="{AE3E5528-0F95-F465-9E1B-BC8A214E818F}"/>
          </ac:spMkLst>
        </pc:spChg>
        <pc:spChg chg="add mod">
          <ac:chgData name="Kaji Runa" userId="0ea869da660d688a" providerId="LiveId" clId="{F229C92D-A1D1-46C5-8073-0F304729A62B}" dt="2026-02-02T04:34:26.214" v="793" actId="1076"/>
          <ac:spMkLst>
            <pc:docMk/>
            <pc:sldMk cId="2716949735" sldId="264"/>
            <ac:spMk id="4" creationId="{23FC9934-1FEA-1EAE-8F47-FF440C618321}"/>
          </ac:spMkLst>
        </pc:spChg>
      </pc:sldChg>
      <pc:sldChg chg="addSp modSp new mod ord">
        <pc:chgData name="Kaji Runa" userId="0ea869da660d688a" providerId="LiveId" clId="{F229C92D-A1D1-46C5-8073-0F304729A62B}" dt="2026-02-02T04:01:32.160" v="467"/>
        <pc:sldMkLst>
          <pc:docMk/>
          <pc:sldMk cId="977624326" sldId="265"/>
        </pc:sldMkLst>
        <pc:spChg chg="add mod">
          <ac:chgData name="Kaji Runa" userId="0ea869da660d688a" providerId="LiveId" clId="{F229C92D-A1D1-46C5-8073-0F304729A62B}" dt="2026-01-20T03:25:53.800" v="140" actId="255"/>
          <ac:spMkLst>
            <pc:docMk/>
            <pc:sldMk cId="977624326" sldId="265"/>
            <ac:spMk id="2" creationId="{2525125A-3D28-D0DC-4988-F8293B28948C}"/>
          </ac:spMkLst>
        </pc:spChg>
      </pc:sldChg>
      <pc:sldChg chg="addSp modSp new mod ord">
        <pc:chgData name="Kaji Runa" userId="0ea869da660d688a" providerId="LiveId" clId="{F229C92D-A1D1-46C5-8073-0F304729A62B}" dt="2026-02-02T04:40:03.093" v="907" actId="20577"/>
        <pc:sldMkLst>
          <pc:docMk/>
          <pc:sldMk cId="4100891146" sldId="266"/>
        </pc:sldMkLst>
        <pc:spChg chg="add mod">
          <ac:chgData name="Kaji Runa" userId="0ea869da660d688a" providerId="LiveId" clId="{F229C92D-A1D1-46C5-8073-0F304729A62B}" dt="2026-02-02T04:38:29.815" v="848" actId="208"/>
          <ac:spMkLst>
            <pc:docMk/>
            <pc:sldMk cId="4100891146" sldId="266"/>
            <ac:spMk id="2" creationId="{8765BD81-58EF-BB35-EE9B-62708271C07E}"/>
          </ac:spMkLst>
        </pc:spChg>
        <pc:spChg chg="add mod">
          <ac:chgData name="Kaji Runa" userId="0ea869da660d688a" providerId="LiveId" clId="{F229C92D-A1D1-46C5-8073-0F304729A62B}" dt="2026-02-02T04:38:42.802" v="849" actId="1076"/>
          <ac:spMkLst>
            <pc:docMk/>
            <pc:sldMk cId="4100891146" sldId="266"/>
            <ac:spMk id="3" creationId="{8393B1E6-2AD6-23A7-1E0A-66D016D47F2E}"/>
          </ac:spMkLst>
        </pc:spChg>
        <pc:spChg chg="add mod">
          <ac:chgData name="Kaji Runa" userId="0ea869da660d688a" providerId="LiveId" clId="{F229C92D-A1D1-46C5-8073-0F304729A62B}" dt="2026-02-02T04:40:03.093" v="907" actId="20577"/>
          <ac:spMkLst>
            <pc:docMk/>
            <pc:sldMk cId="4100891146" sldId="266"/>
            <ac:spMk id="4" creationId="{58FD6EB9-F992-EA21-4E1A-4614B14A8E60}"/>
          </ac:spMkLst>
        </pc:spChg>
      </pc:sldChg>
      <pc:sldChg chg="addSp modSp new mod ord">
        <pc:chgData name="Kaji Runa" userId="0ea869da660d688a" providerId="LiveId" clId="{F229C92D-A1D1-46C5-8073-0F304729A62B}" dt="2026-02-02T04:19:36.286" v="605"/>
        <pc:sldMkLst>
          <pc:docMk/>
          <pc:sldMk cId="724902448" sldId="267"/>
        </pc:sldMkLst>
        <pc:spChg chg="add mod">
          <ac:chgData name="Kaji Runa" userId="0ea869da660d688a" providerId="LiveId" clId="{F229C92D-A1D1-46C5-8073-0F304729A62B}" dt="2026-01-20T03:27:51.447" v="160" actId="14100"/>
          <ac:spMkLst>
            <pc:docMk/>
            <pc:sldMk cId="724902448" sldId="267"/>
            <ac:spMk id="2" creationId="{4E02111E-E6B4-C234-910B-B6EA8A881328}"/>
          </ac:spMkLst>
        </pc:spChg>
      </pc:sldChg>
      <pc:sldChg chg="addSp modSp new mod ord">
        <pc:chgData name="Kaji Runa" userId="0ea869da660d688a" providerId="LiveId" clId="{F229C92D-A1D1-46C5-8073-0F304729A62B}" dt="2026-02-02T04:25:35.256" v="656"/>
        <pc:sldMkLst>
          <pc:docMk/>
          <pc:sldMk cId="2300665737" sldId="268"/>
        </pc:sldMkLst>
        <pc:spChg chg="add mod">
          <ac:chgData name="Kaji Runa" userId="0ea869da660d688a" providerId="LiveId" clId="{F229C92D-A1D1-46C5-8073-0F304729A62B}" dt="2026-01-25T06:35:11.820" v="381" actId="255"/>
          <ac:spMkLst>
            <pc:docMk/>
            <pc:sldMk cId="2300665737" sldId="268"/>
            <ac:spMk id="2" creationId="{3DCE4188-7346-9520-92BF-91318B8CA760}"/>
          </ac:spMkLst>
        </pc:spChg>
        <pc:spChg chg="add mod">
          <ac:chgData name="Kaji Runa" userId="0ea869da660d688a" providerId="LiveId" clId="{F229C92D-A1D1-46C5-8073-0F304729A62B}" dt="2026-02-02T04:14:21.528" v="589" actId="1076"/>
          <ac:spMkLst>
            <pc:docMk/>
            <pc:sldMk cId="2300665737" sldId="268"/>
            <ac:spMk id="3" creationId="{E038D5D1-6006-1DA2-A4FD-37A1DB9F81FC}"/>
          </ac:spMkLst>
        </pc:spChg>
        <pc:spChg chg="add mod">
          <ac:chgData name="Kaji Runa" userId="0ea869da660d688a" providerId="LiveId" clId="{F229C92D-A1D1-46C5-8073-0F304729A62B}" dt="2026-02-02T04:13:44.030" v="581" actId="1076"/>
          <ac:spMkLst>
            <pc:docMk/>
            <pc:sldMk cId="2300665737" sldId="268"/>
            <ac:spMk id="4" creationId="{0971C38B-70D1-00B2-2D47-73D87ED3ACDC}"/>
          </ac:spMkLst>
        </pc:spChg>
        <pc:spChg chg="add mod">
          <ac:chgData name="Kaji Runa" userId="0ea869da660d688a" providerId="LiveId" clId="{F229C92D-A1D1-46C5-8073-0F304729A62B}" dt="2026-02-02T04:16:28.747" v="593" actId="1076"/>
          <ac:spMkLst>
            <pc:docMk/>
            <pc:sldMk cId="2300665737" sldId="268"/>
            <ac:spMk id="5" creationId="{CA6E5555-C765-EA7A-CC88-191ED76A4FED}"/>
          </ac:spMkLst>
        </pc:spChg>
        <pc:spChg chg="add mod">
          <ac:chgData name="Kaji Runa" userId="0ea869da660d688a" providerId="LiveId" clId="{F229C92D-A1D1-46C5-8073-0F304729A62B}" dt="2026-02-02T04:11:39.661" v="555" actId="1076"/>
          <ac:spMkLst>
            <pc:docMk/>
            <pc:sldMk cId="2300665737" sldId="268"/>
            <ac:spMk id="6" creationId="{EF2F44F5-8903-B93F-846D-31164CFB77A2}"/>
          </ac:spMkLst>
        </pc:spChg>
        <pc:spChg chg="add mod">
          <ac:chgData name="Kaji Runa" userId="0ea869da660d688a" providerId="LiveId" clId="{F229C92D-A1D1-46C5-8073-0F304729A62B}" dt="2026-02-02T04:12:59.158" v="570" actId="1076"/>
          <ac:spMkLst>
            <pc:docMk/>
            <pc:sldMk cId="2300665737" sldId="268"/>
            <ac:spMk id="7" creationId="{0B8C91DC-E64E-C3A1-54DA-41EFFDEF6AD0}"/>
          </ac:spMkLst>
        </pc:spChg>
        <pc:spChg chg="add mod">
          <ac:chgData name="Kaji Runa" userId="0ea869da660d688a" providerId="LiveId" clId="{F229C92D-A1D1-46C5-8073-0F304729A62B}" dt="2026-02-02T04:13:52.531" v="582" actId="1076"/>
          <ac:spMkLst>
            <pc:docMk/>
            <pc:sldMk cId="2300665737" sldId="268"/>
            <ac:spMk id="8" creationId="{D4562ABA-7D2F-7C04-5B8F-5175DAD3C14D}"/>
          </ac:spMkLst>
        </pc:spChg>
        <pc:picChg chg="add mod">
          <ac:chgData name="Kaji Runa" userId="0ea869da660d688a" providerId="LiveId" clId="{F229C92D-A1D1-46C5-8073-0F304729A62B}" dt="2026-02-02T04:16:41.855" v="596" actId="14100"/>
          <ac:picMkLst>
            <pc:docMk/>
            <pc:sldMk cId="2300665737" sldId="268"/>
            <ac:picMk id="10" creationId="{A152CFE9-2B5D-1EBF-27DA-CE349B7DA977}"/>
          </ac:picMkLst>
        </pc:picChg>
        <pc:picChg chg="add mod">
          <ac:chgData name="Kaji Runa" userId="0ea869da660d688a" providerId="LiveId" clId="{F229C92D-A1D1-46C5-8073-0F304729A62B}" dt="2026-02-02T04:16:36.498" v="595" actId="14100"/>
          <ac:picMkLst>
            <pc:docMk/>
            <pc:sldMk cId="2300665737" sldId="268"/>
            <ac:picMk id="11" creationId="{6B41DC1C-111F-E5FD-70AD-DE3999364774}"/>
          </ac:picMkLst>
        </pc:picChg>
        <pc:picChg chg="add mod">
          <ac:chgData name="Kaji Runa" userId="0ea869da660d688a" providerId="LiveId" clId="{F229C92D-A1D1-46C5-8073-0F304729A62B}" dt="2026-02-02T04:16:30.961" v="594" actId="1076"/>
          <ac:picMkLst>
            <pc:docMk/>
            <pc:sldMk cId="2300665737" sldId="268"/>
            <ac:picMk id="1026" creationId="{8153D8AC-69D1-F215-AA28-0298FBC976D5}"/>
          </ac:picMkLst>
        </pc:picChg>
      </pc:sldChg>
      <pc:sldChg chg="addSp modSp new mod">
        <pc:chgData name="Kaji Runa" userId="0ea869da660d688a" providerId="LiveId" clId="{F229C92D-A1D1-46C5-8073-0F304729A62B}" dt="2026-02-02T04:18:48.947" v="599" actId="1582"/>
        <pc:sldMkLst>
          <pc:docMk/>
          <pc:sldMk cId="191498449" sldId="269"/>
        </pc:sldMkLst>
        <pc:spChg chg="add mod">
          <ac:chgData name="Kaji Runa" userId="0ea869da660d688a" providerId="LiveId" clId="{F229C92D-A1D1-46C5-8073-0F304729A62B}" dt="2026-02-02T04:18:48.947" v="599" actId="1582"/>
          <ac:spMkLst>
            <pc:docMk/>
            <pc:sldMk cId="191498449" sldId="269"/>
            <ac:spMk id="2" creationId="{A9F7ABF7-35A6-1435-E6EB-7B9A2063ED9D}"/>
          </ac:spMkLst>
        </pc:spChg>
        <pc:spChg chg="mod">
          <ac:chgData name="Kaji Runa" userId="0ea869da660d688a" providerId="LiveId" clId="{F229C92D-A1D1-46C5-8073-0F304729A62B}" dt="2026-02-02T03:51:56.230" v="433" actId="1076"/>
          <ac:spMkLst>
            <pc:docMk/>
            <pc:sldMk cId="191498449" sldId="269"/>
            <ac:spMk id="3" creationId="{41E2CDAF-6BB2-4F5C-612C-EAB173EBD93B}"/>
          </ac:spMkLst>
        </pc:spChg>
        <pc:spChg chg="mod">
          <ac:chgData name="Kaji Runa" userId="0ea869da660d688a" providerId="LiveId" clId="{F229C92D-A1D1-46C5-8073-0F304729A62B}" dt="2026-02-02T03:51:36.982" v="429" actId="1076"/>
          <ac:spMkLst>
            <pc:docMk/>
            <pc:sldMk cId="191498449" sldId="269"/>
            <ac:spMk id="4" creationId="{1D74B633-0AB0-8081-9016-AF3FA03AE882}"/>
          </ac:spMkLst>
        </pc:spChg>
        <pc:spChg chg="mod">
          <ac:chgData name="Kaji Runa" userId="0ea869da660d688a" providerId="LiveId" clId="{F229C92D-A1D1-46C5-8073-0F304729A62B}" dt="2026-02-02T03:51:13.450" v="425" actId="1076"/>
          <ac:spMkLst>
            <pc:docMk/>
            <pc:sldMk cId="191498449" sldId="269"/>
            <ac:spMk id="5" creationId="{45A886F7-6978-1A41-4BA8-DC97F5E7C663}"/>
          </ac:spMkLst>
        </pc:spChg>
        <pc:spChg chg="mod">
          <ac:chgData name="Kaji Runa" userId="0ea869da660d688a" providerId="LiveId" clId="{F229C92D-A1D1-46C5-8073-0F304729A62B}" dt="2026-02-02T03:51:03.558" v="423" actId="1076"/>
          <ac:spMkLst>
            <pc:docMk/>
            <pc:sldMk cId="191498449" sldId="269"/>
            <ac:spMk id="6" creationId="{E770B8A8-7C96-5FA9-C6F7-CBBE5C6E5763}"/>
          </ac:spMkLst>
        </pc:spChg>
        <pc:spChg chg="mod">
          <ac:chgData name="Kaji Runa" userId="0ea869da660d688a" providerId="LiveId" clId="{F229C92D-A1D1-46C5-8073-0F304729A62B}" dt="2026-02-02T03:52:01.803" v="434" actId="1076"/>
          <ac:spMkLst>
            <pc:docMk/>
            <pc:sldMk cId="191498449" sldId="269"/>
            <ac:spMk id="7" creationId="{151B39AC-1958-1F46-0E85-7C3564B7B712}"/>
          </ac:spMkLst>
        </pc:spChg>
        <pc:spChg chg="mod">
          <ac:chgData name="Kaji Runa" userId="0ea869da660d688a" providerId="LiveId" clId="{F229C92D-A1D1-46C5-8073-0F304729A62B}" dt="2026-02-02T03:51:41.998" v="430" actId="1076"/>
          <ac:spMkLst>
            <pc:docMk/>
            <pc:sldMk cId="191498449" sldId="269"/>
            <ac:spMk id="8" creationId="{191E0A46-9714-969A-A8EC-A3FDA25C0B50}"/>
          </ac:spMkLst>
        </pc:spChg>
        <pc:spChg chg="mod">
          <ac:chgData name="Kaji Runa" userId="0ea869da660d688a" providerId="LiveId" clId="{F229C92D-A1D1-46C5-8073-0F304729A62B}" dt="2026-02-02T03:51:18.151" v="426" actId="1076"/>
          <ac:spMkLst>
            <pc:docMk/>
            <pc:sldMk cId="191498449" sldId="269"/>
            <ac:spMk id="9" creationId="{31BEB284-346F-D459-D366-C6A17B81C386}"/>
          </ac:spMkLst>
        </pc:spChg>
        <pc:spChg chg="mod">
          <ac:chgData name="Kaji Runa" userId="0ea869da660d688a" providerId="LiveId" clId="{F229C92D-A1D1-46C5-8073-0F304729A62B}" dt="2026-02-02T03:51:08.349" v="424" actId="1076"/>
          <ac:spMkLst>
            <pc:docMk/>
            <pc:sldMk cId="191498449" sldId="269"/>
            <ac:spMk id="10" creationId="{2F040517-4DEC-15DC-D657-94F1170CA090}"/>
          </ac:spMkLst>
        </pc:spChg>
        <pc:spChg chg="mod">
          <ac:chgData name="Kaji Runa" userId="0ea869da660d688a" providerId="LiveId" clId="{F229C92D-A1D1-46C5-8073-0F304729A62B}" dt="2026-02-02T03:50:59.292" v="422" actId="1076"/>
          <ac:spMkLst>
            <pc:docMk/>
            <pc:sldMk cId="191498449" sldId="269"/>
            <ac:spMk id="11" creationId="{E82A834B-8546-DF83-C194-7489B33E90BE}"/>
          </ac:spMkLst>
        </pc:spChg>
        <pc:spChg chg="mod">
          <ac:chgData name="Kaji Runa" userId="0ea869da660d688a" providerId="LiveId" clId="{F229C92D-A1D1-46C5-8073-0F304729A62B}" dt="2026-02-02T03:51:30.122" v="428" actId="14100"/>
          <ac:spMkLst>
            <pc:docMk/>
            <pc:sldMk cId="191498449" sldId="269"/>
            <ac:spMk id="12" creationId="{8FFD5657-B386-F736-2949-7CA9A66DCC81}"/>
          </ac:spMkLst>
        </pc:spChg>
        <pc:spChg chg="mod">
          <ac:chgData name="Kaji Runa" userId="0ea869da660d688a" providerId="LiveId" clId="{F229C92D-A1D1-46C5-8073-0F304729A62B}" dt="2026-02-02T03:51:50.272" v="432" actId="14100"/>
          <ac:spMkLst>
            <pc:docMk/>
            <pc:sldMk cId="191498449" sldId="269"/>
            <ac:spMk id="13" creationId="{49280042-B385-8C30-0155-43AB5AD7AD48}"/>
          </ac:spMkLst>
        </pc:spChg>
        <pc:spChg chg="mod">
          <ac:chgData name="Kaji Runa" userId="0ea869da660d688a" providerId="LiveId" clId="{F229C92D-A1D1-46C5-8073-0F304729A62B}" dt="2026-02-02T04:18:31.064" v="597" actId="1582"/>
          <ac:spMkLst>
            <pc:docMk/>
            <pc:sldMk cId="191498449" sldId="269"/>
            <ac:spMk id="14" creationId="{8C756279-6E85-66E4-5216-032EAADB7806}"/>
          </ac:spMkLst>
        </pc:spChg>
      </pc:sldChg>
      <pc:sldChg chg="addSp modSp new mod ord">
        <pc:chgData name="Kaji Runa" userId="0ea869da660d688a" providerId="LiveId" clId="{F229C92D-A1D1-46C5-8073-0F304729A62B}" dt="2026-02-02T04:21:23.281" v="623" actId="207"/>
        <pc:sldMkLst>
          <pc:docMk/>
          <pc:sldMk cId="1125018720" sldId="270"/>
        </pc:sldMkLst>
        <pc:spChg chg="add mod">
          <ac:chgData name="Kaji Runa" userId="0ea869da660d688a" providerId="LiveId" clId="{F229C92D-A1D1-46C5-8073-0F304729A62B}" dt="2026-02-02T04:21:23.281" v="623" actId="207"/>
          <ac:spMkLst>
            <pc:docMk/>
            <pc:sldMk cId="1125018720" sldId="270"/>
            <ac:spMk id="5" creationId="{DAC6C92C-A555-7C13-0079-03F8972D149A}"/>
          </ac:spMkLst>
        </pc:spChg>
        <pc:picChg chg="add mod">
          <ac:chgData name="Kaji Runa" userId="0ea869da660d688a" providerId="LiveId" clId="{F229C92D-A1D1-46C5-8073-0F304729A62B}" dt="2026-01-25T04:35:58.975" v="303" actId="14100"/>
          <ac:picMkLst>
            <pc:docMk/>
            <pc:sldMk cId="1125018720" sldId="270"/>
            <ac:picMk id="4" creationId="{6D9AA511-25F9-F9CE-3145-CC3ECD7F3CDF}"/>
          </ac:picMkLst>
        </pc:picChg>
      </pc:sldChg>
      <pc:sldChg chg="ord modAnim">
        <pc:chgData name="Kaji Runa" userId="0ea869da660d688a" providerId="LiveId" clId="{F229C92D-A1D1-46C5-8073-0F304729A62B}" dt="2026-02-02T04:20:11.963" v="613"/>
        <pc:sldMkLst>
          <pc:docMk/>
          <pc:sldMk cId="155968625" sldId="271"/>
        </pc:sldMkLst>
      </pc:sldChg>
      <pc:sldChg chg="addSp modSp mod ord">
        <pc:chgData name="Kaji Runa" userId="0ea869da660d688a" providerId="LiveId" clId="{F229C92D-A1D1-46C5-8073-0F304729A62B}" dt="2026-02-02T04:27:17.194" v="658"/>
        <pc:sldMkLst>
          <pc:docMk/>
          <pc:sldMk cId="69536815" sldId="272"/>
        </pc:sldMkLst>
        <pc:spChg chg="mod">
          <ac:chgData name="Kaji Runa" userId="0ea869da660d688a" providerId="LiveId" clId="{F229C92D-A1D1-46C5-8073-0F304729A62B}" dt="2026-02-02T04:21:52.757" v="642" actId="20577"/>
          <ac:spMkLst>
            <pc:docMk/>
            <pc:sldMk cId="69536815" sldId="272"/>
            <ac:spMk id="5" creationId="{4A0B644C-22A2-6C36-01B7-EF9C3491BC21}"/>
          </ac:spMkLst>
        </pc:spChg>
        <pc:picChg chg="add mod">
          <ac:chgData name="Kaji Runa" userId="0ea869da660d688a" providerId="LiveId" clId="{F229C92D-A1D1-46C5-8073-0F304729A62B}" dt="2026-02-02T04:22:42.861" v="648" actId="14100"/>
          <ac:picMkLst>
            <pc:docMk/>
            <pc:sldMk cId="69536815" sldId="272"/>
            <ac:picMk id="3" creationId="{1A9E0758-DB2A-D083-FD5A-D57257632394}"/>
          </ac:picMkLst>
        </pc:picChg>
      </pc:sldChg>
      <pc:sldChg chg="ord">
        <pc:chgData name="Kaji Runa" userId="0ea869da660d688a" providerId="LiveId" clId="{F229C92D-A1D1-46C5-8073-0F304729A62B}" dt="2026-02-02T04:20:16.454" v="615"/>
        <pc:sldMkLst>
          <pc:docMk/>
          <pc:sldMk cId="4130730115" sldId="273"/>
        </pc:sldMkLst>
      </pc:sldChg>
      <pc:sldChg chg="ord">
        <pc:chgData name="Kaji Runa" userId="0ea869da660d688a" providerId="LiveId" clId="{F229C92D-A1D1-46C5-8073-0F304729A62B}" dt="2026-02-02T04:20:19.316" v="617"/>
        <pc:sldMkLst>
          <pc:docMk/>
          <pc:sldMk cId="3742946145" sldId="274"/>
        </pc:sldMkLst>
      </pc:sldChg>
      <pc:sldChg chg="addSp modSp">
        <pc:chgData name="Kaji Runa" userId="0ea869da660d688a" providerId="LiveId" clId="{F229C92D-A1D1-46C5-8073-0F304729A62B}" dt="2026-02-05T05:47:33.320" v="912" actId="14100"/>
        <pc:sldMkLst>
          <pc:docMk/>
          <pc:sldMk cId="481182271" sldId="279"/>
        </pc:sldMkLst>
        <pc:picChg chg="add mod">
          <ac:chgData name="Kaji Runa" userId="0ea869da660d688a" providerId="LiveId" clId="{F229C92D-A1D1-46C5-8073-0F304729A62B}" dt="2026-02-05T05:47:33.320" v="912" actId="14100"/>
          <ac:picMkLst>
            <pc:docMk/>
            <pc:sldMk cId="481182271" sldId="279"/>
            <ac:picMk id="1026" creationId="{836F7F34-E312-9BB9-679A-D2D18B760E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C6FBF-D804-4595-BEC0-7C349FE18AEB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1FD2-4A64-41D6-A79B-4225A166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F1FD2-4A64-41D6-A79B-4225A1661D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D379-A061-C94C-9409-0F3C51E77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F7605-9B3F-0975-C820-7530A6FF8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27FB7-2CB1-83AE-B984-6DBB7068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482BC-D20D-9780-A22E-43C4E5EB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280B1-0045-D058-40E3-D47A1F86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C97E-14B5-0308-92FD-41FD20FB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AEF07-9F8B-CB6F-24CA-27CEA3067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D78D7-565C-BC82-D0CE-9EDB39D1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E6070-052E-52E6-2CEC-7F01A7BC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E6B80-B351-0CE0-7F97-5EFB7E7C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1486C-86A1-64CF-406B-DE258B57B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8FF0A-F518-F8AD-9C53-F6A669400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20D67-FA31-3A70-722D-3FEBAF39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D0BAE-C8A7-D505-3F8A-11CA6456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6B2F7-658E-05DA-2645-001FEB15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2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BB1D-D6F5-1AB5-F707-A65C002A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6BF57-D2F1-7FF9-974F-3047A5C6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810A5-D988-1595-B5E8-715A0508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98584-9B7C-8936-5922-06B77478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56CD8-56FC-F92D-3754-48967E0D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9E91-16A7-2842-62BB-361A8651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448D0-A344-FB9D-CD0C-58C33A1C0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E46F8-27B5-39C1-304E-309A7DF5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C5BB0-DFAA-0DA5-55A4-CD0E151E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7C71D-E17D-95F4-B97C-C9609614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0747-5BF9-6FA7-E2AE-CE7C82D5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0A21F-2831-3164-F39A-83B160CAB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5983B-431A-233C-08A9-91723304B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34B7A-A088-2D75-B09E-EFB0137A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8BDB2-F520-463B-77E3-FEDC8E02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7AF80-4E3A-230E-A8AE-186EEED6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6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101D-D424-3261-E7BC-ED0F68FC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A5413-E4A1-16E2-6355-83A3951E1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70C2A-91BF-ED81-AD6C-1051FD6F3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6A69D-87D4-0664-6C8D-170869676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14B7D-445E-9DB0-1E42-4BA05B2D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A10AC-9288-7CA1-FA63-43375960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C7DCB-AFFB-63E1-1253-2281AEB2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0060A-EBF4-9536-E803-6D0932F0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2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C524-5589-2C70-993A-AAAA6C26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5303C-E59A-77BD-5E7B-9AC94935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716F9-4154-6481-27D7-E2841F26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C4AEE-90E5-3296-2E3E-A565BDDA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2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1C2E2-12ED-3FF1-E163-E3C69492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5AC69-BB54-DC79-55DB-201C5570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BB390-0C9F-441B-DD42-FAA270E1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4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09F6-C57F-AAFE-8B0B-1D74AC23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9BDB-AB48-4DAD-3FCC-3AC11F858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539EF-0074-E107-1303-BB3DC0051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9091D-BA2A-B333-8CF8-738FF1A4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05D07-3EF1-ED8C-63EA-D5B15CAA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65C4F-02FE-FCDE-B3E4-45F41E62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772A-EBF6-BE0E-2C9D-AE67A080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C47B4-2275-3698-93B6-1EF786C0F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FDE9A-3431-DD81-D7B5-8159E537A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36CC1-9F25-5A86-98A1-6F40F3DE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7C4A7-01D2-7E03-F8FB-C2571F0D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2BED1-4700-A628-6869-29A240FC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1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C8758-B27E-DEC2-4EFD-28AE9078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A944C-AC7F-7E72-634A-0EFC7DF2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CEA71-09E7-E733-3C80-05A9177A7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45D2FB-8E62-4258-98E5-0A200E3514B4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0A7CA-D0B2-38D0-5EDB-A2DB15A91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8A826-C3CB-6A30-411E-CBD1E50A8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D41A4-9AC2-486B-9B5A-EE91C5D13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733" y="0"/>
            <a:ext cx="13275733" cy="693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8667" y="778933"/>
            <a:ext cx="3556820" cy="6667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733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3733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0108" y="836337"/>
            <a:ext cx="3677273" cy="222631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মো:সাইফুল্লাহ</a:t>
            </a:r>
            <a:endParaRPr lang="en-US" sz="4267" b="1" dirty="0">
              <a:solidFill>
                <a:srgbClr val="0CAC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বিবিএ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এমবিএ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জ্ঞানপাড়া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পাথরঘাটা,বরগুনা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56" y="2566159"/>
            <a:ext cx="3459587" cy="3459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425812" y="4594727"/>
            <a:ext cx="2626317" cy="1077218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b="1" dirty="0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শিক্ষক-২০২৬</a:t>
            </a:r>
          </a:p>
        </p:txBody>
      </p:sp>
    </p:spTree>
    <p:extLst>
      <p:ext uri="{BB962C8B-B14F-4D97-AF65-F5344CB8AC3E}">
        <p14:creationId xmlns:p14="http://schemas.microsoft.com/office/powerpoint/2010/main" val="4905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2BC0D-06F8-CAA4-5DC2-90D703741A73}"/>
              </a:ext>
            </a:extLst>
          </p:cNvPr>
          <p:cNvSpPr txBox="1"/>
          <p:nvPr/>
        </p:nvSpPr>
        <p:spPr>
          <a:xfrm>
            <a:off x="653142" y="805543"/>
            <a:ext cx="10559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লব্যের মুখ কালো হয়ে গেল । সে মলিন মুখে সেখান থেকে চলে এলো । তারপর ভাবল, এখন থেকে সে নিজেই তির চালনার অনুশীলন করবে । </a:t>
            </a:r>
          </a:p>
        </p:txBody>
      </p:sp>
      <p:pic>
        <p:nvPicPr>
          <p:cNvPr id="3" name="Picture 4" descr="Mahabharata: Episode 5 – The Guru Arrives | NY/NJ BENGALI">
            <a:extLst>
              <a:ext uri="{FF2B5EF4-FFF2-40B4-BE49-F238E27FC236}">
                <a16:creationId xmlns:a16="http://schemas.microsoft.com/office/drawing/2014/main" id="{38699EA4-FEB2-C030-2D09-DD774A03A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r="12646"/>
          <a:stretch>
            <a:fillRect/>
          </a:stretch>
        </p:blipFill>
        <p:spPr bwMode="auto">
          <a:xfrm>
            <a:off x="2993571" y="2525485"/>
            <a:ext cx="5181600" cy="34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16">
            <a:extLst>
              <a:ext uri="{FF2B5EF4-FFF2-40B4-BE49-F238E27FC236}">
                <a16:creationId xmlns:a16="http://schemas.microsoft.com/office/drawing/2014/main" id="{390ADE01-4C38-0483-AF0B-CD634F637244}"/>
              </a:ext>
            </a:extLst>
          </p:cNvPr>
          <p:cNvSpPr/>
          <p:nvPr/>
        </p:nvSpPr>
        <p:spPr>
          <a:xfrm>
            <a:off x="1981200" y="6557733"/>
            <a:ext cx="8229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মোঃ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সাইফুল্লাহ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| ১৪২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নং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মধ্য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জ্ঞানপাড়া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সরকারি প্রাথমিক বিদ্যালয়,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পাথরঘাটা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বরগুনা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।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749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234A46-F1B5-3C46-6E9D-47CA0B97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8" t="27936" r="35983" b="14603"/>
          <a:stretch>
            <a:fillRect/>
          </a:stretch>
        </p:blipFill>
        <p:spPr>
          <a:xfrm>
            <a:off x="947057" y="631372"/>
            <a:ext cx="4800600" cy="5758542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4A0B644C-22A2-6C36-01B7-EF9C3491BC21}"/>
              </a:ext>
            </a:extLst>
          </p:cNvPr>
          <p:cNvSpPr/>
          <p:nvPr/>
        </p:nvSpPr>
        <p:spPr>
          <a:xfrm>
            <a:off x="5998029" y="136071"/>
            <a:ext cx="3864428" cy="990601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E0758-DB2A-D083-FD5A-D57257632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8" y="1295400"/>
            <a:ext cx="6324600" cy="4071258"/>
          </a:xfrm>
          <a:prstGeom prst="rect">
            <a:avLst/>
          </a:prstGeom>
        </p:spPr>
      </p:pic>
      <p:sp>
        <p:nvSpPr>
          <p:cNvPr id="6" name="Text 16">
            <a:extLst>
              <a:ext uri="{FF2B5EF4-FFF2-40B4-BE49-F238E27FC236}">
                <a16:creationId xmlns:a16="http://schemas.microsoft.com/office/drawing/2014/main" id="{055F50D2-308B-759D-8775-87A03E9EF277}"/>
              </a:ext>
            </a:extLst>
          </p:cNvPr>
          <p:cNvSpPr/>
          <p:nvPr/>
        </p:nvSpPr>
        <p:spPr>
          <a:xfrm>
            <a:off x="1981200" y="6557733"/>
            <a:ext cx="8229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মোঃ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সাইফুল্লাহ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| ১৪২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নং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মধ্য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জ্ঞানপাড়া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সরকারি প্রাথমিক বিদ্যালয়,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পাথরঘাটা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বরগুনা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।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953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54EAB5A-336C-18DF-37D7-A6137283EE9B}"/>
              </a:ext>
            </a:extLst>
          </p:cNvPr>
          <p:cNvSpPr/>
          <p:nvPr/>
        </p:nvSpPr>
        <p:spPr>
          <a:xfrm>
            <a:off x="664029" y="326571"/>
            <a:ext cx="3167742" cy="631372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1CAF3-84B2-4EDF-4CE2-89D2EC621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5" y="1230085"/>
            <a:ext cx="9144000" cy="55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A9F7ABF7-35A6-1435-E6EB-7B9A2063ED9D}"/>
              </a:ext>
            </a:extLst>
          </p:cNvPr>
          <p:cNvSpPr/>
          <p:nvPr/>
        </p:nvSpPr>
        <p:spPr>
          <a:xfrm>
            <a:off x="3897085" y="228599"/>
            <a:ext cx="4191000" cy="1251857"/>
          </a:xfrm>
          <a:prstGeom prst="rightArrow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লিখি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2CDAF-6BB2-4F5C-612C-EAB173EBD93B}"/>
              </a:ext>
            </a:extLst>
          </p:cNvPr>
          <p:cNvSpPr txBox="1"/>
          <p:nvPr/>
        </p:nvSpPr>
        <p:spPr>
          <a:xfrm>
            <a:off x="696686" y="1923343"/>
            <a:ext cx="193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4B633-0AB0-8081-9016-AF3FA03AE882}"/>
              </a:ext>
            </a:extLst>
          </p:cNvPr>
          <p:cNvSpPr txBox="1"/>
          <p:nvPr/>
        </p:nvSpPr>
        <p:spPr>
          <a:xfrm>
            <a:off x="557894" y="3383888"/>
            <a:ext cx="1589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886F7-6978-1A41-4BA8-DC97F5E7C663}"/>
              </a:ext>
            </a:extLst>
          </p:cNvPr>
          <p:cNvSpPr txBox="1"/>
          <p:nvPr/>
        </p:nvSpPr>
        <p:spPr>
          <a:xfrm>
            <a:off x="304801" y="4646476"/>
            <a:ext cx="193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0B8A8-7C96-5FA9-C6F7-CBBE5C6E5763}"/>
              </a:ext>
            </a:extLst>
          </p:cNvPr>
          <p:cNvSpPr txBox="1"/>
          <p:nvPr/>
        </p:nvSpPr>
        <p:spPr>
          <a:xfrm>
            <a:off x="527959" y="5634884"/>
            <a:ext cx="149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B39AC-1958-1F46-0E85-7C3564B7B712}"/>
              </a:ext>
            </a:extLst>
          </p:cNvPr>
          <p:cNvSpPr txBox="1"/>
          <p:nvPr/>
        </p:nvSpPr>
        <p:spPr>
          <a:xfrm>
            <a:off x="2634343" y="1863979"/>
            <a:ext cx="78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E0A46-9714-969A-A8EC-A3FDA25C0B50}"/>
              </a:ext>
            </a:extLst>
          </p:cNvPr>
          <p:cNvSpPr txBox="1"/>
          <p:nvPr/>
        </p:nvSpPr>
        <p:spPr>
          <a:xfrm>
            <a:off x="2416629" y="3353110"/>
            <a:ext cx="1099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EB284-346F-D459-D366-C6A17B81C386}"/>
              </a:ext>
            </a:extLst>
          </p:cNvPr>
          <p:cNvSpPr txBox="1"/>
          <p:nvPr/>
        </p:nvSpPr>
        <p:spPr>
          <a:xfrm>
            <a:off x="2492829" y="4584921"/>
            <a:ext cx="1023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40517-4DEC-15DC-D657-94F1170CA090}"/>
              </a:ext>
            </a:extLst>
          </p:cNvPr>
          <p:cNvSpPr txBox="1"/>
          <p:nvPr/>
        </p:nvSpPr>
        <p:spPr>
          <a:xfrm>
            <a:off x="2634343" y="5625682"/>
            <a:ext cx="740230" cy="78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en-US" dirty="0"/>
              <a:t> 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E82A834B-8546-DF83-C194-7489B33E90BE}"/>
              </a:ext>
            </a:extLst>
          </p:cNvPr>
          <p:cNvSpPr/>
          <p:nvPr/>
        </p:nvSpPr>
        <p:spPr>
          <a:xfrm>
            <a:off x="4054928" y="5573329"/>
            <a:ext cx="3744686" cy="769441"/>
          </a:xfrm>
          <a:prstGeom prst="left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দ+র , দ্রব্য 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8FFD5657-B386-F736-2949-7CA9A66DCC81}"/>
              </a:ext>
            </a:extLst>
          </p:cNvPr>
          <p:cNvSpPr/>
          <p:nvPr/>
        </p:nvSpPr>
        <p:spPr>
          <a:xfrm>
            <a:off x="3978726" y="4370890"/>
            <a:ext cx="3820887" cy="947057"/>
          </a:xfrm>
          <a:prstGeom prst="left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জ+ঞ , জ্ঞান 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49280042-B385-8C30-0155-43AB5AD7AD48}"/>
              </a:ext>
            </a:extLst>
          </p:cNvPr>
          <p:cNvSpPr/>
          <p:nvPr/>
        </p:nvSpPr>
        <p:spPr>
          <a:xfrm>
            <a:off x="4054928" y="3224362"/>
            <a:ext cx="3641272" cy="867412"/>
          </a:xfrm>
          <a:prstGeom prst="left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চ+ছ ,আচ্ছা  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8C756279-6E85-66E4-5216-032EAADB7806}"/>
              </a:ext>
            </a:extLst>
          </p:cNvPr>
          <p:cNvSpPr/>
          <p:nvPr/>
        </p:nvSpPr>
        <p:spPr>
          <a:xfrm>
            <a:off x="4054928" y="1891565"/>
            <a:ext cx="3483427" cy="970827"/>
          </a:xfrm>
          <a:prstGeom prst="left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 + ত , রাস্তা </a:t>
            </a:r>
          </a:p>
        </p:txBody>
      </p:sp>
    </p:spTree>
    <p:extLst>
      <p:ext uri="{BB962C8B-B14F-4D97-AF65-F5344CB8AC3E}">
        <p14:creationId xmlns:p14="http://schemas.microsoft.com/office/powerpoint/2010/main" val="19149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3DCE4188-7346-9520-92BF-91318B8CA760}"/>
              </a:ext>
            </a:extLst>
          </p:cNvPr>
          <p:cNvSpPr/>
          <p:nvPr/>
        </p:nvSpPr>
        <p:spPr>
          <a:xfrm>
            <a:off x="2427514" y="206828"/>
            <a:ext cx="7783286" cy="1110343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ও অর্থ জেনে নেই</a:t>
            </a:r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E038D5D1-6006-1DA2-A4FD-37A1DB9F81FC}"/>
              </a:ext>
            </a:extLst>
          </p:cNvPr>
          <p:cNvSpPr/>
          <p:nvPr/>
        </p:nvSpPr>
        <p:spPr>
          <a:xfrm>
            <a:off x="544286" y="1106366"/>
            <a:ext cx="3007178" cy="2797629"/>
          </a:xfrm>
          <a:prstGeom prst="mathMinu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অব্যর্থ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0971C38B-70D1-00B2-2D47-73D87ED3ACDC}"/>
              </a:ext>
            </a:extLst>
          </p:cNvPr>
          <p:cNvSpPr/>
          <p:nvPr/>
        </p:nvSpPr>
        <p:spPr>
          <a:xfrm>
            <a:off x="440871" y="2670975"/>
            <a:ext cx="3050721" cy="2797629"/>
          </a:xfrm>
          <a:prstGeom prst="mathMinu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তির চালনা </a:t>
            </a: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CA6E5555-C765-EA7A-CC88-191ED76A4FED}"/>
              </a:ext>
            </a:extLst>
          </p:cNvPr>
          <p:cNvSpPr/>
          <p:nvPr/>
        </p:nvSpPr>
        <p:spPr>
          <a:xfrm>
            <a:off x="470807" y="4558967"/>
            <a:ext cx="2990849" cy="2862943"/>
          </a:xfrm>
          <a:prstGeom prst="mathMinu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EF2F44F5-8903-B93F-846D-31164CFB77A2}"/>
              </a:ext>
            </a:extLst>
          </p:cNvPr>
          <p:cNvSpPr/>
          <p:nvPr/>
        </p:nvSpPr>
        <p:spPr>
          <a:xfrm>
            <a:off x="6857997" y="1872344"/>
            <a:ext cx="4365172" cy="1110342"/>
          </a:xfrm>
          <a:prstGeom prst="left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বিফল হয়না এমন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0B8C91DC-E64E-C3A1-54DA-41EFFDEF6AD0}"/>
              </a:ext>
            </a:extLst>
          </p:cNvPr>
          <p:cNvSpPr/>
          <p:nvPr/>
        </p:nvSpPr>
        <p:spPr>
          <a:xfrm>
            <a:off x="6781799" y="3429000"/>
            <a:ext cx="4441371" cy="1191986"/>
          </a:xfrm>
          <a:prstGeom prst="left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তির ছোড়া 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D4562ABA-7D2F-7C04-5B8F-5175DAD3C14D}"/>
              </a:ext>
            </a:extLst>
          </p:cNvPr>
          <p:cNvSpPr/>
          <p:nvPr/>
        </p:nvSpPr>
        <p:spPr>
          <a:xfrm>
            <a:off x="6727369" y="5094515"/>
            <a:ext cx="4550229" cy="1191986"/>
          </a:xfrm>
          <a:prstGeom prst="left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নিজেকে নিয়ে বড়াই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52CFE9-2B5D-1EBF-27DA-CE349B7D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34" y="1950010"/>
            <a:ext cx="2560865" cy="1110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1DC1C-111F-E5FD-70AD-DE3999364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592" y="3396131"/>
            <a:ext cx="2604408" cy="1347319"/>
          </a:xfrm>
          <a:prstGeom prst="rect">
            <a:avLst/>
          </a:prstGeom>
        </p:spPr>
      </p:pic>
      <p:pic>
        <p:nvPicPr>
          <p:cNvPr id="1026" name="Picture 2" descr="105,362 Proud Man Stock Photos - Free &amp; Royalty-Free Stock Photos from  Dreamstime">
            <a:extLst>
              <a:ext uri="{FF2B5EF4-FFF2-40B4-BE49-F238E27FC236}">
                <a16:creationId xmlns:a16="http://schemas.microsoft.com/office/drawing/2014/main" id="{8153D8AC-69D1-F215-AA28-0298FBC97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92" y="5334913"/>
            <a:ext cx="2619375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6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765BD81-58EF-BB35-EE9B-62708271C07E}"/>
              </a:ext>
            </a:extLst>
          </p:cNvPr>
          <p:cNvSpPr/>
          <p:nvPr/>
        </p:nvSpPr>
        <p:spPr>
          <a:xfrm>
            <a:off x="370114" y="293915"/>
            <a:ext cx="2743200" cy="1012371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3B1E6-2AD6-23A7-1E0A-66D016D47F2E}"/>
              </a:ext>
            </a:extLst>
          </p:cNvPr>
          <p:cNvSpPr txBox="1"/>
          <p:nvPr/>
        </p:nvSpPr>
        <p:spPr>
          <a:xfrm>
            <a:off x="3722914" y="598400"/>
            <a:ext cx="588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খালি জায়গায় লিখি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D6EB9-F992-EA21-4E1A-4614B14A8E60}"/>
              </a:ext>
            </a:extLst>
          </p:cNvPr>
          <p:cNvSpPr txBox="1"/>
          <p:nvPr/>
        </p:nvSpPr>
        <p:spPr>
          <a:xfrm>
            <a:off x="2677886" y="3166430"/>
            <a:ext cx="8795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/ অব্যর্থ তার  ------------- নিশানা।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/ একলব্য মস্ত ----------- হতে চায়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/ একদিন সে ছুটল গুরু ----------- কাছে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/ আমি আপনার কাছে --------- চালনা শিখতে চাই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/ তুমি ---------- যাও । </a:t>
            </a: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ACCB46A8-1972-2D0E-8FE8-2D0400E23873}"/>
              </a:ext>
            </a:extLst>
          </p:cNvPr>
          <p:cNvSpPr/>
          <p:nvPr/>
        </p:nvSpPr>
        <p:spPr>
          <a:xfrm>
            <a:off x="1094013" y="987722"/>
            <a:ext cx="1899557" cy="2182743"/>
          </a:xfrm>
          <a:prstGeom prst="mathMinu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দ্রোণের</a:t>
            </a:r>
            <a:r>
              <a:rPr lang="en-US" dirty="0"/>
              <a:t> </a:t>
            </a: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081D4BDC-AF8C-2283-CE27-75ACBC96DC9A}"/>
              </a:ext>
            </a:extLst>
          </p:cNvPr>
          <p:cNvSpPr/>
          <p:nvPr/>
        </p:nvSpPr>
        <p:spPr>
          <a:xfrm>
            <a:off x="2656115" y="974272"/>
            <a:ext cx="1899556" cy="2155372"/>
          </a:xfrm>
          <a:prstGeom prst="mathMinu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হাতের </a:t>
            </a:r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81E4B487-97DF-C023-ADED-703CD7A36076}"/>
              </a:ext>
            </a:extLst>
          </p:cNvPr>
          <p:cNvSpPr/>
          <p:nvPr/>
        </p:nvSpPr>
        <p:spPr>
          <a:xfrm>
            <a:off x="4226377" y="892629"/>
            <a:ext cx="2122714" cy="2318658"/>
          </a:xfrm>
          <a:prstGeom prst="mathMinu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তির </a:t>
            </a:r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4FEB6AEA-747B-7BCA-412A-7A8648E0B95F}"/>
              </a:ext>
            </a:extLst>
          </p:cNvPr>
          <p:cNvSpPr/>
          <p:nvPr/>
        </p:nvSpPr>
        <p:spPr>
          <a:xfrm>
            <a:off x="5897334" y="892629"/>
            <a:ext cx="2122714" cy="2380094"/>
          </a:xfrm>
          <a:prstGeom prst="mathMinu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ফিরে </a:t>
            </a: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503D000D-D8F8-6642-6BA0-21AF07AC2A83}"/>
              </a:ext>
            </a:extLst>
          </p:cNvPr>
          <p:cNvSpPr/>
          <p:nvPr/>
        </p:nvSpPr>
        <p:spPr>
          <a:xfrm>
            <a:off x="7649938" y="919764"/>
            <a:ext cx="1962148" cy="2318658"/>
          </a:xfrm>
          <a:prstGeom prst="mathMinu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</a:p>
        </p:txBody>
      </p:sp>
    </p:spTree>
    <p:extLst>
      <p:ext uri="{BB962C8B-B14F-4D97-AF65-F5344CB8AC3E}">
        <p14:creationId xmlns:p14="http://schemas.microsoft.com/office/powerpoint/2010/main" val="410089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Sign 1">
            <a:extLst>
              <a:ext uri="{FF2B5EF4-FFF2-40B4-BE49-F238E27FC236}">
                <a16:creationId xmlns:a16="http://schemas.microsoft.com/office/drawing/2014/main" id="{C824264D-CDC8-1B25-0046-AD214C9CF913}"/>
              </a:ext>
            </a:extLst>
          </p:cNvPr>
          <p:cNvSpPr/>
          <p:nvPr/>
        </p:nvSpPr>
        <p:spPr>
          <a:xfrm>
            <a:off x="0" y="-631373"/>
            <a:ext cx="2797629" cy="2623457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3" name="Callout: Quad Arrow 2">
            <a:extLst>
              <a:ext uri="{FF2B5EF4-FFF2-40B4-BE49-F238E27FC236}">
                <a16:creationId xmlns:a16="http://schemas.microsoft.com/office/drawing/2014/main" id="{AE3E5528-0F95-F465-9E1B-BC8A214E818F}"/>
              </a:ext>
            </a:extLst>
          </p:cNvPr>
          <p:cNvSpPr/>
          <p:nvPr/>
        </p:nvSpPr>
        <p:spPr>
          <a:xfrm>
            <a:off x="533400" y="1785257"/>
            <a:ext cx="685800" cy="664029"/>
          </a:xfrm>
          <a:prstGeom prst="quadArrowCallo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C9934-1FEA-1EAE-8F47-FF440C618321}"/>
              </a:ext>
            </a:extLst>
          </p:cNvPr>
          <p:cNvSpPr txBox="1"/>
          <p:nvPr/>
        </p:nvSpPr>
        <p:spPr>
          <a:xfrm>
            <a:off x="2079172" y="1697856"/>
            <a:ext cx="8882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ভাগ হয়ে  নিচের শব্দগুলো দিয়ে বাক্য তৈরি কর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সাধনা , নিশানা, অনুশীলন, তির , বীর  </a:t>
            </a:r>
          </a:p>
        </p:txBody>
      </p:sp>
      <p:sp>
        <p:nvSpPr>
          <p:cNvPr id="6" name="Text 16">
            <a:extLst>
              <a:ext uri="{FF2B5EF4-FFF2-40B4-BE49-F238E27FC236}">
                <a16:creationId xmlns:a16="http://schemas.microsoft.com/office/drawing/2014/main" id="{103EC4AF-3960-A0E6-07F4-C5BFD452B250}"/>
              </a:ext>
            </a:extLst>
          </p:cNvPr>
          <p:cNvSpPr/>
          <p:nvPr/>
        </p:nvSpPr>
        <p:spPr>
          <a:xfrm>
            <a:off x="1981200" y="6557733"/>
            <a:ext cx="8229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মোঃ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সাইফুল্লাহ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| ১৪২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নং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মধ্য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জ্ঞানপাড়া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সরকারি প্রাথমিক বিদ্যালয়,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পাথরঘাটা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বরগুনা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।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16949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Sign 1">
            <a:extLst>
              <a:ext uri="{FF2B5EF4-FFF2-40B4-BE49-F238E27FC236}">
                <a16:creationId xmlns:a16="http://schemas.microsoft.com/office/drawing/2014/main" id="{4E02111E-E6B4-C234-910B-B6EA8A881328}"/>
              </a:ext>
            </a:extLst>
          </p:cNvPr>
          <p:cNvSpPr/>
          <p:nvPr/>
        </p:nvSpPr>
        <p:spPr>
          <a:xfrm>
            <a:off x="3929743" y="-772884"/>
            <a:ext cx="3679370" cy="3178628"/>
          </a:xfrm>
          <a:prstGeom prst="mathMinu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5A3FD-5936-DA05-C344-EB7F8ED36AE8}"/>
              </a:ext>
            </a:extLst>
          </p:cNvPr>
          <p:cNvSpPr txBox="1"/>
          <p:nvPr/>
        </p:nvSpPr>
        <p:spPr>
          <a:xfrm>
            <a:off x="3145971" y="2329543"/>
            <a:ext cx="6955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/ একলব্য কী হতে চায় ?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 / একলব্যের গুরুর নাম কি? 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 / একলব্যের  মুখ মলিন হল কেন?  </a:t>
            </a:r>
          </a:p>
        </p:txBody>
      </p:sp>
      <p:sp>
        <p:nvSpPr>
          <p:cNvPr id="5" name="Text 16">
            <a:extLst>
              <a:ext uri="{FF2B5EF4-FFF2-40B4-BE49-F238E27FC236}">
                <a16:creationId xmlns:a16="http://schemas.microsoft.com/office/drawing/2014/main" id="{13466B83-E071-248A-2E2A-57040A1DA3EE}"/>
              </a:ext>
            </a:extLst>
          </p:cNvPr>
          <p:cNvSpPr/>
          <p:nvPr/>
        </p:nvSpPr>
        <p:spPr>
          <a:xfrm>
            <a:off x="1981200" y="6557733"/>
            <a:ext cx="8229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মোঃ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সাইফুল্লাহ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| ১৪২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নং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মধ্য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জ্ঞানপাড়া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সরকারি প্রাথমিক বিদ্যালয়,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পাথরঘাটা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বরগুনা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।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2490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2525125A-3D28-D0DC-4988-F8293B28948C}"/>
              </a:ext>
            </a:extLst>
          </p:cNvPr>
          <p:cNvSpPr/>
          <p:nvPr/>
        </p:nvSpPr>
        <p:spPr>
          <a:xfrm>
            <a:off x="838200" y="544286"/>
            <a:ext cx="2427514" cy="1121228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41180-8FAE-FAD8-3F03-35D9142D0FCB}"/>
              </a:ext>
            </a:extLst>
          </p:cNvPr>
          <p:cNvSpPr txBox="1"/>
          <p:nvPr/>
        </p:nvSpPr>
        <p:spPr>
          <a:xfrm>
            <a:off x="4698064" y="5877972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একলব্য সম্পর্কে ৫টি  বাক্য লিখ 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C9979-F7F5-1920-612F-A604B05DB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99" y="626085"/>
            <a:ext cx="6486130" cy="4985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762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3364" y="275705"/>
            <a:ext cx="3292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>
                <a:solidFill>
                  <a:srgbClr val="0CAC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u="sng" dirty="0">
              <a:solidFill>
                <a:srgbClr val="0CAC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7804" y="1221578"/>
            <a:ext cx="92836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শিষ্যের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en-US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1" y="4243193"/>
            <a:ext cx="1022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শোনাঃপাঠ্যাংশটুকু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72194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E9EF6-7911-AF09-15C5-C1718F437883}"/>
              </a:ext>
            </a:extLst>
          </p:cNvPr>
          <p:cNvSpPr txBox="1"/>
          <p:nvPr/>
        </p:nvSpPr>
        <p:spPr>
          <a:xfrm>
            <a:off x="1397001" y="4920301"/>
            <a:ext cx="1022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৩.১.১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6E533-DE6C-F9E6-6C42-40CCEA209A46}"/>
              </a:ext>
            </a:extLst>
          </p:cNvPr>
          <p:cNvSpPr txBox="1"/>
          <p:nvPr/>
        </p:nvSpPr>
        <p:spPr>
          <a:xfrm>
            <a:off x="1397001" y="5597409"/>
            <a:ext cx="1022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৫.১.১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 16">
            <a:extLst>
              <a:ext uri="{FF2B5EF4-FFF2-40B4-BE49-F238E27FC236}">
                <a16:creationId xmlns:a16="http://schemas.microsoft.com/office/drawing/2014/main" id="{7A9B7DD1-1F9C-7A32-3F6A-958CD0C7F3C1}"/>
              </a:ext>
            </a:extLst>
          </p:cNvPr>
          <p:cNvSpPr/>
          <p:nvPr/>
        </p:nvSpPr>
        <p:spPr>
          <a:xfrm>
            <a:off x="1981200" y="6582295"/>
            <a:ext cx="8229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মোঃ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সাইফুল্লাহ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| ১৪২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নং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মধ্য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জ্ঞানপাড়া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সরকারি প্রাথমিক বিদ্যালয়,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পাথরঘাটা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বরগুনা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।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366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C9CD4-558B-A008-5345-D98F76A3D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0" t="28681" r="36250" b="6883"/>
          <a:stretch>
            <a:fillRect/>
          </a:stretch>
        </p:blipFill>
        <p:spPr>
          <a:xfrm>
            <a:off x="845224" y="1240972"/>
            <a:ext cx="4419950" cy="5207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6C92C-A555-7C13-0079-03F8972D149A}"/>
              </a:ext>
            </a:extLst>
          </p:cNvPr>
          <p:cNvSpPr txBox="1"/>
          <p:nvPr/>
        </p:nvSpPr>
        <p:spPr>
          <a:xfrm>
            <a:off x="2930013" y="1675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</a:p>
        </p:txBody>
      </p:sp>
    </p:spTree>
    <p:extLst>
      <p:ext uri="{BB962C8B-B14F-4D97-AF65-F5344CB8AC3E}">
        <p14:creationId xmlns:p14="http://schemas.microsoft.com/office/powerpoint/2010/main" val="112501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AE8A4-5F5D-4A2B-7D22-E640F516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8" t="35555" r="40894" b="33334"/>
          <a:stretch>
            <a:fillRect/>
          </a:stretch>
        </p:blipFill>
        <p:spPr>
          <a:xfrm>
            <a:off x="544284" y="208827"/>
            <a:ext cx="3407230" cy="435295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95B18E-2311-1C07-7EFF-A1D5A6DBDF9B}"/>
              </a:ext>
            </a:extLst>
          </p:cNvPr>
          <p:cNvSpPr txBox="1"/>
          <p:nvPr/>
        </p:nvSpPr>
        <p:spPr>
          <a:xfrm>
            <a:off x="3407228" y="4287638"/>
            <a:ext cx="878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 তার একলব্য।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সারাদিন তির-ধনুক নিয়ে মেতে থাকে ছেলেটা 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অব্যর্থ তার হাতের নিশানা।   </a:t>
            </a:r>
          </a:p>
        </p:txBody>
      </p:sp>
      <p:sp>
        <p:nvSpPr>
          <p:cNvPr id="5" name="Text 16">
            <a:extLst>
              <a:ext uri="{FF2B5EF4-FFF2-40B4-BE49-F238E27FC236}">
                <a16:creationId xmlns:a16="http://schemas.microsoft.com/office/drawing/2014/main" id="{8BB72FC8-DDAC-F516-6AFD-EAA93972845B}"/>
              </a:ext>
            </a:extLst>
          </p:cNvPr>
          <p:cNvSpPr/>
          <p:nvPr/>
        </p:nvSpPr>
        <p:spPr>
          <a:xfrm>
            <a:off x="1981200" y="6557733"/>
            <a:ext cx="8229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মোঃ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সাইফুল্লাহ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| ১৪২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নং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মধ্য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জ্ঞানপাড়া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সরকারি প্রাথমিক বিদ্যালয়,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পাথরঘাটা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বরগুনা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।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59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51DF24-C115-D554-7140-37B926463622}"/>
              </a:ext>
            </a:extLst>
          </p:cNvPr>
          <p:cNvSpPr txBox="1"/>
          <p:nvPr/>
        </p:nvSpPr>
        <p:spPr>
          <a:xfrm>
            <a:off x="1142999" y="4397829"/>
            <a:ext cx="10058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একলব্য মস্ত বীর হতে চায় । তাই একদিন সে ছুটল গুরু দ্রোণের কাছে । এক লব্য শুনেছে , দ্রোণ রাজপুত্রদের তির চালনা শেখান । তাঁর কাছে  শিখতে পারলে মনের ইচ্ছা পূর্ণ হতে পারে </a:t>
            </a:r>
            <a:r>
              <a:rPr lang="en-US" dirty="0"/>
              <a:t>। </a:t>
            </a:r>
          </a:p>
        </p:txBody>
      </p:sp>
      <p:pic>
        <p:nvPicPr>
          <p:cNvPr id="3" name="Picture 6" descr="Eklavya">
            <a:extLst>
              <a:ext uri="{FF2B5EF4-FFF2-40B4-BE49-F238E27FC236}">
                <a16:creationId xmlns:a16="http://schemas.microsoft.com/office/drawing/2014/main" id="{959A3504-7EE8-CEF0-D320-ED558B7F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5" y="705845"/>
            <a:ext cx="6204858" cy="326571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16">
            <a:extLst>
              <a:ext uri="{FF2B5EF4-FFF2-40B4-BE49-F238E27FC236}">
                <a16:creationId xmlns:a16="http://schemas.microsoft.com/office/drawing/2014/main" id="{3D8DBDE8-CD66-3D5A-D1AA-74773823BF3C}"/>
              </a:ext>
            </a:extLst>
          </p:cNvPr>
          <p:cNvSpPr/>
          <p:nvPr/>
        </p:nvSpPr>
        <p:spPr>
          <a:xfrm>
            <a:off x="1981200" y="6557733"/>
            <a:ext cx="8229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মোঃ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সাইফুল্লাহ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| ১৪২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নং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মধ্য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জ্ঞানপাড়া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সরকারি প্রাথমিক বিদ্যালয়,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পাথরঘাটা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বরগুনা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।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3073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C5C55-E497-B3EB-1AE0-FAFE91B86BB3}"/>
              </a:ext>
            </a:extLst>
          </p:cNvPr>
          <p:cNvSpPr txBox="1"/>
          <p:nvPr/>
        </p:nvSpPr>
        <p:spPr>
          <a:xfrm>
            <a:off x="272144" y="3929742"/>
            <a:ext cx="1142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সাহসে বুক বেঁধে একলব্য ঢুকে পড়ল রাজবাড়ির মাঠে ।সেখানে রাজপুত্ররা ধুনক থেকে তির ছোড়ার অনুশীলন করছে । তাদের গুরু দ্রোণ একদিকে বসে আছেন । এক লব্য দাঁড়িয়ে দাঁড়িয়ে তাদের তির ছোঁড়া দেখতে লাগল । তার সাহস হলো না গুরুর কাছে যেতে ।    </a:t>
            </a:r>
          </a:p>
        </p:txBody>
      </p:sp>
      <p:pic>
        <p:nvPicPr>
          <p:cNvPr id="3" name="Picture 4" descr="Mahabharata: Episode 5 – The Guru Arrives | NY/NJ BENGALI">
            <a:extLst>
              <a:ext uri="{FF2B5EF4-FFF2-40B4-BE49-F238E27FC236}">
                <a16:creationId xmlns:a16="http://schemas.microsoft.com/office/drawing/2014/main" id="{8FE8C72F-0FF4-3CEF-CD57-F8AB92C5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3" y="282477"/>
            <a:ext cx="6596742" cy="336368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16">
            <a:extLst>
              <a:ext uri="{FF2B5EF4-FFF2-40B4-BE49-F238E27FC236}">
                <a16:creationId xmlns:a16="http://schemas.microsoft.com/office/drawing/2014/main" id="{0CDDC17A-F16F-BC00-A3A6-0A254A9E0889}"/>
              </a:ext>
            </a:extLst>
          </p:cNvPr>
          <p:cNvSpPr/>
          <p:nvPr/>
        </p:nvSpPr>
        <p:spPr>
          <a:xfrm>
            <a:off x="1981200" y="6557733"/>
            <a:ext cx="8229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মোঃ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সাইফুল্লাহ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| ১৪২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নং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মধ্য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জ্ঞানপাড়া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সরকারি প্রাথমিক বিদ্যালয়,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পাথরঘাটা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বরগুনা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।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4294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D6C5F-3A61-389B-5D40-6F797209B353}"/>
              </a:ext>
            </a:extLst>
          </p:cNvPr>
          <p:cNvSpPr txBox="1"/>
          <p:nvPr/>
        </p:nvSpPr>
        <p:spPr>
          <a:xfrm>
            <a:off x="1796143" y="707571"/>
            <a:ext cx="933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হটাত এক রাজপুত্র দেখতে পেল একলব্যকে । চেঁচিয়ে বলে উঠল, তুমি কে? কোথেকে এসেছ ? </a:t>
            </a:r>
          </a:p>
        </p:txBody>
      </p:sp>
      <p:pic>
        <p:nvPicPr>
          <p:cNvPr id="1026" name="Picture 2" descr="রাজকুমার - kotharfuljhuri's bangla blog">
            <a:extLst>
              <a:ext uri="{FF2B5EF4-FFF2-40B4-BE49-F238E27FC236}">
                <a16:creationId xmlns:a16="http://schemas.microsoft.com/office/drawing/2014/main" id="{836F7F34-E312-9BB9-679A-D2D18B760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01"/>
          <a:stretch>
            <a:fillRect/>
          </a:stretch>
        </p:blipFill>
        <p:spPr bwMode="auto">
          <a:xfrm>
            <a:off x="4690382" y="2671081"/>
            <a:ext cx="3321504" cy="25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16">
            <a:extLst>
              <a:ext uri="{FF2B5EF4-FFF2-40B4-BE49-F238E27FC236}">
                <a16:creationId xmlns:a16="http://schemas.microsoft.com/office/drawing/2014/main" id="{3647E398-FC2E-FED1-D9DF-534E80786073}"/>
              </a:ext>
            </a:extLst>
          </p:cNvPr>
          <p:cNvSpPr/>
          <p:nvPr/>
        </p:nvSpPr>
        <p:spPr>
          <a:xfrm>
            <a:off x="1981200" y="6557733"/>
            <a:ext cx="8229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মোঃ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সাইফুল্লাহ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| ১৪২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নং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মধ্য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জ্ঞানপাড়া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সরকারি প্রাথমিক বিদ্যালয়,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পাথরঘাটা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বরগুনা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।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8118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AED03A-6B66-71D3-E934-E197C37CDC69}"/>
              </a:ext>
            </a:extLst>
          </p:cNvPr>
          <p:cNvSpPr txBox="1"/>
          <p:nvPr/>
        </p:nvSpPr>
        <p:spPr>
          <a:xfrm>
            <a:off x="1153886" y="740229"/>
            <a:ext cx="10853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একলব্য চুপ করে থাকল </a:t>
            </a:r>
            <a:r>
              <a:rPr lang="en-US" sz="3600" dirty="0"/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এবার দ্রোণ তাকে কাছে ডাকলেন । বললেন, কে তুমি ? কী চাও এখানে ? </a:t>
            </a:r>
          </a:p>
        </p:txBody>
      </p:sp>
      <p:pic>
        <p:nvPicPr>
          <p:cNvPr id="3" name="Picture 6" descr="Eklavya">
            <a:extLst>
              <a:ext uri="{FF2B5EF4-FFF2-40B4-BE49-F238E27FC236}">
                <a16:creationId xmlns:a16="http://schemas.microsoft.com/office/drawing/2014/main" id="{BA8D214B-2BF1-6FC9-7D49-766ADA99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88" y="2556111"/>
            <a:ext cx="6045024" cy="37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2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77E807-E6DA-1DF3-7DD8-3BE9BF62DCE4}"/>
              </a:ext>
            </a:extLst>
          </p:cNvPr>
          <p:cNvSpPr txBox="1"/>
          <p:nvPr/>
        </p:nvSpPr>
        <p:spPr>
          <a:xfrm>
            <a:off x="446315" y="435488"/>
            <a:ext cx="117456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লব্য কাছে এসে বলল, আমি এক শিকারির ছেলে । নাম একলব্য।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দ্রোণ ভুরু কুচকে জিজ্ঞেস করলেন , তা এখানে কেন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ভয়ে ভয়ে এক লব্য বলল , আমি আপনার কাছে তির চালনা শিখতে চাই 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বিরক্ত মুখে দ্রোণ বললেন , শোনো বাছা । আমি শুধু রাজকুমারদের শেখাই। তুমি ফিরে যাও । </a:t>
            </a:r>
          </a:p>
        </p:txBody>
      </p:sp>
      <p:pic>
        <p:nvPicPr>
          <p:cNvPr id="3" name="Picture 4" descr="মহাভারত → একলব্য - Sri Sathya Sai Balvikas">
            <a:extLst>
              <a:ext uri="{FF2B5EF4-FFF2-40B4-BE49-F238E27FC236}">
                <a16:creationId xmlns:a16="http://schemas.microsoft.com/office/drawing/2014/main" id="{9F123D23-615A-E457-76A3-D67D3C2E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32" y="3113314"/>
            <a:ext cx="6292625" cy="330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4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586</Words>
  <Application>Microsoft Office PowerPoint</Application>
  <PresentationFormat>Widescreen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Md. Shaifullah</dc:creator>
  <cp:lastModifiedBy>USER</cp:lastModifiedBy>
  <cp:revision>2</cp:revision>
  <dcterms:created xsi:type="dcterms:W3CDTF">2026-01-19T04:27:16Z</dcterms:created>
  <dcterms:modified xsi:type="dcterms:W3CDTF">2026-07-20T20:12:48Z</dcterms:modified>
</cp:coreProperties>
</file>