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78" r:id="rId3"/>
    <p:sldId id="279" r:id="rId4"/>
    <p:sldId id="280" r:id="rId5"/>
    <p:sldId id="282" r:id="rId6"/>
    <p:sldId id="283" r:id="rId7"/>
    <p:sldId id="284" r:id="rId8"/>
    <p:sldId id="286" r:id="rId9"/>
    <p:sldId id="285" r:id="rId10"/>
    <p:sldId id="287" r:id="rId11"/>
    <p:sldId id="288" r:id="rId12"/>
    <p:sldId id="289" r:id="rId13"/>
    <p:sldId id="291" r:id="rId14"/>
    <p:sldId id="447" r:id="rId15"/>
    <p:sldId id="293" r:id="rId16"/>
    <p:sldId id="297" r:id="rId17"/>
    <p:sldId id="44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7F3"/>
    <a:srgbClr val="222A35"/>
    <a:srgbClr val="9C1519"/>
    <a:srgbClr val="41719C"/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7" autoAdjust="0"/>
  </p:normalViewPr>
  <p:slideViewPr>
    <p:cSldViewPr snapToGrid="0">
      <p:cViewPr>
        <p:scale>
          <a:sx n="70" d="100"/>
          <a:sy n="70" d="100"/>
        </p:scale>
        <p:origin x="-63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33016-4E23-4E26-ABA8-D889196332D3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DCCCBDA-1586-4AAD-A318-2658613EC76F}">
      <dgm:prSet custT="1"/>
      <dgm:spPr/>
      <dgm:t>
        <a:bodyPr/>
        <a:lstStyle/>
        <a:p>
          <a:pPr rtl="0"/>
          <a:r>
            <a:rPr lang="en-GB" sz="24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নাম</a:t>
          </a:r>
          <a:endParaRPr lang="en-GB" sz="2400" b="1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F5C622F6-D1E4-4785-9714-783261F881B6}" type="parTrans" cxnId="{0BCD7735-A9DB-4AB6-830F-4CFDBFA69E0C}">
      <dgm:prSet/>
      <dgm:spPr/>
      <dgm:t>
        <a:bodyPr/>
        <a:lstStyle/>
        <a:p>
          <a:endParaRPr lang="en-GB" b="1" cap="none" spc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5B4805E0-106F-42EC-9AB4-2DC7A639BBF2}" type="sibTrans" cxnId="{0BCD7735-A9DB-4AB6-830F-4CFDBFA69E0C}">
      <dgm:prSet/>
      <dgm:spPr/>
      <dgm:t>
        <a:bodyPr/>
        <a:lstStyle/>
        <a:p>
          <a:endParaRPr lang="en-GB" b="1" cap="none" spc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A5BC65D5-4330-4A20-9275-CC282D8E3229}">
      <dgm:prSet custT="1"/>
      <dgm:spPr/>
      <dgm:t>
        <a:bodyPr/>
        <a:lstStyle/>
        <a:p>
          <a:pPr rtl="0"/>
          <a:r>
            <a:rPr lang="en-US" sz="1800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পদবী</a:t>
          </a:r>
          <a:endParaRPr lang="en-GB" sz="1800" b="1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F8B40717-AC1A-48BF-A52A-788EEB1B2C6C}" type="parTrans" cxnId="{969754A5-1581-44B3-9E84-D48DF3D1AE9E}">
      <dgm:prSet/>
      <dgm:spPr/>
      <dgm:t>
        <a:bodyPr/>
        <a:lstStyle/>
        <a:p>
          <a:endParaRPr lang="en-GB" b="1" cap="none" spc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F6AFB25E-152F-4F3D-905A-15EAAEAEEBC3}" type="sibTrans" cxnId="{969754A5-1581-44B3-9E84-D48DF3D1AE9E}">
      <dgm:prSet/>
      <dgm:spPr/>
      <dgm:t>
        <a:bodyPr/>
        <a:lstStyle/>
        <a:p>
          <a:endParaRPr lang="en-GB" b="1" cap="none" spc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39C72226-413F-4551-8602-C23E6B65F16C}">
      <dgm:prSet custT="1"/>
      <dgm:spPr/>
      <dgm:t>
        <a:bodyPr/>
        <a:lstStyle/>
        <a:p>
          <a:pPr rtl="0"/>
          <a:r>
            <a:rPr lang="en-US" sz="1600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প্রতিষ্টান</a:t>
          </a:r>
          <a:endParaRPr lang="en-GB" sz="1600" b="1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80A7A8E6-CE09-4A68-BB1B-0C0E2EE2D2A9}" type="parTrans" cxnId="{7FD4A2E5-380F-4FDC-A988-5A34D519B895}">
      <dgm:prSet/>
      <dgm:spPr/>
      <dgm:t>
        <a:bodyPr/>
        <a:lstStyle/>
        <a:p>
          <a:endParaRPr lang="en-GB" b="1" cap="none" spc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4DF2B486-3026-494C-A49B-741E308ECBAF}" type="sibTrans" cxnId="{7FD4A2E5-380F-4FDC-A988-5A34D519B895}">
      <dgm:prSet/>
      <dgm:spPr/>
      <dgm:t>
        <a:bodyPr/>
        <a:lstStyle/>
        <a:p>
          <a:endParaRPr lang="en-GB" b="1" cap="none" spc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3D1CA37D-4D27-473F-9345-D35D46BD8BB1}">
      <dgm:prSet custT="1"/>
      <dgm:spPr>
        <a:solidFill>
          <a:schemeClr val="accent1">
            <a:lumMod val="20000"/>
            <a:lumOff val="80000"/>
            <a:alpha val="91000"/>
          </a:schemeClr>
        </a:solidFill>
      </dgm:spPr>
      <dgm:t>
        <a:bodyPr/>
        <a:lstStyle/>
        <a:p>
          <a:r>
            <a:rPr lang="en-GB" sz="3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বিপ্লব</a:t>
          </a:r>
          <a:r>
            <a:rPr lang="en-GB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কুমার</a:t>
          </a:r>
          <a:r>
            <a:rPr lang="en-GB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সোম</a:t>
          </a:r>
          <a:endParaRPr lang="en-GB" sz="3200" b="1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EDD750-B75A-49B6-A954-2E45269C77C8}" type="parTrans" cxnId="{65B611ED-2BAA-425E-A6E0-E98480DBBE95}">
      <dgm:prSet/>
      <dgm:spPr/>
      <dgm:t>
        <a:bodyPr/>
        <a:lstStyle/>
        <a:p>
          <a:endParaRPr lang="en-GB" b="1" cap="none" spc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26D1B255-E805-4B4D-91F7-D30E4488451D}" type="sibTrans" cxnId="{65B611ED-2BAA-425E-A6E0-E98480DBBE95}">
      <dgm:prSet/>
      <dgm:spPr/>
      <dgm:t>
        <a:bodyPr/>
        <a:lstStyle/>
        <a:p>
          <a:endParaRPr lang="en-GB" b="1" cap="none" spc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108E68D6-BBC3-469A-AEEC-C24B498F5655}">
      <dgm:prSet custT="1"/>
      <dgm:spPr>
        <a:solidFill>
          <a:schemeClr val="accent1">
            <a:lumMod val="20000"/>
            <a:lumOff val="80000"/>
            <a:alpha val="91000"/>
          </a:schemeClr>
        </a:solidFill>
      </dgm:spPr>
      <dgm:t>
        <a:bodyPr/>
        <a:lstStyle/>
        <a:p>
          <a:pPr rtl="0"/>
          <a:r>
            <a:rPr lang="en-GB" sz="3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GB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endParaRPr lang="en-GB" sz="3200" b="1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E1A0FC-A09F-413D-87C9-3FB1A678F4FD}" type="parTrans" cxnId="{3C7793BD-2E37-488B-9A86-9300848021DD}">
      <dgm:prSet/>
      <dgm:spPr/>
      <dgm:t>
        <a:bodyPr/>
        <a:lstStyle/>
        <a:p>
          <a:endParaRPr lang="en-GB" b="1" cap="none" spc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7EED4FCF-DBC0-45E3-9CB5-FCF5C395954C}" type="sibTrans" cxnId="{3C7793BD-2E37-488B-9A86-9300848021DD}">
      <dgm:prSet/>
      <dgm:spPr/>
      <dgm:t>
        <a:bodyPr/>
        <a:lstStyle/>
        <a:p>
          <a:endParaRPr lang="en-GB" b="1" cap="none" spc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345A7444-A976-4F9C-8E67-CD0633B397B4}">
      <dgm:prSet custT="1"/>
      <dgm:spPr>
        <a:solidFill>
          <a:schemeClr val="accent1">
            <a:lumMod val="20000"/>
            <a:lumOff val="80000"/>
            <a:alpha val="91000"/>
          </a:schemeClr>
        </a:solidFill>
      </dgm:spPr>
      <dgm:t>
        <a:bodyPr/>
        <a:lstStyle/>
        <a:p>
          <a:pPr rtl="0"/>
          <a:r>
            <a:rPr lang="en-US" sz="27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en-US" sz="27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কুচিয়ামোড়া</a:t>
          </a:r>
          <a:r>
            <a:rPr lang="en-US" sz="27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27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2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endParaRPr lang="en-GB" sz="2700" b="1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D8ED1B-DE86-4980-A53A-3CE475EB1E6F}" type="parTrans" cxnId="{1B673B7B-0648-447E-9685-0F28060229FB}">
      <dgm:prSet/>
      <dgm:spPr/>
      <dgm:t>
        <a:bodyPr/>
        <a:lstStyle/>
        <a:p>
          <a:endParaRPr lang="en-GB" b="1" cap="none" spc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085F73D2-38A9-46CF-933D-970F76555C1C}" type="sibTrans" cxnId="{1B673B7B-0648-447E-9685-0F28060229FB}">
      <dgm:prSet/>
      <dgm:spPr/>
      <dgm:t>
        <a:bodyPr/>
        <a:lstStyle/>
        <a:p>
          <a:endParaRPr lang="en-GB" b="1" cap="none" spc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1F4D2BC7-C2DD-4A75-BD88-A75A6B799C01}" type="pres">
      <dgm:prSet presAssocID="{96A33016-4E23-4E26-ABA8-D889196332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5091CE-0BD8-48C9-94C4-03167720B496}" type="pres">
      <dgm:prSet presAssocID="{9DCCCBDA-1586-4AAD-A318-2658613EC76F}" presName="horFlow" presStyleCnt="0"/>
      <dgm:spPr/>
    </dgm:pt>
    <dgm:pt modelId="{F4A4BC28-3AB8-4D59-9A0D-79CCC8AA9B53}" type="pres">
      <dgm:prSet presAssocID="{9DCCCBDA-1586-4AAD-A318-2658613EC76F}" presName="bigChev" presStyleLbl="node1" presStyleIdx="0" presStyleCnt="3" custScaleX="73554" custScaleY="93637"/>
      <dgm:spPr/>
      <dgm:t>
        <a:bodyPr/>
        <a:lstStyle/>
        <a:p>
          <a:endParaRPr lang="en-US"/>
        </a:p>
      </dgm:t>
    </dgm:pt>
    <dgm:pt modelId="{C8CD5F34-E6A4-4490-9577-4918B4865A79}" type="pres">
      <dgm:prSet presAssocID="{48EDD750-B75A-49B6-A954-2E45269C77C8}" presName="parTrans" presStyleCnt="0"/>
      <dgm:spPr/>
    </dgm:pt>
    <dgm:pt modelId="{8506611D-A620-4406-861E-3F4D73091A19}" type="pres">
      <dgm:prSet presAssocID="{3D1CA37D-4D27-473F-9345-D35D46BD8BB1}" presName="node" presStyleLbl="alignAccFollowNode1" presStyleIdx="0" presStyleCnt="3" custScaleX="248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CB911-30E3-46BD-986C-EA87352E6B21}" type="pres">
      <dgm:prSet presAssocID="{9DCCCBDA-1586-4AAD-A318-2658613EC76F}" presName="vSp" presStyleCnt="0"/>
      <dgm:spPr/>
    </dgm:pt>
    <dgm:pt modelId="{4A932A63-58D9-4DCD-9863-D12CBCC2D8DF}" type="pres">
      <dgm:prSet presAssocID="{A5BC65D5-4330-4A20-9275-CC282D8E3229}" presName="horFlow" presStyleCnt="0"/>
      <dgm:spPr/>
    </dgm:pt>
    <dgm:pt modelId="{7476CAEF-52D6-4243-80EF-BC2614E4DBD6}" type="pres">
      <dgm:prSet presAssocID="{A5BC65D5-4330-4A20-9275-CC282D8E3229}" presName="bigChev" presStyleLbl="node1" presStyleIdx="1" presStyleCnt="3" custScaleX="70337" custScaleY="72340"/>
      <dgm:spPr/>
      <dgm:t>
        <a:bodyPr/>
        <a:lstStyle/>
        <a:p>
          <a:endParaRPr lang="en-US"/>
        </a:p>
      </dgm:t>
    </dgm:pt>
    <dgm:pt modelId="{C276132F-5695-4AA6-AEE7-0D749A7B9DFA}" type="pres">
      <dgm:prSet presAssocID="{9DE1A0FC-A09F-413D-87C9-3FB1A678F4FD}" presName="parTrans" presStyleCnt="0"/>
      <dgm:spPr/>
    </dgm:pt>
    <dgm:pt modelId="{3DB24706-A676-4971-8E3E-93925BFF5074}" type="pres">
      <dgm:prSet presAssocID="{108E68D6-BBC3-469A-AEEC-C24B498F5655}" presName="node" presStyleLbl="alignAccFollowNode1" presStyleIdx="1" presStyleCnt="3" custScaleX="254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36400-24A1-4512-913B-D49F990BDA5F}" type="pres">
      <dgm:prSet presAssocID="{A5BC65D5-4330-4A20-9275-CC282D8E3229}" presName="vSp" presStyleCnt="0"/>
      <dgm:spPr/>
    </dgm:pt>
    <dgm:pt modelId="{2D2C4292-B072-48BA-B5BF-8E98B5BD3B2D}" type="pres">
      <dgm:prSet presAssocID="{39C72226-413F-4551-8602-C23E6B65F16C}" presName="horFlow" presStyleCnt="0"/>
      <dgm:spPr/>
    </dgm:pt>
    <dgm:pt modelId="{6A1B395B-3729-406E-A2A8-90B79F4B71A5}" type="pres">
      <dgm:prSet presAssocID="{39C72226-413F-4551-8602-C23E6B65F16C}" presName="bigChev" presStyleLbl="node1" presStyleIdx="2" presStyleCnt="3" custScaleX="65715" custScaleY="87740"/>
      <dgm:spPr/>
      <dgm:t>
        <a:bodyPr/>
        <a:lstStyle/>
        <a:p>
          <a:endParaRPr lang="en-US"/>
        </a:p>
      </dgm:t>
    </dgm:pt>
    <dgm:pt modelId="{53251981-0264-4370-9DD9-6F6D7F1330E3}" type="pres">
      <dgm:prSet presAssocID="{74D8ED1B-DE86-4980-A53A-3CE475EB1E6F}" presName="parTrans" presStyleCnt="0"/>
      <dgm:spPr/>
    </dgm:pt>
    <dgm:pt modelId="{C0B8623F-85AC-49FB-9CC6-0D8376ABD6FA}" type="pres">
      <dgm:prSet presAssocID="{345A7444-A976-4F9C-8E67-CD0633B397B4}" presName="node" presStyleLbl="alignAccFollowNode1" presStyleIdx="2" presStyleCnt="3" custScaleX="259222" custScaleY="118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6E102F-00F4-4806-A0AE-BD1E6D42381C}" type="presOf" srcId="{96A33016-4E23-4E26-ABA8-D889196332D3}" destId="{1F4D2BC7-C2DD-4A75-BD88-A75A6B799C01}" srcOrd="0" destOrd="0" presId="urn:microsoft.com/office/officeart/2005/8/layout/lProcess3"/>
    <dgm:cxn modelId="{59ACADC7-1A15-4D1F-9F27-51F604A10EB6}" type="presOf" srcId="{3D1CA37D-4D27-473F-9345-D35D46BD8BB1}" destId="{8506611D-A620-4406-861E-3F4D73091A19}" srcOrd="0" destOrd="0" presId="urn:microsoft.com/office/officeart/2005/8/layout/lProcess3"/>
    <dgm:cxn modelId="{0545E59A-2648-49FD-91EB-BAE758A536C5}" type="presOf" srcId="{345A7444-A976-4F9C-8E67-CD0633B397B4}" destId="{C0B8623F-85AC-49FB-9CC6-0D8376ABD6FA}" srcOrd="0" destOrd="0" presId="urn:microsoft.com/office/officeart/2005/8/layout/lProcess3"/>
    <dgm:cxn modelId="{969754A5-1581-44B3-9E84-D48DF3D1AE9E}" srcId="{96A33016-4E23-4E26-ABA8-D889196332D3}" destId="{A5BC65D5-4330-4A20-9275-CC282D8E3229}" srcOrd="1" destOrd="0" parTransId="{F8B40717-AC1A-48BF-A52A-788EEB1B2C6C}" sibTransId="{F6AFB25E-152F-4F3D-905A-15EAAEAEEBC3}"/>
    <dgm:cxn modelId="{0BCD7735-A9DB-4AB6-830F-4CFDBFA69E0C}" srcId="{96A33016-4E23-4E26-ABA8-D889196332D3}" destId="{9DCCCBDA-1586-4AAD-A318-2658613EC76F}" srcOrd="0" destOrd="0" parTransId="{F5C622F6-D1E4-4785-9714-783261F881B6}" sibTransId="{5B4805E0-106F-42EC-9AB4-2DC7A639BBF2}"/>
    <dgm:cxn modelId="{DD7627F7-1E0C-4C41-B19B-A856D1EC2FA9}" type="presOf" srcId="{A5BC65D5-4330-4A20-9275-CC282D8E3229}" destId="{7476CAEF-52D6-4243-80EF-BC2614E4DBD6}" srcOrd="0" destOrd="0" presId="urn:microsoft.com/office/officeart/2005/8/layout/lProcess3"/>
    <dgm:cxn modelId="{698453FC-6629-4FC4-BFDA-45D7007EAA52}" type="presOf" srcId="{39C72226-413F-4551-8602-C23E6B65F16C}" destId="{6A1B395B-3729-406E-A2A8-90B79F4B71A5}" srcOrd="0" destOrd="0" presId="urn:microsoft.com/office/officeart/2005/8/layout/lProcess3"/>
    <dgm:cxn modelId="{1B673B7B-0648-447E-9685-0F28060229FB}" srcId="{39C72226-413F-4551-8602-C23E6B65F16C}" destId="{345A7444-A976-4F9C-8E67-CD0633B397B4}" srcOrd="0" destOrd="0" parTransId="{74D8ED1B-DE86-4980-A53A-3CE475EB1E6F}" sibTransId="{085F73D2-38A9-46CF-933D-970F76555C1C}"/>
    <dgm:cxn modelId="{65B611ED-2BAA-425E-A6E0-E98480DBBE95}" srcId="{9DCCCBDA-1586-4AAD-A318-2658613EC76F}" destId="{3D1CA37D-4D27-473F-9345-D35D46BD8BB1}" srcOrd="0" destOrd="0" parTransId="{48EDD750-B75A-49B6-A954-2E45269C77C8}" sibTransId="{26D1B255-E805-4B4D-91F7-D30E4488451D}"/>
    <dgm:cxn modelId="{3C7793BD-2E37-488B-9A86-9300848021DD}" srcId="{A5BC65D5-4330-4A20-9275-CC282D8E3229}" destId="{108E68D6-BBC3-469A-AEEC-C24B498F5655}" srcOrd="0" destOrd="0" parTransId="{9DE1A0FC-A09F-413D-87C9-3FB1A678F4FD}" sibTransId="{7EED4FCF-DBC0-45E3-9CB5-FCF5C395954C}"/>
    <dgm:cxn modelId="{7FD4A2E5-380F-4FDC-A988-5A34D519B895}" srcId="{96A33016-4E23-4E26-ABA8-D889196332D3}" destId="{39C72226-413F-4551-8602-C23E6B65F16C}" srcOrd="2" destOrd="0" parTransId="{80A7A8E6-CE09-4A68-BB1B-0C0E2EE2D2A9}" sibTransId="{4DF2B486-3026-494C-A49B-741E308ECBAF}"/>
    <dgm:cxn modelId="{4E9E8056-EA38-4610-8868-84272E8F0443}" type="presOf" srcId="{9DCCCBDA-1586-4AAD-A318-2658613EC76F}" destId="{F4A4BC28-3AB8-4D59-9A0D-79CCC8AA9B53}" srcOrd="0" destOrd="0" presId="urn:microsoft.com/office/officeart/2005/8/layout/lProcess3"/>
    <dgm:cxn modelId="{9D419322-6BCD-49CC-8739-0753D1554F53}" type="presOf" srcId="{108E68D6-BBC3-469A-AEEC-C24B498F5655}" destId="{3DB24706-A676-4971-8E3E-93925BFF5074}" srcOrd="0" destOrd="0" presId="urn:microsoft.com/office/officeart/2005/8/layout/lProcess3"/>
    <dgm:cxn modelId="{A21E82EA-46D5-4149-843C-04C18283DDF0}" type="presParOf" srcId="{1F4D2BC7-C2DD-4A75-BD88-A75A6B799C01}" destId="{DA5091CE-0BD8-48C9-94C4-03167720B496}" srcOrd="0" destOrd="0" presId="urn:microsoft.com/office/officeart/2005/8/layout/lProcess3"/>
    <dgm:cxn modelId="{A0D0576C-33FD-4A4D-B0D5-4E58F04AC2A2}" type="presParOf" srcId="{DA5091CE-0BD8-48C9-94C4-03167720B496}" destId="{F4A4BC28-3AB8-4D59-9A0D-79CCC8AA9B53}" srcOrd="0" destOrd="0" presId="urn:microsoft.com/office/officeart/2005/8/layout/lProcess3"/>
    <dgm:cxn modelId="{0A014084-BB2B-419D-B0C1-E4C33E912446}" type="presParOf" srcId="{DA5091CE-0BD8-48C9-94C4-03167720B496}" destId="{C8CD5F34-E6A4-4490-9577-4918B4865A79}" srcOrd="1" destOrd="0" presId="urn:microsoft.com/office/officeart/2005/8/layout/lProcess3"/>
    <dgm:cxn modelId="{6212BE3D-217A-4AC8-9257-85D3E9152330}" type="presParOf" srcId="{DA5091CE-0BD8-48C9-94C4-03167720B496}" destId="{8506611D-A620-4406-861E-3F4D73091A19}" srcOrd="2" destOrd="0" presId="urn:microsoft.com/office/officeart/2005/8/layout/lProcess3"/>
    <dgm:cxn modelId="{B4350628-466A-4B2F-8672-379C577C093F}" type="presParOf" srcId="{1F4D2BC7-C2DD-4A75-BD88-A75A6B799C01}" destId="{989CB911-30E3-46BD-986C-EA87352E6B21}" srcOrd="1" destOrd="0" presId="urn:microsoft.com/office/officeart/2005/8/layout/lProcess3"/>
    <dgm:cxn modelId="{D82E9D72-E026-474D-8067-EEDB5FC494E3}" type="presParOf" srcId="{1F4D2BC7-C2DD-4A75-BD88-A75A6B799C01}" destId="{4A932A63-58D9-4DCD-9863-D12CBCC2D8DF}" srcOrd="2" destOrd="0" presId="urn:microsoft.com/office/officeart/2005/8/layout/lProcess3"/>
    <dgm:cxn modelId="{3EA5AFE9-740F-4846-B5DF-EC084635DA57}" type="presParOf" srcId="{4A932A63-58D9-4DCD-9863-D12CBCC2D8DF}" destId="{7476CAEF-52D6-4243-80EF-BC2614E4DBD6}" srcOrd="0" destOrd="0" presId="urn:microsoft.com/office/officeart/2005/8/layout/lProcess3"/>
    <dgm:cxn modelId="{E2B9DCFA-A6D9-429B-A2B7-899415CEF836}" type="presParOf" srcId="{4A932A63-58D9-4DCD-9863-D12CBCC2D8DF}" destId="{C276132F-5695-4AA6-AEE7-0D749A7B9DFA}" srcOrd="1" destOrd="0" presId="urn:microsoft.com/office/officeart/2005/8/layout/lProcess3"/>
    <dgm:cxn modelId="{60D911A2-C8F0-4B77-80FF-4520D8D8C430}" type="presParOf" srcId="{4A932A63-58D9-4DCD-9863-D12CBCC2D8DF}" destId="{3DB24706-A676-4971-8E3E-93925BFF5074}" srcOrd="2" destOrd="0" presId="urn:microsoft.com/office/officeart/2005/8/layout/lProcess3"/>
    <dgm:cxn modelId="{BF12D6E2-A01B-4F11-91C8-B4A9740A5D93}" type="presParOf" srcId="{1F4D2BC7-C2DD-4A75-BD88-A75A6B799C01}" destId="{E7F36400-24A1-4512-913B-D49F990BDA5F}" srcOrd="3" destOrd="0" presId="urn:microsoft.com/office/officeart/2005/8/layout/lProcess3"/>
    <dgm:cxn modelId="{6C68294E-1BE3-43EB-9AF9-FADE00EFFAAA}" type="presParOf" srcId="{1F4D2BC7-C2DD-4A75-BD88-A75A6B799C01}" destId="{2D2C4292-B072-48BA-B5BF-8E98B5BD3B2D}" srcOrd="4" destOrd="0" presId="urn:microsoft.com/office/officeart/2005/8/layout/lProcess3"/>
    <dgm:cxn modelId="{26AE17A6-B30B-4175-90FA-FB0A8ADEDF1C}" type="presParOf" srcId="{2D2C4292-B072-48BA-B5BF-8E98B5BD3B2D}" destId="{6A1B395B-3729-406E-A2A8-90B79F4B71A5}" srcOrd="0" destOrd="0" presId="urn:microsoft.com/office/officeart/2005/8/layout/lProcess3"/>
    <dgm:cxn modelId="{A2B35547-AD57-473F-92BE-C43BAE12B7D4}" type="presParOf" srcId="{2D2C4292-B072-48BA-B5BF-8E98B5BD3B2D}" destId="{53251981-0264-4370-9DD9-6F6D7F1330E3}" srcOrd="1" destOrd="0" presId="urn:microsoft.com/office/officeart/2005/8/layout/lProcess3"/>
    <dgm:cxn modelId="{8E03205E-F825-489E-B054-6ED2137EF17F}" type="presParOf" srcId="{2D2C4292-B072-48BA-B5BF-8E98B5BD3B2D}" destId="{C0B8623F-85AC-49FB-9CC6-0D8376ABD6FA}" srcOrd="2" destOrd="0" presId="urn:microsoft.com/office/officeart/2005/8/layout/lProcess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4F608B-E9B9-4E62-8729-63FDA110CBBC}" type="doc">
      <dgm:prSet loTypeId="urn:microsoft.com/office/officeart/2005/8/layout/venn3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C59C630-1983-4230-9C46-71220BDC0761}">
      <dgm:prSet phldrT="[Text]" custT="1"/>
      <dgm:spPr/>
      <dgm:t>
        <a:bodyPr/>
        <a:lstStyle/>
        <a:p>
          <a:r>
            <a:rPr lang="en-US" sz="4800" b="1" dirty="0" err="1">
              <a:latin typeface="NikoshBAN" panose="02000000000000000000" pitchFamily="2" charset="0"/>
              <a:cs typeface="NikoshBAN" panose="02000000000000000000" pitchFamily="2" charset="0"/>
            </a:rPr>
            <a:t>শি</a:t>
          </a:r>
          <a:endParaRPr lang="en-US" sz="4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0498DA-9D51-4509-8DEB-3B1CBD46B75C}" type="parTrans" cxnId="{640FB1C4-8444-4D84-89B4-15DB32ADF74D}">
      <dgm:prSet/>
      <dgm:spPr/>
      <dgm:t>
        <a:bodyPr/>
        <a:lstStyle/>
        <a:p>
          <a:endParaRPr lang="en-US" sz="4000"/>
        </a:p>
      </dgm:t>
    </dgm:pt>
    <dgm:pt modelId="{0464F513-D6EA-4A96-8541-3FF1677BF489}" type="sibTrans" cxnId="{640FB1C4-8444-4D84-89B4-15DB32ADF74D}">
      <dgm:prSet/>
      <dgm:spPr/>
      <dgm:t>
        <a:bodyPr/>
        <a:lstStyle/>
        <a:p>
          <a:endParaRPr lang="en-US" sz="4000"/>
        </a:p>
      </dgm:t>
    </dgm:pt>
    <dgm:pt modelId="{42B394FE-8A7F-477F-B1EE-5A0C6089BC38}">
      <dgm:prSet phldrT="[Text]" custT="1"/>
      <dgm:spPr/>
      <dgm:t>
        <a:bodyPr/>
        <a:lstStyle/>
        <a:p>
          <a:r>
            <a:rPr lang="en-US" sz="4800" b="1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endParaRPr lang="en-US" sz="4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167F27-10DF-4739-A2D1-6A707E278637}" type="parTrans" cxnId="{85CB0B99-50BD-424D-9056-1FDE4133F89C}">
      <dgm:prSet/>
      <dgm:spPr/>
      <dgm:t>
        <a:bodyPr/>
        <a:lstStyle/>
        <a:p>
          <a:endParaRPr lang="en-US" sz="4000"/>
        </a:p>
      </dgm:t>
    </dgm:pt>
    <dgm:pt modelId="{93332A7C-D062-414B-9A2B-5E05B75A902B}" type="sibTrans" cxnId="{85CB0B99-50BD-424D-9056-1FDE4133F89C}">
      <dgm:prSet/>
      <dgm:spPr/>
      <dgm:t>
        <a:bodyPr/>
        <a:lstStyle/>
        <a:p>
          <a:endParaRPr lang="en-US" sz="4000"/>
        </a:p>
      </dgm:t>
    </dgm:pt>
    <dgm:pt modelId="{16C92D10-9E00-4FF4-8974-2E4391C4F117}">
      <dgm:prSet phldrT="[Text]" custT="1"/>
      <dgm:spPr/>
      <dgm:t>
        <a:bodyPr/>
        <a:lstStyle/>
        <a:p>
          <a:r>
            <a:rPr lang="en-US" sz="4800" b="1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endParaRPr lang="en-US" sz="4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9A60F7-19D3-4406-B18E-6713E14F2A61}" type="parTrans" cxnId="{B802E080-ED11-4D49-B568-210CA77C893F}">
      <dgm:prSet/>
      <dgm:spPr/>
      <dgm:t>
        <a:bodyPr/>
        <a:lstStyle/>
        <a:p>
          <a:endParaRPr lang="en-US" sz="4000"/>
        </a:p>
      </dgm:t>
    </dgm:pt>
    <dgm:pt modelId="{CD763B15-DCEF-4B71-A854-0DA73819E6E8}" type="sibTrans" cxnId="{B802E080-ED11-4D49-B568-210CA77C893F}">
      <dgm:prSet/>
      <dgm:spPr/>
      <dgm:t>
        <a:bodyPr/>
        <a:lstStyle/>
        <a:p>
          <a:endParaRPr lang="en-US" sz="4000"/>
        </a:p>
      </dgm:t>
    </dgm:pt>
    <dgm:pt modelId="{FAF46B33-0E22-485F-A9D8-52AFD71CF6C6}">
      <dgm:prSet phldrT="[Text]" custT="1"/>
      <dgm:spPr/>
      <dgm:t>
        <a:bodyPr/>
        <a:lstStyle/>
        <a:p>
          <a:r>
            <a:rPr lang="en-US" sz="4800" b="1"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</a:p>
      </dgm:t>
    </dgm:pt>
    <dgm:pt modelId="{37622A53-5372-49F2-90C7-CD38E1753CDF}" type="parTrans" cxnId="{A07EE383-D2D0-47FB-92F3-F16848351D33}">
      <dgm:prSet/>
      <dgm:spPr/>
      <dgm:t>
        <a:bodyPr/>
        <a:lstStyle/>
        <a:p>
          <a:endParaRPr lang="en-US" sz="4000"/>
        </a:p>
      </dgm:t>
    </dgm:pt>
    <dgm:pt modelId="{6725F971-909B-4927-B1D3-2A39257217F5}" type="sibTrans" cxnId="{A07EE383-D2D0-47FB-92F3-F16848351D33}">
      <dgm:prSet/>
      <dgm:spPr/>
      <dgm:t>
        <a:bodyPr/>
        <a:lstStyle/>
        <a:p>
          <a:endParaRPr lang="en-US" sz="4000"/>
        </a:p>
      </dgm:t>
    </dgm:pt>
    <dgm:pt modelId="{9C3AA6AB-065E-4D31-BCB6-17289E5E0B94}">
      <dgm:prSet phldrT="[Text]" custT="1"/>
      <dgm:spPr/>
      <dgm:t>
        <a:bodyPr/>
        <a:lstStyle/>
        <a:p>
          <a:r>
            <a:rPr lang="en-US" sz="4800" b="1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</a:p>
      </dgm:t>
    </dgm:pt>
    <dgm:pt modelId="{3E671786-E9BE-4140-AE60-4C02720617A8}" type="parTrans" cxnId="{1EC5D822-D394-4217-A6EB-66F7081A2D2C}">
      <dgm:prSet/>
      <dgm:spPr/>
      <dgm:t>
        <a:bodyPr/>
        <a:lstStyle/>
        <a:p>
          <a:endParaRPr lang="en-US" sz="4000"/>
        </a:p>
      </dgm:t>
    </dgm:pt>
    <dgm:pt modelId="{2DB7BFC2-DF9B-47C8-BDDC-E177833EC3B2}" type="sibTrans" cxnId="{1EC5D822-D394-4217-A6EB-66F7081A2D2C}">
      <dgm:prSet/>
      <dgm:spPr/>
      <dgm:t>
        <a:bodyPr/>
        <a:lstStyle/>
        <a:p>
          <a:endParaRPr lang="en-US" sz="4000"/>
        </a:p>
      </dgm:t>
    </dgm:pt>
    <dgm:pt modelId="{6EBC5AAA-68E1-4942-BA8C-DBF09DBE7029}" type="pres">
      <dgm:prSet presAssocID="{164F608B-E9B9-4E62-8729-63FDA110CB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8B3F4D-DDAE-4516-9E87-AD93202731F4}" type="pres">
      <dgm:prSet presAssocID="{CC59C630-1983-4230-9C46-71220BDC0761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AB3D2-7BFD-40D7-ABFE-F9752460B10E}" type="pres">
      <dgm:prSet presAssocID="{0464F513-D6EA-4A96-8541-3FF1677BF489}" presName="space" presStyleCnt="0"/>
      <dgm:spPr/>
    </dgm:pt>
    <dgm:pt modelId="{0C83E0AB-0DC9-4FC7-AD2E-6E57F9330194}" type="pres">
      <dgm:prSet presAssocID="{42B394FE-8A7F-477F-B1EE-5A0C6089BC38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913A0-A974-427C-8B06-3BB85A47FFA1}" type="pres">
      <dgm:prSet presAssocID="{93332A7C-D062-414B-9A2B-5E05B75A902B}" presName="space" presStyleCnt="0"/>
      <dgm:spPr/>
    </dgm:pt>
    <dgm:pt modelId="{5DEDBB63-ABF6-4619-8C1C-6D4153F3F2D4}" type="pres">
      <dgm:prSet presAssocID="{16C92D10-9E00-4FF4-8974-2E4391C4F117}" presName="Name5" presStyleLbl="vennNode1" presStyleIdx="2" presStyleCnt="5" custLinFactNeighborX="-2357" custLinFactNeighborY="-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B7882-C9A2-4159-B995-068A08E32243}" type="pres">
      <dgm:prSet presAssocID="{CD763B15-DCEF-4B71-A854-0DA73819E6E8}" presName="space" presStyleCnt="0"/>
      <dgm:spPr/>
    </dgm:pt>
    <dgm:pt modelId="{E56AD8AF-64D1-4EE5-882E-44E71E9A0185}" type="pres">
      <dgm:prSet presAssocID="{FAF46B33-0E22-485F-A9D8-52AFD71CF6C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03CA7-21C4-40F2-A8B0-8D5FDC96D88A}" type="pres">
      <dgm:prSet presAssocID="{6725F971-909B-4927-B1D3-2A39257217F5}" presName="space" presStyleCnt="0"/>
      <dgm:spPr/>
    </dgm:pt>
    <dgm:pt modelId="{108D0E22-465C-43DC-928C-74A9FA14D3C4}" type="pres">
      <dgm:prSet presAssocID="{9C3AA6AB-065E-4D31-BCB6-17289E5E0B94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0FB1C4-8444-4D84-89B4-15DB32ADF74D}" srcId="{164F608B-E9B9-4E62-8729-63FDA110CBBC}" destId="{CC59C630-1983-4230-9C46-71220BDC0761}" srcOrd="0" destOrd="0" parTransId="{500498DA-9D51-4509-8DEB-3B1CBD46B75C}" sibTransId="{0464F513-D6EA-4A96-8541-3FF1677BF489}"/>
    <dgm:cxn modelId="{85CB0B99-50BD-424D-9056-1FDE4133F89C}" srcId="{164F608B-E9B9-4E62-8729-63FDA110CBBC}" destId="{42B394FE-8A7F-477F-B1EE-5A0C6089BC38}" srcOrd="1" destOrd="0" parTransId="{54167F27-10DF-4739-A2D1-6A707E278637}" sibTransId="{93332A7C-D062-414B-9A2B-5E05B75A902B}"/>
    <dgm:cxn modelId="{EDA0BEC0-4EB4-49A2-8C8E-3B995ADCA40C}" type="presOf" srcId="{164F608B-E9B9-4E62-8729-63FDA110CBBC}" destId="{6EBC5AAA-68E1-4942-BA8C-DBF09DBE7029}" srcOrd="0" destOrd="0" presId="urn:microsoft.com/office/officeart/2005/8/layout/venn3"/>
    <dgm:cxn modelId="{A07EE383-D2D0-47FB-92F3-F16848351D33}" srcId="{164F608B-E9B9-4E62-8729-63FDA110CBBC}" destId="{FAF46B33-0E22-485F-A9D8-52AFD71CF6C6}" srcOrd="3" destOrd="0" parTransId="{37622A53-5372-49F2-90C7-CD38E1753CDF}" sibTransId="{6725F971-909B-4927-B1D3-2A39257217F5}"/>
    <dgm:cxn modelId="{1EC5D822-D394-4217-A6EB-66F7081A2D2C}" srcId="{164F608B-E9B9-4E62-8729-63FDA110CBBC}" destId="{9C3AA6AB-065E-4D31-BCB6-17289E5E0B94}" srcOrd="4" destOrd="0" parTransId="{3E671786-E9BE-4140-AE60-4C02720617A8}" sibTransId="{2DB7BFC2-DF9B-47C8-BDDC-E177833EC3B2}"/>
    <dgm:cxn modelId="{B802E080-ED11-4D49-B568-210CA77C893F}" srcId="{164F608B-E9B9-4E62-8729-63FDA110CBBC}" destId="{16C92D10-9E00-4FF4-8974-2E4391C4F117}" srcOrd="2" destOrd="0" parTransId="{B99A60F7-19D3-4406-B18E-6713E14F2A61}" sibTransId="{CD763B15-DCEF-4B71-A854-0DA73819E6E8}"/>
    <dgm:cxn modelId="{88C536B5-7C94-4D58-8456-7F8EAA810434}" type="presOf" srcId="{9C3AA6AB-065E-4D31-BCB6-17289E5E0B94}" destId="{108D0E22-465C-43DC-928C-74A9FA14D3C4}" srcOrd="0" destOrd="0" presId="urn:microsoft.com/office/officeart/2005/8/layout/venn3"/>
    <dgm:cxn modelId="{567E206C-D3C3-4A59-8779-6253E43406E6}" type="presOf" srcId="{42B394FE-8A7F-477F-B1EE-5A0C6089BC38}" destId="{0C83E0AB-0DC9-4FC7-AD2E-6E57F9330194}" srcOrd="0" destOrd="0" presId="urn:microsoft.com/office/officeart/2005/8/layout/venn3"/>
    <dgm:cxn modelId="{0C20ECAC-1AF8-4D11-8FEB-DB7CB009E377}" type="presOf" srcId="{FAF46B33-0E22-485F-A9D8-52AFD71CF6C6}" destId="{E56AD8AF-64D1-4EE5-882E-44E71E9A0185}" srcOrd="0" destOrd="0" presId="urn:microsoft.com/office/officeart/2005/8/layout/venn3"/>
    <dgm:cxn modelId="{DA4BD9EF-2C15-4FA6-B2EE-320CEA5723BA}" type="presOf" srcId="{CC59C630-1983-4230-9C46-71220BDC0761}" destId="{F38B3F4D-DDAE-4516-9E87-AD93202731F4}" srcOrd="0" destOrd="0" presId="urn:microsoft.com/office/officeart/2005/8/layout/venn3"/>
    <dgm:cxn modelId="{D5DD73BA-FE07-43EF-B02C-D14B4736324A}" type="presOf" srcId="{16C92D10-9E00-4FF4-8974-2E4391C4F117}" destId="{5DEDBB63-ABF6-4619-8C1C-6D4153F3F2D4}" srcOrd="0" destOrd="0" presId="urn:microsoft.com/office/officeart/2005/8/layout/venn3"/>
    <dgm:cxn modelId="{FE38AFD9-EC45-4DC8-A282-D4B562366CE7}" type="presParOf" srcId="{6EBC5AAA-68E1-4942-BA8C-DBF09DBE7029}" destId="{F38B3F4D-DDAE-4516-9E87-AD93202731F4}" srcOrd="0" destOrd="0" presId="urn:microsoft.com/office/officeart/2005/8/layout/venn3"/>
    <dgm:cxn modelId="{6D9133C1-AE33-48F5-90F5-9FC4D45BE347}" type="presParOf" srcId="{6EBC5AAA-68E1-4942-BA8C-DBF09DBE7029}" destId="{7D2AB3D2-7BFD-40D7-ABFE-F9752460B10E}" srcOrd="1" destOrd="0" presId="urn:microsoft.com/office/officeart/2005/8/layout/venn3"/>
    <dgm:cxn modelId="{2D1CE29C-6653-46AF-967B-D084B50EB9C9}" type="presParOf" srcId="{6EBC5AAA-68E1-4942-BA8C-DBF09DBE7029}" destId="{0C83E0AB-0DC9-4FC7-AD2E-6E57F9330194}" srcOrd="2" destOrd="0" presId="urn:microsoft.com/office/officeart/2005/8/layout/venn3"/>
    <dgm:cxn modelId="{5B3BEBD1-4E03-4736-9840-D470400828D4}" type="presParOf" srcId="{6EBC5AAA-68E1-4942-BA8C-DBF09DBE7029}" destId="{31B913A0-A974-427C-8B06-3BB85A47FFA1}" srcOrd="3" destOrd="0" presId="urn:microsoft.com/office/officeart/2005/8/layout/venn3"/>
    <dgm:cxn modelId="{D3B12804-E4F4-4212-BAAD-625BD85960EE}" type="presParOf" srcId="{6EBC5AAA-68E1-4942-BA8C-DBF09DBE7029}" destId="{5DEDBB63-ABF6-4619-8C1C-6D4153F3F2D4}" srcOrd="4" destOrd="0" presId="urn:microsoft.com/office/officeart/2005/8/layout/venn3"/>
    <dgm:cxn modelId="{421968D1-61CE-4C92-89DE-176B55072A13}" type="presParOf" srcId="{6EBC5AAA-68E1-4942-BA8C-DBF09DBE7029}" destId="{4B9B7882-C9A2-4159-B995-068A08E32243}" srcOrd="5" destOrd="0" presId="urn:microsoft.com/office/officeart/2005/8/layout/venn3"/>
    <dgm:cxn modelId="{D5713FD8-39F7-4180-8DC3-A451A45656FB}" type="presParOf" srcId="{6EBC5AAA-68E1-4942-BA8C-DBF09DBE7029}" destId="{E56AD8AF-64D1-4EE5-882E-44E71E9A0185}" srcOrd="6" destOrd="0" presId="urn:microsoft.com/office/officeart/2005/8/layout/venn3"/>
    <dgm:cxn modelId="{2236E6F4-E813-49A1-A11A-E0A84AC55659}" type="presParOf" srcId="{6EBC5AAA-68E1-4942-BA8C-DBF09DBE7029}" destId="{F6803CA7-21C4-40F2-A8B0-8D5FDC96D88A}" srcOrd="7" destOrd="0" presId="urn:microsoft.com/office/officeart/2005/8/layout/venn3"/>
    <dgm:cxn modelId="{20B65ED5-7DE2-447B-8F33-97B4A046AE68}" type="presParOf" srcId="{6EBC5AAA-68E1-4942-BA8C-DBF09DBE7029}" destId="{108D0E22-465C-43DC-928C-74A9FA14D3C4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556D3D-53BA-41D8-817D-5F9F9AE60E68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580F800-7A72-4FEF-BB98-C46AF3418902}">
      <dgm:prSet phldrT="[Text]" custT="1"/>
      <dgm:spPr/>
      <dgm:t>
        <a:bodyPr/>
        <a:lstStyle/>
        <a:p>
          <a:r>
            <a:rPr lang="en-GB" sz="3600" b="1" dirty="0">
              <a:latin typeface="NikoshBAN" panose="02000000000000000000" pitchFamily="2" charset="0"/>
              <a:cs typeface="NikoshBAN" panose="02000000000000000000" pitchFamily="2" charset="0"/>
            </a:rPr>
            <a:t>৪.১.১ </a:t>
          </a:r>
          <a:r>
            <a:rPr lang="en-GB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ছড়া</a:t>
          </a:r>
          <a:r>
            <a:rPr lang="en-GB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শুনে</a:t>
          </a:r>
          <a:r>
            <a:rPr lang="en-GB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আনন্দের</a:t>
          </a:r>
          <a:r>
            <a:rPr lang="en-GB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GB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GB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GB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9AD0C9-DAC9-4BEC-A9BE-64CC75339468}" type="parTrans" cxnId="{5B0B231E-75AA-4D91-954E-82ECBCA9227A}">
      <dgm:prSet/>
      <dgm:spPr/>
      <dgm:t>
        <a:bodyPr/>
        <a:lstStyle/>
        <a:p>
          <a:endParaRPr lang="en-GB"/>
        </a:p>
      </dgm:t>
    </dgm:pt>
    <dgm:pt modelId="{72B024DB-A0DC-4A28-A4E0-CBB5C59E6D32}" type="sibTrans" cxnId="{5B0B231E-75AA-4D91-954E-82ECBCA9227A}">
      <dgm:prSet/>
      <dgm:spPr/>
      <dgm:t>
        <a:bodyPr/>
        <a:lstStyle/>
        <a:p>
          <a:endParaRPr lang="en-GB"/>
        </a:p>
      </dgm:t>
    </dgm:pt>
    <dgm:pt modelId="{6529C289-D07C-466A-8926-1848087A6A0B}">
      <dgm:prSet phldrT="[Text]" custT="1"/>
      <dgm:spPr/>
      <dgm:t>
        <a:bodyPr/>
        <a:lstStyle/>
        <a:p>
          <a:r>
            <a:rPr lang="en-GB" sz="3600" b="1" dirty="0">
              <a:latin typeface="NikoshBAN" panose="02000000000000000000" pitchFamily="2" charset="0"/>
              <a:cs typeface="NikoshBAN" panose="02000000000000000000" pitchFamily="2" charset="0"/>
            </a:rPr>
            <a:t>৮.১.১ </a:t>
          </a:r>
          <a:r>
            <a:rPr lang="en-GB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পাঠের</a:t>
          </a:r>
          <a:r>
            <a:rPr lang="en-GB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ছড়া</a:t>
          </a:r>
          <a:r>
            <a:rPr lang="en-GB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GB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GB" sz="3600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2F106175-10D6-4C7F-9D79-1CAEE5E993EA}" type="parTrans" cxnId="{D28509F5-8161-463E-9882-79139E41AF37}">
      <dgm:prSet/>
      <dgm:spPr/>
      <dgm:t>
        <a:bodyPr/>
        <a:lstStyle/>
        <a:p>
          <a:endParaRPr lang="en-GB"/>
        </a:p>
      </dgm:t>
    </dgm:pt>
    <dgm:pt modelId="{3DE2F547-9E1F-4902-96F6-F1238E32FF5B}" type="sibTrans" cxnId="{D28509F5-8161-463E-9882-79139E41AF37}">
      <dgm:prSet/>
      <dgm:spPr/>
      <dgm:t>
        <a:bodyPr/>
        <a:lstStyle/>
        <a:p>
          <a:endParaRPr lang="en-GB"/>
        </a:p>
      </dgm:t>
    </dgm:pt>
    <dgm:pt modelId="{FBCEBF37-F592-46D4-9A44-FEBF304B3420}">
      <dgm:prSet phldrT="[Text]" custT="1"/>
      <dgm:spPr/>
      <dgm:t>
        <a:bodyPr/>
        <a:lstStyle/>
        <a:p>
          <a:r>
            <a:rPr lang="en-GB" sz="36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৮.১.৪ </a:t>
          </a:r>
          <a:r>
            <a:rPr lang="en-GB" sz="3600" b="1" dirty="0" err="1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পাঠের</a:t>
          </a:r>
          <a:r>
            <a:rPr lang="en-GB" sz="36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শব্দ,বাক্য,চরণ</a:t>
          </a:r>
          <a:r>
            <a:rPr lang="en-GB" sz="36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GB" sz="36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GB" sz="36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CCC236B3-8FB2-4442-8C4F-EE0AD327A683}" type="parTrans" cxnId="{F7991A71-C7C5-47F0-859E-81FFB1790BFB}">
      <dgm:prSet/>
      <dgm:spPr/>
      <dgm:t>
        <a:bodyPr/>
        <a:lstStyle/>
        <a:p>
          <a:endParaRPr lang="en-GB"/>
        </a:p>
      </dgm:t>
    </dgm:pt>
    <dgm:pt modelId="{61E7B8D7-1C9D-41E9-BE88-EAC77D1F7CE8}" type="sibTrans" cxnId="{F7991A71-C7C5-47F0-859E-81FFB1790BFB}">
      <dgm:prSet/>
      <dgm:spPr/>
      <dgm:t>
        <a:bodyPr/>
        <a:lstStyle/>
        <a:p>
          <a:endParaRPr lang="en-GB"/>
        </a:p>
      </dgm:t>
    </dgm:pt>
    <dgm:pt modelId="{443B902C-6EB6-44A7-A0F4-DBE56398C43A}" type="pres">
      <dgm:prSet presAssocID="{79556D3D-53BA-41D8-817D-5F9F9AE60E6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EE644A-C9F5-4B0D-B3BE-DA24181D33E7}" type="pres">
      <dgm:prSet presAssocID="{0580F800-7A72-4FEF-BB98-C46AF3418902}" presName="root" presStyleCnt="0">
        <dgm:presLayoutVars>
          <dgm:chMax/>
          <dgm:chPref val="4"/>
        </dgm:presLayoutVars>
      </dgm:prSet>
      <dgm:spPr/>
    </dgm:pt>
    <dgm:pt modelId="{E5691811-3F47-4258-A45B-89BFE286C851}" type="pres">
      <dgm:prSet presAssocID="{0580F800-7A72-4FEF-BB98-C46AF3418902}" presName="rootComposite" presStyleCnt="0">
        <dgm:presLayoutVars/>
      </dgm:prSet>
      <dgm:spPr/>
    </dgm:pt>
    <dgm:pt modelId="{74553CC8-8EA1-4663-BEAB-2CFD15B58783}" type="pres">
      <dgm:prSet presAssocID="{0580F800-7A72-4FEF-BB98-C46AF3418902}" presName="rootText" presStyleLbl="node0" presStyleIdx="0" presStyleCnt="1" custLinFactNeighborX="-12475" custLinFactNeighborY="1340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E1C8B23D-30E6-4FB4-9637-A3B184A44731}" type="pres">
      <dgm:prSet presAssocID="{0580F800-7A72-4FEF-BB98-C46AF3418902}" presName="childShape" presStyleCnt="0">
        <dgm:presLayoutVars>
          <dgm:chMax val="0"/>
          <dgm:chPref val="0"/>
        </dgm:presLayoutVars>
      </dgm:prSet>
      <dgm:spPr/>
    </dgm:pt>
    <dgm:pt modelId="{8FBCE0B7-A78B-4106-8CC0-D73474A51E38}" type="pres">
      <dgm:prSet presAssocID="{6529C289-D07C-466A-8926-1848087A6A0B}" presName="childComposite" presStyleCnt="0">
        <dgm:presLayoutVars>
          <dgm:chMax val="0"/>
          <dgm:chPref val="0"/>
        </dgm:presLayoutVars>
      </dgm:prSet>
      <dgm:spPr/>
    </dgm:pt>
    <dgm:pt modelId="{9E968225-5B7C-4CFA-BEA9-CDE78670670A}" type="pres">
      <dgm:prSet presAssocID="{6529C289-D07C-466A-8926-1848087A6A0B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en-US"/>
        </a:p>
      </dgm:t>
    </dgm:pt>
    <dgm:pt modelId="{FF142A16-BE49-4797-9B1F-A8E879F643D0}" type="pres">
      <dgm:prSet presAssocID="{6529C289-D07C-466A-8926-1848087A6A0B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95ED7-0C0A-409B-BCF5-F92E9407FB6D}" type="pres">
      <dgm:prSet presAssocID="{FBCEBF37-F592-46D4-9A44-FEBF304B3420}" presName="childComposite" presStyleCnt="0">
        <dgm:presLayoutVars>
          <dgm:chMax val="0"/>
          <dgm:chPref val="0"/>
        </dgm:presLayoutVars>
      </dgm:prSet>
      <dgm:spPr/>
    </dgm:pt>
    <dgm:pt modelId="{AB4AAA12-63B7-4CDA-AED9-C3F71F7F55E1}" type="pres">
      <dgm:prSet presAssocID="{FBCEBF37-F592-46D4-9A44-FEBF304B3420}" presName="Image" presStyleLbl="node1" presStyleIdx="1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CE237631-B1A2-4FBD-B051-30AEAC9B298B}" type="pres">
      <dgm:prSet presAssocID="{FBCEBF37-F592-46D4-9A44-FEBF304B3420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90713E-F932-49C0-B10B-3FB5702867E2}" type="presOf" srcId="{79556D3D-53BA-41D8-817D-5F9F9AE60E68}" destId="{443B902C-6EB6-44A7-A0F4-DBE56398C43A}" srcOrd="0" destOrd="0" presId="urn:microsoft.com/office/officeart/2008/layout/PictureAccentList"/>
    <dgm:cxn modelId="{5B0B231E-75AA-4D91-954E-82ECBCA9227A}" srcId="{79556D3D-53BA-41D8-817D-5F9F9AE60E68}" destId="{0580F800-7A72-4FEF-BB98-C46AF3418902}" srcOrd="0" destOrd="0" parTransId="{939AD0C9-DAC9-4BEC-A9BE-64CC75339468}" sibTransId="{72B024DB-A0DC-4A28-A4E0-CBB5C59E6D32}"/>
    <dgm:cxn modelId="{25ED92FC-7CB2-4817-A765-DA12BE791923}" type="presOf" srcId="{6529C289-D07C-466A-8926-1848087A6A0B}" destId="{FF142A16-BE49-4797-9B1F-A8E879F643D0}" srcOrd="0" destOrd="0" presId="urn:microsoft.com/office/officeart/2008/layout/PictureAccentList"/>
    <dgm:cxn modelId="{D28509F5-8161-463E-9882-79139E41AF37}" srcId="{0580F800-7A72-4FEF-BB98-C46AF3418902}" destId="{6529C289-D07C-466A-8926-1848087A6A0B}" srcOrd="0" destOrd="0" parTransId="{2F106175-10D6-4C7F-9D79-1CAEE5E993EA}" sibTransId="{3DE2F547-9E1F-4902-96F6-F1238E32FF5B}"/>
    <dgm:cxn modelId="{2786AA3C-9840-41D5-88BD-4984DC060F49}" type="presOf" srcId="{0580F800-7A72-4FEF-BB98-C46AF3418902}" destId="{74553CC8-8EA1-4663-BEAB-2CFD15B58783}" srcOrd="0" destOrd="0" presId="urn:microsoft.com/office/officeart/2008/layout/PictureAccentList"/>
    <dgm:cxn modelId="{F7991A71-C7C5-47F0-859E-81FFB1790BFB}" srcId="{0580F800-7A72-4FEF-BB98-C46AF3418902}" destId="{FBCEBF37-F592-46D4-9A44-FEBF304B3420}" srcOrd="1" destOrd="0" parTransId="{CCC236B3-8FB2-4442-8C4F-EE0AD327A683}" sibTransId="{61E7B8D7-1C9D-41E9-BE88-EAC77D1F7CE8}"/>
    <dgm:cxn modelId="{304F0874-E043-4AD2-A18E-F7F61FDCDFBF}" type="presOf" srcId="{FBCEBF37-F592-46D4-9A44-FEBF304B3420}" destId="{CE237631-B1A2-4FBD-B051-30AEAC9B298B}" srcOrd="0" destOrd="0" presId="urn:microsoft.com/office/officeart/2008/layout/PictureAccentList"/>
    <dgm:cxn modelId="{72D2F518-60FB-4218-B97E-A61D86AA0499}" type="presParOf" srcId="{443B902C-6EB6-44A7-A0F4-DBE56398C43A}" destId="{58EE644A-C9F5-4B0D-B3BE-DA24181D33E7}" srcOrd="0" destOrd="0" presId="urn:microsoft.com/office/officeart/2008/layout/PictureAccentList"/>
    <dgm:cxn modelId="{9B1F1149-F895-48DE-9A41-7BFA6B530F96}" type="presParOf" srcId="{58EE644A-C9F5-4B0D-B3BE-DA24181D33E7}" destId="{E5691811-3F47-4258-A45B-89BFE286C851}" srcOrd="0" destOrd="0" presId="urn:microsoft.com/office/officeart/2008/layout/PictureAccentList"/>
    <dgm:cxn modelId="{8602A7B3-3081-42C2-BA73-6E410945D240}" type="presParOf" srcId="{E5691811-3F47-4258-A45B-89BFE286C851}" destId="{74553CC8-8EA1-4663-BEAB-2CFD15B58783}" srcOrd="0" destOrd="0" presId="urn:microsoft.com/office/officeart/2008/layout/PictureAccentList"/>
    <dgm:cxn modelId="{88BF628A-0269-4B03-870F-6E148C6E5003}" type="presParOf" srcId="{58EE644A-C9F5-4B0D-B3BE-DA24181D33E7}" destId="{E1C8B23D-30E6-4FB4-9637-A3B184A44731}" srcOrd="1" destOrd="0" presId="urn:microsoft.com/office/officeart/2008/layout/PictureAccentList"/>
    <dgm:cxn modelId="{A19F18EE-7F4D-4ADF-86D3-951F4DE96509}" type="presParOf" srcId="{E1C8B23D-30E6-4FB4-9637-A3B184A44731}" destId="{8FBCE0B7-A78B-4106-8CC0-D73474A51E38}" srcOrd="0" destOrd="0" presId="urn:microsoft.com/office/officeart/2008/layout/PictureAccentList"/>
    <dgm:cxn modelId="{E97D229B-1360-458F-AF70-DEFAFAA8DB92}" type="presParOf" srcId="{8FBCE0B7-A78B-4106-8CC0-D73474A51E38}" destId="{9E968225-5B7C-4CFA-BEA9-CDE78670670A}" srcOrd="0" destOrd="0" presId="urn:microsoft.com/office/officeart/2008/layout/PictureAccentList"/>
    <dgm:cxn modelId="{F5E628F8-81D2-438B-BF0F-703DBE41A85E}" type="presParOf" srcId="{8FBCE0B7-A78B-4106-8CC0-D73474A51E38}" destId="{FF142A16-BE49-4797-9B1F-A8E879F643D0}" srcOrd="1" destOrd="0" presId="urn:microsoft.com/office/officeart/2008/layout/PictureAccentList"/>
    <dgm:cxn modelId="{4756F16D-9F8F-47C4-8F5B-C4680DE90F01}" type="presParOf" srcId="{E1C8B23D-30E6-4FB4-9637-A3B184A44731}" destId="{84095ED7-0C0A-409B-BCF5-F92E9407FB6D}" srcOrd="1" destOrd="0" presId="urn:microsoft.com/office/officeart/2008/layout/PictureAccentList"/>
    <dgm:cxn modelId="{C8FE8B5E-72F5-4509-B9D0-3362860C18EA}" type="presParOf" srcId="{84095ED7-0C0A-409B-BCF5-F92E9407FB6D}" destId="{AB4AAA12-63B7-4CDA-AED9-C3F71F7F55E1}" srcOrd="0" destOrd="0" presId="urn:microsoft.com/office/officeart/2008/layout/PictureAccentList"/>
    <dgm:cxn modelId="{D90A2122-4058-4578-9452-CBC506B96F4F}" type="presParOf" srcId="{84095ED7-0C0A-409B-BCF5-F92E9407FB6D}" destId="{CE237631-B1A2-4FBD-B051-30AEAC9B298B}" srcOrd="1" destOrd="0" presId="urn:microsoft.com/office/officeart/2008/layout/PictureAccentList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602BF6-1832-408B-B991-4AD2BF65308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CFF6D4E-2BC2-4EBD-A50B-1CEA112B635A}">
      <dgm:prSet custT="1"/>
      <dgm:spPr/>
      <dgm:t>
        <a:bodyPr/>
        <a:lstStyle/>
        <a:p>
          <a:pPr rtl="0"/>
          <a:r>
            <a:rPr lang="en-GB" sz="3600" dirty="0" err="1">
              <a:latin typeface="NikoshBAN" panose="02000000000000000000" pitchFamily="2" charset="0"/>
              <a:cs typeface="NikoshBAN" panose="02000000000000000000" pitchFamily="2" charset="0"/>
            </a:rPr>
            <a:t>আজকে</a:t>
          </a:r>
          <a:r>
            <a:rPr lang="en-GB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dirty="0" err="1"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GB" sz="3600" dirty="0">
              <a:latin typeface="NikoshBAN" panose="02000000000000000000" pitchFamily="2" charset="0"/>
              <a:cs typeface="NikoshBAN" panose="02000000000000000000" pitchFamily="2" charset="0"/>
            </a:rPr>
            <a:t> “</a:t>
          </a:r>
          <a:r>
            <a:rPr lang="en-GB" sz="3600" b="1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মামার</a:t>
          </a:r>
          <a:r>
            <a:rPr lang="en-GB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বাড়ি</a:t>
          </a:r>
          <a:r>
            <a:rPr lang="en-GB" sz="3600" dirty="0">
              <a:latin typeface="NikoshBAN" panose="02000000000000000000" pitchFamily="2" charset="0"/>
              <a:cs typeface="NikoshBAN" panose="02000000000000000000" pitchFamily="2" charset="0"/>
            </a:rPr>
            <a:t>” </a:t>
          </a:r>
          <a:r>
            <a:rPr lang="en-GB" sz="3600" dirty="0" err="1">
              <a:latin typeface="NikoshBAN" panose="02000000000000000000" pitchFamily="2" charset="0"/>
              <a:cs typeface="NikoshBAN" panose="02000000000000000000" pitchFamily="2" charset="0"/>
            </a:rPr>
            <a:t>ছড়াটি</a:t>
          </a:r>
          <a:r>
            <a:rPr lang="en-GB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dirty="0" err="1">
              <a:latin typeface="NikoshBAN" panose="02000000000000000000" pitchFamily="2" charset="0"/>
              <a:cs typeface="NikoshBAN" panose="02000000000000000000" pitchFamily="2" charset="0"/>
            </a:rPr>
            <a:t>বলবো</a:t>
          </a:r>
          <a:r>
            <a:rPr lang="en-GB" sz="36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GB" sz="3600" dirty="0" err="1">
              <a:latin typeface="NikoshBAN" panose="02000000000000000000" pitchFamily="2" charset="0"/>
              <a:cs typeface="NikoshBAN" panose="02000000000000000000" pitchFamily="2" charset="0"/>
            </a:rPr>
            <a:t>মুখে</a:t>
          </a:r>
          <a:r>
            <a:rPr lang="en-GB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dirty="0" err="1">
              <a:latin typeface="NikoshBAN" panose="02000000000000000000" pitchFamily="2" charset="0"/>
              <a:cs typeface="NikoshBAN" panose="02000000000000000000" pitchFamily="2" charset="0"/>
            </a:rPr>
            <a:t>মুখে</a:t>
          </a:r>
          <a:r>
            <a:rPr lang="en-GB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dirty="0" err="1"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r>
            <a:rPr lang="en-GB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dirty="0" err="1">
              <a:latin typeface="NikoshBAN" panose="02000000000000000000" pitchFamily="2" charset="0"/>
              <a:cs typeface="NikoshBAN" panose="02000000000000000000" pitchFamily="2" charset="0"/>
            </a:rPr>
            <a:t>বলবো</a:t>
          </a:r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080773-F76F-4AF2-9867-972457D5C300}" type="parTrans" cxnId="{5864E578-91CE-4E47-8971-EA5367458958}">
      <dgm:prSet/>
      <dgm:spPr/>
      <dgm:t>
        <a:bodyPr/>
        <a:lstStyle/>
        <a:p>
          <a:endParaRPr lang="en-GB"/>
        </a:p>
      </dgm:t>
    </dgm:pt>
    <dgm:pt modelId="{B620D8F9-BD46-4CE7-8A85-DE86403147F3}" type="sibTrans" cxnId="{5864E578-91CE-4E47-8971-EA5367458958}">
      <dgm:prSet/>
      <dgm:spPr/>
      <dgm:t>
        <a:bodyPr/>
        <a:lstStyle/>
        <a:p>
          <a:endParaRPr lang="en-GB"/>
        </a:p>
      </dgm:t>
    </dgm:pt>
    <dgm:pt modelId="{44C67145-01FB-4C4D-9CB9-CB09486EA4CA}" type="pres">
      <dgm:prSet presAssocID="{B8602BF6-1832-408B-B991-4AD2BF65308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E1459F-B980-471E-8DEB-236C21F94180}" type="pres">
      <dgm:prSet presAssocID="{B8602BF6-1832-408B-B991-4AD2BF653081}" presName="arrow" presStyleLbl="bgShp" presStyleIdx="0" presStyleCnt="1"/>
      <dgm:spPr/>
    </dgm:pt>
    <dgm:pt modelId="{FF9AE451-E069-427A-BB0E-F16B4BBB5CAB}" type="pres">
      <dgm:prSet presAssocID="{B8602BF6-1832-408B-B991-4AD2BF653081}" presName="linearProcess" presStyleCnt="0"/>
      <dgm:spPr/>
    </dgm:pt>
    <dgm:pt modelId="{F3D13EC5-4F87-4F21-8B1A-94CD3634C846}" type="pres">
      <dgm:prSet presAssocID="{6CFF6D4E-2BC2-4EBD-A50B-1CEA112B635A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64E578-91CE-4E47-8971-EA5367458958}" srcId="{B8602BF6-1832-408B-B991-4AD2BF653081}" destId="{6CFF6D4E-2BC2-4EBD-A50B-1CEA112B635A}" srcOrd="0" destOrd="0" parTransId="{48080773-F76F-4AF2-9867-972457D5C300}" sibTransId="{B620D8F9-BD46-4CE7-8A85-DE86403147F3}"/>
    <dgm:cxn modelId="{80D4FD92-EDA1-46EA-A883-0382CAB6890E}" type="presOf" srcId="{B8602BF6-1832-408B-B991-4AD2BF653081}" destId="{44C67145-01FB-4C4D-9CB9-CB09486EA4CA}" srcOrd="0" destOrd="0" presId="urn:microsoft.com/office/officeart/2005/8/layout/hProcess9"/>
    <dgm:cxn modelId="{61F0919D-3C9C-4618-A44A-387A5397BD47}" type="presOf" srcId="{6CFF6D4E-2BC2-4EBD-A50B-1CEA112B635A}" destId="{F3D13EC5-4F87-4F21-8B1A-94CD3634C846}" srcOrd="0" destOrd="0" presId="urn:microsoft.com/office/officeart/2005/8/layout/hProcess9"/>
    <dgm:cxn modelId="{F83F530B-401D-4275-AF63-E157B1DDB0F8}" type="presParOf" srcId="{44C67145-01FB-4C4D-9CB9-CB09486EA4CA}" destId="{14E1459F-B980-471E-8DEB-236C21F94180}" srcOrd="0" destOrd="0" presId="urn:microsoft.com/office/officeart/2005/8/layout/hProcess9"/>
    <dgm:cxn modelId="{BDA268E5-8EC8-4CA5-B14E-5AFDD8B2A22B}" type="presParOf" srcId="{44C67145-01FB-4C4D-9CB9-CB09486EA4CA}" destId="{FF9AE451-E069-427A-BB0E-F16B4BBB5CAB}" srcOrd="1" destOrd="0" presId="urn:microsoft.com/office/officeart/2005/8/layout/hProcess9"/>
    <dgm:cxn modelId="{0249630B-7F29-4274-8A10-FFF81661DF82}" type="presParOf" srcId="{FF9AE451-E069-427A-BB0E-F16B4BBB5CAB}" destId="{F3D13EC5-4F87-4F21-8B1A-94CD3634C846}" srcOrd="0" destOrd="0" presId="urn:microsoft.com/office/officeart/2005/8/layout/hProcess9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5BB94-AC10-4272-98CB-06AD73C6525E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4807BB52-78BC-435F-B19F-802B95BF6864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</a:rPr>
            <a:t>মামার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বাড়ি</a:t>
          </a:r>
          <a:endParaRPr lang="en-US" dirty="0">
            <a:solidFill>
              <a:srgbClr val="FFFF00"/>
            </a:solidFill>
          </a:endParaRPr>
        </a:p>
        <a:p>
          <a:r>
            <a:rPr lang="en-US" dirty="0" err="1">
              <a:solidFill>
                <a:srgbClr val="FFFF00"/>
              </a:solidFill>
            </a:rPr>
            <a:t>লিখেছেন</a:t>
          </a:r>
          <a:r>
            <a:rPr lang="en-US" dirty="0">
              <a:solidFill>
                <a:srgbClr val="FFFF00"/>
              </a:solidFill>
            </a:rPr>
            <a:t> </a:t>
          </a:r>
          <a:endParaRPr lang="en-US" dirty="0" smtClean="0">
            <a:solidFill>
              <a:srgbClr val="FFFF00"/>
            </a:solidFill>
          </a:endParaRPr>
        </a:p>
        <a:p>
          <a:r>
            <a:rPr lang="en-US" dirty="0" err="1" smtClean="0">
              <a:solidFill>
                <a:srgbClr val="FFFF00"/>
              </a:solidFill>
            </a:rPr>
            <a:t>পল্লীকবি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জসিমউদ্দীন</a:t>
          </a:r>
          <a:endParaRPr lang="en-US" dirty="0">
            <a:solidFill>
              <a:srgbClr val="FFFF00"/>
            </a:solidFill>
          </a:endParaRPr>
        </a:p>
      </dgm:t>
    </dgm:pt>
    <dgm:pt modelId="{BCAE968B-1F3C-4464-8CDB-E193A566758E}" type="parTrans" cxnId="{45F7129A-D6C5-4888-AE02-48A1CED01D67}">
      <dgm:prSet/>
      <dgm:spPr/>
      <dgm:t>
        <a:bodyPr/>
        <a:lstStyle/>
        <a:p>
          <a:endParaRPr lang="en-US"/>
        </a:p>
      </dgm:t>
    </dgm:pt>
    <dgm:pt modelId="{FE94B46A-ADEF-414F-92B3-42F1FBD32F49}" type="sibTrans" cxnId="{45F7129A-D6C5-4888-AE02-48A1CED01D67}">
      <dgm:prSet/>
      <dgm:spPr/>
      <dgm:t>
        <a:bodyPr/>
        <a:lstStyle/>
        <a:p>
          <a:endParaRPr lang="en-US"/>
        </a:p>
      </dgm:t>
    </dgm:pt>
    <dgm:pt modelId="{B6E29E2F-2D03-4EBD-A302-DE8262342E25}" type="pres">
      <dgm:prSet presAssocID="{1E55BB94-AC10-4272-98CB-06AD73C6525E}" presName="linearFlow" presStyleCnt="0">
        <dgm:presLayoutVars>
          <dgm:dir/>
          <dgm:resizeHandles val="exact"/>
        </dgm:presLayoutVars>
      </dgm:prSet>
      <dgm:spPr/>
    </dgm:pt>
    <dgm:pt modelId="{797240AE-6D0F-4ED5-B919-4A04ACB0B977}" type="pres">
      <dgm:prSet presAssocID="{4807BB52-78BC-435F-B19F-802B95BF6864}" presName="comp" presStyleCnt="0"/>
      <dgm:spPr/>
    </dgm:pt>
    <dgm:pt modelId="{09B739A6-BFA3-45FC-9647-E189F85028F1}" type="pres">
      <dgm:prSet presAssocID="{4807BB52-78BC-435F-B19F-802B95BF6864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27F90-5DEF-4282-A547-A3645E90786C}" type="pres">
      <dgm:prSet presAssocID="{4807BB52-78BC-435F-B19F-802B95BF6864}" presName="rect1" presStyleLbl="ln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</dgm:ptLst>
  <dgm:cxnLst>
    <dgm:cxn modelId="{923C435E-E32A-4FC3-A0E5-1E1742644913}" type="presOf" srcId="{1E55BB94-AC10-4272-98CB-06AD73C6525E}" destId="{B6E29E2F-2D03-4EBD-A302-DE8262342E25}" srcOrd="0" destOrd="0" presId="urn:microsoft.com/office/officeart/2008/layout/AlternatingPictureBlocks"/>
    <dgm:cxn modelId="{45F7129A-D6C5-4888-AE02-48A1CED01D67}" srcId="{1E55BB94-AC10-4272-98CB-06AD73C6525E}" destId="{4807BB52-78BC-435F-B19F-802B95BF6864}" srcOrd="0" destOrd="0" parTransId="{BCAE968B-1F3C-4464-8CDB-E193A566758E}" sibTransId="{FE94B46A-ADEF-414F-92B3-42F1FBD32F49}"/>
    <dgm:cxn modelId="{A47C8006-AE87-4391-8904-6E12E7631366}" type="presOf" srcId="{4807BB52-78BC-435F-B19F-802B95BF6864}" destId="{09B739A6-BFA3-45FC-9647-E189F85028F1}" srcOrd="0" destOrd="0" presId="urn:microsoft.com/office/officeart/2008/layout/AlternatingPictureBlocks"/>
    <dgm:cxn modelId="{C43C7AF2-62E3-4F68-931D-75846CEEA224}" type="presParOf" srcId="{B6E29E2F-2D03-4EBD-A302-DE8262342E25}" destId="{797240AE-6D0F-4ED5-B919-4A04ACB0B977}" srcOrd="0" destOrd="0" presId="urn:microsoft.com/office/officeart/2008/layout/AlternatingPictureBlocks"/>
    <dgm:cxn modelId="{3471AF9A-AAB8-4F12-9960-95681F1525CB}" type="presParOf" srcId="{797240AE-6D0F-4ED5-B919-4A04ACB0B977}" destId="{09B739A6-BFA3-45FC-9647-E189F85028F1}" srcOrd="0" destOrd="0" presId="urn:microsoft.com/office/officeart/2008/layout/AlternatingPictureBlocks"/>
    <dgm:cxn modelId="{9CCF0A73-0817-4031-B4B0-243D4E9496B6}" type="presParOf" srcId="{797240AE-6D0F-4ED5-B919-4A04ACB0B977}" destId="{74727F90-5DEF-4282-A547-A3645E90786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679A6F-7C03-4773-9CC9-90BBA99DE46C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14CEB38A-4675-41F0-A13E-030A9E9058E6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ছেলেরা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মেয়েরা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10CEA2-7FCC-4CF9-AD3F-C5F8DC155B74}" type="parTrans" cxnId="{EE54AE12-95C9-43CC-87CD-9434FDAB4BD9}">
      <dgm:prSet/>
      <dgm:spPr/>
      <dgm:t>
        <a:bodyPr/>
        <a:lstStyle/>
        <a:p>
          <a:endParaRPr lang="en-US"/>
        </a:p>
      </dgm:t>
    </dgm:pt>
    <dgm:pt modelId="{77F97430-1791-4336-934F-AD8E6321BBEF}" type="sibTrans" cxnId="{EE54AE12-95C9-43CC-87CD-9434FDAB4BD9}">
      <dgm:prSet/>
      <dgm:spPr/>
      <dgm:t>
        <a:bodyPr/>
        <a:lstStyle/>
        <a:p>
          <a:endParaRPr lang="en-US"/>
        </a:p>
      </dgm:t>
    </dgm:pt>
    <dgm:pt modelId="{F9597339-95FB-42CA-8143-FB9345145F42}" type="pres">
      <dgm:prSet presAssocID="{3A679A6F-7C03-4773-9CC9-90BBA99DE46C}" presName="Name0" presStyleCnt="0">
        <dgm:presLayoutVars>
          <dgm:chMax/>
          <dgm:chPref/>
          <dgm:dir/>
          <dgm:animLvl val="lvl"/>
        </dgm:presLayoutVars>
      </dgm:prSet>
      <dgm:spPr/>
    </dgm:pt>
    <dgm:pt modelId="{B0F8FAF6-24E9-4C5A-9500-4A22CE0DA75E}" type="pres">
      <dgm:prSet presAssocID="{14CEB38A-4675-41F0-A13E-030A9E9058E6}" presName="composite" presStyleCnt="0"/>
      <dgm:spPr/>
    </dgm:pt>
    <dgm:pt modelId="{74E309A3-7F90-4492-B8C7-2B0CDB41602C}" type="pres">
      <dgm:prSet presAssocID="{14CEB38A-4675-41F0-A13E-030A9E9058E6}" presName="ParentAccentShape" presStyleLbl="trBgShp" presStyleIdx="0" presStyleCnt="1" custScaleX="87276" custScaleY="87276" custLinFactNeighborX="-4432" custLinFactNeighborY="-25188"/>
      <dgm:spPr/>
    </dgm:pt>
    <dgm:pt modelId="{155FB2F5-A739-43DA-97DF-24ED78844BBE}" type="pres">
      <dgm:prSet presAssocID="{14CEB38A-4675-41F0-A13E-030A9E9058E6}" presName="ParentText" presStyleLbl="revTx" presStyleIdx="0" presStyleCnt="2" custScaleX="118580" custLinFactNeighborX="-2861" custLinFactNeighborY="902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9D275-DF66-4F7D-BECD-4C1E8BC366D6}" type="pres">
      <dgm:prSet presAssocID="{14CEB38A-4675-41F0-A13E-030A9E9058E6}" presName="ChildText" presStyleLbl="revTx" presStyleIdx="1" presStyleCnt="2">
        <dgm:presLayoutVars>
          <dgm:chMax val="0"/>
          <dgm:chPref val="0"/>
        </dgm:presLayoutVars>
      </dgm:prSet>
      <dgm:spPr/>
    </dgm:pt>
    <dgm:pt modelId="{5A92B765-6A4B-4556-99EE-3EB262817AD6}" type="pres">
      <dgm:prSet presAssocID="{14CEB38A-4675-41F0-A13E-030A9E9058E6}" presName="ChildAccentShape" presStyleLbl="trBgShp" presStyleIdx="0" presStyleCnt="1"/>
      <dgm:spPr/>
    </dgm:pt>
    <dgm:pt modelId="{C347FFF1-4E64-488C-8AC1-9377020AAF1C}" type="pres">
      <dgm:prSet presAssocID="{14CEB38A-4675-41F0-A13E-030A9E9058E6}" presName="Image" presStyleLbl="alignImgPlace1" presStyleIdx="0" presStyleCnt="1" custScaleX="86651" custScaleY="86651" custLinFactNeighborX="-374" custLinFactNeighborY="10588"/>
      <dgm:spPr>
        <a:prstGeom prst="round2Diag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EE54AE12-95C9-43CC-87CD-9434FDAB4BD9}" srcId="{3A679A6F-7C03-4773-9CC9-90BBA99DE46C}" destId="{14CEB38A-4675-41F0-A13E-030A9E9058E6}" srcOrd="0" destOrd="0" parTransId="{E810CEA2-7FCC-4CF9-AD3F-C5F8DC155B74}" sibTransId="{77F97430-1791-4336-934F-AD8E6321BBEF}"/>
    <dgm:cxn modelId="{95BCD19F-95A0-4129-86ED-2523C0B09DBF}" type="presOf" srcId="{14CEB38A-4675-41F0-A13E-030A9E9058E6}" destId="{155FB2F5-A739-43DA-97DF-24ED78844BBE}" srcOrd="0" destOrd="0" presId="urn:microsoft.com/office/officeart/2009/3/layout/SnapshotPictureList"/>
    <dgm:cxn modelId="{D01ACF1C-800A-4726-84BA-581074DF763B}" type="presOf" srcId="{3A679A6F-7C03-4773-9CC9-90BBA99DE46C}" destId="{F9597339-95FB-42CA-8143-FB9345145F42}" srcOrd="0" destOrd="0" presId="urn:microsoft.com/office/officeart/2009/3/layout/SnapshotPictureList"/>
    <dgm:cxn modelId="{475B8212-4604-4893-A9B5-9D74F3B672E1}" type="presParOf" srcId="{F9597339-95FB-42CA-8143-FB9345145F42}" destId="{B0F8FAF6-24E9-4C5A-9500-4A22CE0DA75E}" srcOrd="0" destOrd="0" presId="urn:microsoft.com/office/officeart/2009/3/layout/SnapshotPictureList"/>
    <dgm:cxn modelId="{F7842C9B-FC60-47BC-81C4-5D7DB2EBB79A}" type="presParOf" srcId="{B0F8FAF6-24E9-4C5A-9500-4A22CE0DA75E}" destId="{74E309A3-7F90-4492-B8C7-2B0CDB41602C}" srcOrd="0" destOrd="0" presId="urn:microsoft.com/office/officeart/2009/3/layout/SnapshotPictureList"/>
    <dgm:cxn modelId="{FD103591-E9FF-48CD-86A4-D2A20F5710C6}" type="presParOf" srcId="{B0F8FAF6-24E9-4C5A-9500-4A22CE0DA75E}" destId="{155FB2F5-A739-43DA-97DF-24ED78844BBE}" srcOrd="1" destOrd="0" presId="urn:microsoft.com/office/officeart/2009/3/layout/SnapshotPictureList"/>
    <dgm:cxn modelId="{720AE637-500C-49E1-83D1-7C71EE025698}" type="presParOf" srcId="{B0F8FAF6-24E9-4C5A-9500-4A22CE0DA75E}" destId="{7989D275-DF66-4F7D-BECD-4C1E8BC366D6}" srcOrd="2" destOrd="0" presId="urn:microsoft.com/office/officeart/2009/3/layout/SnapshotPictureList"/>
    <dgm:cxn modelId="{22241508-299B-476B-880C-37666014AADC}" type="presParOf" srcId="{B0F8FAF6-24E9-4C5A-9500-4A22CE0DA75E}" destId="{5A92B765-6A4B-4556-99EE-3EB262817AD6}" srcOrd="3" destOrd="0" presId="urn:microsoft.com/office/officeart/2009/3/layout/SnapshotPictureList"/>
    <dgm:cxn modelId="{E9113687-71B8-4CD7-8E99-78D282584B3F}" type="presParOf" srcId="{B0F8FAF6-24E9-4C5A-9500-4A22CE0DA75E}" destId="{C347FFF1-4E64-488C-8AC1-9377020AAF1C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59E56D-01C0-45D6-AD95-FB8859B82958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</dgm:pt>
    <dgm:pt modelId="{79E1A837-033F-468E-8093-8E780101752A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48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r>
            <a:rPr lang="en-US" sz="48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তুলিতে</a:t>
          </a:r>
          <a:r>
            <a:rPr lang="en-US" sz="48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4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9CF9C6-617C-4083-A01D-2BD7D0DEB2A4}" type="parTrans" cxnId="{13769682-100D-428F-BC4D-5D97909512AC}">
      <dgm:prSet/>
      <dgm:spPr/>
      <dgm:t>
        <a:bodyPr/>
        <a:lstStyle/>
        <a:p>
          <a:endParaRPr lang="en-US"/>
        </a:p>
      </dgm:t>
    </dgm:pt>
    <dgm:pt modelId="{DEBB27B9-D849-4C43-801C-32FA7A7E5960}" type="sibTrans" cxnId="{13769682-100D-428F-BC4D-5D97909512AC}">
      <dgm:prSet/>
      <dgm:spPr/>
      <dgm:t>
        <a:bodyPr/>
        <a:lstStyle/>
        <a:p>
          <a:endParaRPr lang="en-US"/>
        </a:p>
      </dgm:t>
    </dgm:pt>
    <dgm:pt modelId="{76F588D3-331E-4F44-8EB5-F0E498BC452B}" type="pres">
      <dgm:prSet presAssocID="{F659E56D-01C0-45D6-AD95-FB8859B82958}" presName="Name0" presStyleCnt="0">
        <dgm:presLayoutVars>
          <dgm:dir/>
          <dgm:resizeHandles val="exact"/>
        </dgm:presLayoutVars>
      </dgm:prSet>
      <dgm:spPr/>
    </dgm:pt>
    <dgm:pt modelId="{94C33374-2B20-4C9B-9091-E916320D0D35}" type="pres">
      <dgm:prSet presAssocID="{79E1A837-033F-468E-8093-8E780101752A}" presName="compNode" presStyleCnt="0"/>
      <dgm:spPr/>
    </dgm:pt>
    <dgm:pt modelId="{02811D2F-55E5-4EB0-914F-EDC4B159DBB3}" type="pres">
      <dgm:prSet presAssocID="{79E1A837-033F-468E-8093-8E780101752A}" presName="pictRect" presStyleLbl="node1" presStyleIdx="0" presStyleCnt="1" custScaleX="118938" custScaleY="118937" custLinFactNeighborX="-7871" custLinFactNeighborY="794"/>
      <dgm:spPr>
        <a:prstGeom prst="round2DiagRect">
          <a:avLst/>
        </a:prstGeom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FD2C95BE-53DB-4BA7-9900-1FA176144EC6}" type="pres">
      <dgm:prSet presAssocID="{79E1A837-033F-468E-8093-8E780101752A}" presName="textRect" presStyleLbl="revTx" presStyleIdx="0" presStyleCnt="1" custScaleX="119113" custScaleY="69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6632E9-0FD4-4221-9263-6722F449434A}" type="presOf" srcId="{79E1A837-033F-468E-8093-8E780101752A}" destId="{FD2C95BE-53DB-4BA7-9900-1FA176144EC6}" srcOrd="0" destOrd="0" presId="urn:microsoft.com/office/officeart/2005/8/layout/pList1#1"/>
    <dgm:cxn modelId="{82560F70-0285-4A2F-98A0-CAFAEDAC67D8}" type="presOf" srcId="{F659E56D-01C0-45D6-AD95-FB8859B82958}" destId="{76F588D3-331E-4F44-8EB5-F0E498BC452B}" srcOrd="0" destOrd="0" presId="urn:microsoft.com/office/officeart/2005/8/layout/pList1#1"/>
    <dgm:cxn modelId="{13769682-100D-428F-BC4D-5D97909512AC}" srcId="{F659E56D-01C0-45D6-AD95-FB8859B82958}" destId="{79E1A837-033F-468E-8093-8E780101752A}" srcOrd="0" destOrd="0" parTransId="{239CF9C6-617C-4083-A01D-2BD7D0DEB2A4}" sibTransId="{DEBB27B9-D849-4C43-801C-32FA7A7E5960}"/>
    <dgm:cxn modelId="{5C2C0589-F8B8-464B-B94A-8E61C6EA7F38}" type="presParOf" srcId="{76F588D3-331E-4F44-8EB5-F0E498BC452B}" destId="{94C33374-2B20-4C9B-9091-E916320D0D35}" srcOrd="0" destOrd="0" presId="urn:microsoft.com/office/officeart/2005/8/layout/pList1#1"/>
    <dgm:cxn modelId="{9D0BA195-70EF-4AD5-86F9-8789F1CA694D}" type="presParOf" srcId="{94C33374-2B20-4C9B-9091-E916320D0D35}" destId="{02811D2F-55E5-4EB0-914F-EDC4B159DBB3}" srcOrd="0" destOrd="0" presId="urn:microsoft.com/office/officeart/2005/8/layout/pList1#1"/>
    <dgm:cxn modelId="{00666C0F-06CF-417F-AC38-7E46226C387F}" type="presParOf" srcId="{94C33374-2B20-4C9B-9091-E916320D0D35}" destId="{FD2C95BE-53DB-4BA7-9900-1FA176144EC6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4BC28-3AB8-4D59-9A0D-79CCC8AA9B53}">
      <dsp:nvSpPr>
        <dsp:cNvPr id="0" name=""/>
        <dsp:cNvSpPr/>
      </dsp:nvSpPr>
      <dsp:spPr>
        <a:xfrm>
          <a:off x="2759" y="254079"/>
          <a:ext cx="2157062" cy="109840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নাম</a:t>
          </a:r>
          <a:endParaRPr lang="en-GB" sz="24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sp:txBody>
      <dsp:txXfrm>
        <a:off x="551963" y="254079"/>
        <a:ext cx="1058654" cy="1098408"/>
      </dsp:txXfrm>
    </dsp:sp>
    <dsp:sp modelId="{8506611D-A620-4406-861E-3F4D73091A19}">
      <dsp:nvSpPr>
        <dsp:cNvPr id="0" name=""/>
        <dsp:cNvSpPr/>
      </dsp:nvSpPr>
      <dsp:spPr>
        <a:xfrm>
          <a:off x="1778580" y="316468"/>
          <a:ext cx="6042599" cy="973631"/>
        </a:xfrm>
        <a:prstGeom prst="chevron">
          <a:avLst/>
        </a:prstGeom>
        <a:solidFill>
          <a:schemeClr val="accent1">
            <a:lumMod val="20000"/>
            <a:lumOff val="80000"/>
            <a:alpha val="91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বিপ্লব</a:t>
          </a:r>
          <a:r>
            <a:rPr lang="en-GB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কুমার</a:t>
          </a:r>
          <a:r>
            <a:rPr lang="en-GB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সোম</a:t>
          </a:r>
          <a:endParaRPr lang="en-GB" sz="32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65396" y="316468"/>
        <a:ext cx="5068968" cy="973631"/>
      </dsp:txXfrm>
    </dsp:sp>
    <dsp:sp modelId="{7476CAEF-52D6-4243-80EF-BC2614E4DBD6}">
      <dsp:nvSpPr>
        <dsp:cNvPr id="0" name=""/>
        <dsp:cNvSpPr/>
      </dsp:nvSpPr>
      <dsp:spPr>
        <a:xfrm>
          <a:off x="2759" y="1579238"/>
          <a:ext cx="2062720" cy="848584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পদবী</a:t>
          </a:r>
          <a:endParaRPr lang="en-GB" sz="18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sp:txBody>
      <dsp:txXfrm>
        <a:off x="427051" y="1579238"/>
        <a:ext cx="1214136" cy="848584"/>
      </dsp:txXfrm>
    </dsp:sp>
    <dsp:sp modelId="{3DB24706-A676-4971-8E3E-93925BFF5074}">
      <dsp:nvSpPr>
        <dsp:cNvPr id="0" name=""/>
        <dsp:cNvSpPr/>
      </dsp:nvSpPr>
      <dsp:spPr>
        <a:xfrm>
          <a:off x="1684238" y="1516715"/>
          <a:ext cx="6205269" cy="973631"/>
        </a:xfrm>
        <a:prstGeom prst="chevron">
          <a:avLst/>
        </a:prstGeom>
        <a:solidFill>
          <a:schemeClr val="accent1">
            <a:lumMod val="20000"/>
            <a:lumOff val="80000"/>
            <a:alpha val="91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GB" sz="32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endParaRPr lang="en-GB" sz="32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1054" y="1516715"/>
        <a:ext cx="5231638" cy="973631"/>
      </dsp:txXfrm>
    </dsp:sp>
    <dsp:sp modelId="{6A1B395B-3729-406E-A2A8-90B79F4B71A5}">
      <dsp:nvSpPr>
        <dsp:cNvPr id="0" name=""/>
        <dsp:cNvSpPr/>
      </dsp:nvSpPr>
      <dsp:spPr>
        <a:xfrm>
          <a:off x="2759" y="2717797"/>
          <a:ext cx="1927174" cy="1029233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প্রতিষ্টান</a:t>
          </a:r>
          <a:endParaRPr lang="en-GB" sz="16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sp:txBody>
      <dsp:txXfrm>
        <a:off x="517376" y="2717797"/>
        <a:ext cx="897941" cy="1029233"/>
      </dsp:txXfrm>
    </dsp:sp>
    <dsp:sp modelId="{C0B8623F-85AC-49FB-9CC6-0D8376ABD6FA}">
      <dsp:nvSpPr>
        <dsp:cNvPr id="0" name=""/>
        <dsp:cNvSpPr/>
      </dsp:nvSpPr>
      <dsp:spPr>
        <a:xfrm>
          <a:off x="1548692" y="2654573"/>
          <a:ext cx="6309666" cy="1155680"/>
        </a:xfrm>
        <a:prstGeom prst="chevron">
          <a:avLst/>
        </a:prstGeom>
        <a:solidFill>
          <a:schemeClr val="accent1">
            <a:lumMod val="20000"/>
            <a:lumOff val="80000"/>
            <a:alpha val="91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en-US" sz="27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কুচিয়ামোড়া</a:t>
          </a:r>
          <a:r>
            <a:rPr lang="en-US" sz="27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27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27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endParaRPr lang="en-GB" sz="27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6532" y="2654573"/>
        <a:ext cx="5153986" cy="1155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B3F4D-DDAE-4516-9E87-AD93202731F4}">
      <dsp:nvSpPr>
        <dsp:cNvPr id="0" name=""/>
        <dsp:cNvSpPr/>
      </dsp:nvSpPr>
      <dsp:spPr>
        <a:xfrm>
          <a:off x="472" y="130738"/>
          <a:ext cx="921940" cy="92194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737" tIns="60960" rIns="50737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</a:t>
          </a:r>
          <a:endParaRPr lang="en-US" sz="4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5487" y="265753"/>
        <a:ext cx="651910" cy="651910"/>
      </dsp:txXfrm>
    </dsp:sp>
    <dsp:sp modelId="{0C83E0AB-0DC9-4FC7-AD2E-6E57F9330194}">
      <dsp:nvSpPr>
        <dsp:cNvPr id="0" name=""/>
        <dsp:cNvSpPr/>
      </dsp:nvSpPr>
      <dsp:spPr>
        <a:xfrm>
          <a:off x="738025" y="130738"/>
          <a:ext cx="921940" cy="921940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737" tIns="60960" rIns="50737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endParaRPr lang="en-US" sz="4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3040" y="265753"/>
        <a:ext cx="651910" cy="651910"/>
      </dsp:txXfrm>
    </dsp:sp>
    <dsp:sp modelId="{5DEDBB63-ABF6-4619-8C1C-6D4153F3F2D4}">
      <dsp:nvSpPr>
        <dsp:cNvPr id="0" name=""/>
        <dsp:cNvSpPr/>
      </dsp:nvSpPr>
      <dsp:spPr>
        <a:xfrm>
          <a:off x="1471231" y="125169"/>
          <a:ext cx="921940" cy="921940"/>
        </a:xfrm>
        <a:prstGeom prst="ellipse">
          <a:avLst/>
        </a:prstGeom>
        <a:solidFill>
          <a:schemeClr val="accent4">
            <a:alpha val="50000"/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737" tIns="60960" rIns="50737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endParaRPr lang="en-US" sz="4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6246" y="260184"/>
        <a:ext cx="651910" cy="651910"/>
      </dsp:txXfrm>
    </dsp:sp>
    <dsp:sp modelId="{E56AD8AF-64D1-4EE5-882E-44E71E9A0185}">
      <dsp:nvSpPr>
        <dsp:cNvPr id="0" name=""/>
        <dsp:cNvSpPr/>
      </dsp:nvSpPr>
      <dsp:spPr>
        <a:xfrm>
          <a:off x="2213129" y="130738"/>
          <a:ext cx="921940" cy="921940"/>
        </a:xfrm>
        <a:prstGeom prst="ellipse">
          <a:avLst/>
        </a:prstGeom>
        <a:solidFill>
          <a:schemeClr val="accent4">
            <a:alpha val="50000"/>
            <a:hueOff val="7796770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737" tIns="60960" rIns="50737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</a:p>
      </dsp:txBody>
      <dsp:txXfrm>
        <a:off x="2348144" y="265753"/>
        <a:ext cx="651910" cy="651910"/>
      </dsp:txXfrm>
    </dsp:sp>
    <dsp:sp modelId="{108D0E22-465C-43DC-928C-74A9FA14D3C4}">
      <dsp:nvSpPr>
        <dsp:cNvPr id="0" name=""/>
        <dsp:cNvSpPr/>
      </dsp:nvSpPr>
      <dsp:spPr>
        <a:xfrm>
          <a:off x="2950681" y="130738"/>
          <a:ext cx="921940" cy="921940"/>
        </a:xfrm>
        <a:prstGeom prst="ellipse">
          <a:avLst/>
        </a:prstGeom>
        <a:solidFill>
          <a:schemeClr val="accent4">
            <a:alpha val="50000"/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737" tIns="60960" rIns="50737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</a:p>
      </dsp:txBody>
      <dsp:txXfrm>
        <a:off x="3085696" y="265753"/>
        <a:ext cx="651910" cy="651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53CC8-8EA1-4663-BEAB-2CFD15B58783}">
      <dsp:nvSpPr>
        <dsp:cNvPr id="0" name=""/>
        <dsp:cNvSpPr/>
      </dsp:nvSpPr>
      <dsp:spPr>
        <a:xfrm>
          <a:off x="0" y="486394"/>
          <a:ext cx="11115674" cy="10049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৪.১.১ </a:t>
          </a:r>
          <a:r>
            <a:rPr lang="en-GB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ছড়া</a:t>
          </a:r>
          <a:r>
            <a:rPr lang="en-GB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শুনে</a:t>
          </a:r>
          <a:r>
            <a:rPr lang="en-GB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আনন্দের</a:t>
          </a:r>
          <a:r>
            <a:rPr lang="en-GB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GB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GB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GB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34" y="515828"/>
        <a:ext cx="11056806" cy="946078"/>
      </dsp:txXfrm>
    </dsp:sp>
    <dsp:sp modelId="{9E968225-5B7C-4CFA-BEA9-CDE78670670A}">
      <dsp:nvSpPr>
        <dsp:cNvPr id="0" name=""/>
        <dsp:cNvSpPr/>
      </dsp:nvSpPr>
      <dsp:spPr>
        <a:xfrm>
          <a:off x="0" y="1537568"/>
          <a:ext cx="1004946" cy="10049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42A16-BE49-4797-9B1F-A8E879F643D0}">
      <dsp:nvSpPr>
        <dsp:cNvPr id="0" name=""/>
        <dsp:cNvSpPr/>
      </dsp:nvSpPr>
      <dsp:spPr>
        <a:xfrm>
          <a:off x="1065243" y="1537568"/>
          <a:ext cx="10050430" cy="100494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৮.১.১ </a:t>
          </a:r>
          <a:r>
            <a:rPr lang="en-GB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পাঠের</a:t>
          </a:r>
          <a:r>
            <a:rPr lang="en-GB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ছড়া</a:t>
          </a:r>
          <a:r>
            <a:rPr lang="en-GB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GB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GB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114309" y="1586634"/>
        <a:ext cx="9952298" cy="906814"/>
      </dsp:txXfrm>
    </dsp:sp>
    <dsp:sp modelId="{AB4AAA12-63B7-4CDA-AED9-C3F71F7F55E1}">
      <dsp:nvSpPr>
        <dsp:cNvPr id="0" name=""/>
        <dsp:cNvSpPr/>
      </dsp:nvSpPr>
      <dsp:spPr>
        <a:xfrm>
          <a:off x="0" y="2663109"/>
          <a:ext cx="1004946" cy="10049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37631-B1A2-4FBD-B051-30AEAC9B298B}">
      <dsp:nvSpPr>
        <dsp:cNvPr id="0" name=""/>
        <dsp:cNvSpPr/>
      </dsp:nvSpPr>
      <dsp:spPr>
        <a:xfrm>
          <a:off x="1065243" y="2663109"/>
          <a:ext cx="10050430" cy="1004946"/>
        </a:xfrm>
        <a:prstGeom prst="roundRect">
          <a:avLst>
            <a:gd name="adj" fmla="val 166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৮.১.৪ </a:t>
          </a:r>
          <a:r>
            <a:rPr lang="en-GB" sz="3600" b="1" kern="1200" dirty="0" err="1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পাঠের</a:t>
          </a:r>
          <a:r>
            <a:rPr lang="en-GB" sz="3600" b="1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শব্দ,বাক্য,চরণ</a:t>
          </a:r>
          <a:r>
            <a:rPr lang="en-GB" sz="3600" b="1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GB" sz="3600" b="1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GB" sz="3600" b="1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1114309" y="2712175"/>
        <a:ext cx="9952298" cy="906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1459F-B980-471E-8DEB-236C21F94180}">
      <dsp:nvSpPr>
        <dsp:cNvPr id="0" name=""/>
        <dsp:cNvSpPr/>
      </dsp:nvSpPr>
      <dsp:spPr>
        <a:xfrm>
          <a:off x="779056" y="0"/>
          <a:ext cx="8829306" cy="272193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13EC5-4F87-4F21-8B1A-94CD3634C846}">
      <dsp:nvSpPr>
        <dsp:cNvPr id="0" name=""/>
        <dsp:cNvSpPr/>
      </dsp:nvSpPr>
      <dsp:spPr>
        <a:xfrm>
          <a:off x="113612" y="816578"/>
          <a:ext cx="10160194" cy="1088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আজকে</a:t>
          </a:r>
          <a:r>
            <a:rPr lang="en-GB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GB" sz="3600" kern="1200" dirty="0">
              <a:latin typeface="NikoshBAN" panose="02000000000000000000" pitchFamily="2" charset="0"/>
              <a:cs typeface="NikoshBAN" panose="02000000000000000000" pitchFamily="2" charset="0"/>
            </a:rPr>
            <a:t> “</a:t>
          </a:r>
          <a:r>
            <a:rPr lang="en-GB" sz="3600" b="1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মামার</a:t>
          </a:r>
          <a:r>
            <a:rPr lang="en-GB" sz="3600" b="1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বাড়ি</a:t>
          </a:r>
          <a:r>
            <a:rPr lang="en-GB" sz="3600" kern="1200" dirty="0">
              <a:latin typeface="NikoshBAN" panose="02000000000000000000" pitchFamily="2" charset="0"/>
              <a:cs typeface="NikoshBAN" panose="02000000000000000000" pitchFamily="2" charset="0"/>
            </a:rPr>
            <a:t>” </a:t>
          </a:r>
          <a:r>
            <a:rPr lang="en-GB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ছড়াটি</a:t>
          </a:r>
          <a:r>
            <a:rPr lang="en-GB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বলবো</a:t>
          </a:r>
          <a:r>
            <a:rPr lang="en-GB" sz="36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GB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মুখে</a:t>
          </a:r>
          <a:r>
            <a:rPr lang="en-GB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মুখে</a:t>
          </a:r>
          <a:r>
            <a:rPr lang="en-GB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r>
            <a:rPr lang="en-GB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বলবো</a:t>
          </a: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6761" y="869727"/>
        <a:ext cx="10053896" cy="9824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739A6-BFA3-45FC-9647-E189F85028F1}">
      <dsp:nvSpPr>
        <dsp:cNvPr id="0" name=""/>
        <dsp:cNvSpPr/>
      </dsp:nvSpPr>
      <dsp:spPr>
        <a:xfrm>
          <a:off x="2263139" y="780184"/>
          <a:ext cx="4594860" cy="2078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>
              <a:solidFill>
                <a:srgbClr val="FFFF00"/>
              </a:solidFill>
            </a:rPr>
            <a:t>মামার</a:t>
          </a:r>
          <a:r>
            <a:rPr lang="en-US" sz="3100" kern="1200" dirty="0">
              <a:solidFill>
                <a:srgbClr val="FFFF00"/>
              </a:solidFill>
            </a:rPr>
            <a:t> </a:t>
          </a:r>
          <a:r>
            <a:rPr lang="en-US" sz="3100" kern="1200" dirty="0" err="1">
              <a:solidFill>
                <a:srgbClr val="FFFF00"/>
              </a:solidFill>
            </a:rPr>
            <a:t>বাড়ি</a:t>
          </a:r>
          <a:endParaRPr lang="en-US" sz="3100" kern="1200" dirty="0">
            <a:solidFill>
              <a:srgbClr val="FFFF00"/>
            </a:solidFill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>
              <a:solidFill>
                <a:srgbClr val="FFFF00"/>
              </a:solidFill>
            </a:rPr>
            <a:t>লিখেছেন</a:t>
          </a:r>
          <a:r>
            <a:rPr lang="en-US" sz="3100" kern="1200" dirty="0">
              <a:solidFill>
                <a:srgbClr val="FFFF00"/>
              </a:solidFill>
            </a:rPr>
            <a:t> </a:t>
          </a:r>
          <a:endParaRPr lang="en-US" sz="3100" kern="1200" dirty="0" smtClean="0">
            <a:solidFill>
              <a:srgbClr val="FFFF00"/>
            </a:solidFill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rgbClr val="FFFF00"/>
              </a:solidFill>
            </a:rPr>
            <a:t>পল্লীকবি</a:t>
          </a:r>
          <a:r>
            <a:rPr lang="en-US" sz="3100" kern="1200" dirty="0" smtClean="0">
              <a:solidFill>
                <a:srgbClr val="FFFF00"/>
              </a:solidFill>
            </a:rPr>
            <a:t> </a:t>
          </a:r>
          <a:r>
            <a:rPr lang="en-US" sz="3100" kern="1200" dirty="0" err="1">
              <a:solidFill>
                <a:srgbClr val="FFFF00"/>
              </a:solidFill>
            </a:rPr>
            <a:t>জসিমউদ্দীন</a:t>
          </a:r>
          <a:endParaRPr lang="en-US" sz="3100" kern="1200" dirty="0">
            <a:solidFill>
              <a:srgbClr val="FFFF00"/>
            </a:solidFill>
          </a:endParaRPr>
        </a:p>
      </dsp:txBody>
      <dsp:txXfrm>
        <a:off x="2263139" y="780184"/>
        <a:ext cx="4594860" cy="2078181"/>
      </dsp:txXfrm>
    </dsp:sp>
    <dsp:sp modelId="{74727F90-5DEF-4282-A547-A3645E90786C}">
      <dsp:nvSpPr>
        <dsp:cNvPr id="0" name=""/>
        <dsp:cNvSpPr/>
      </dsp:nvSpPr>
      <dsp:spPr>
        <a:xfrm>
          <a:off x="0" y="780184"/>
          <a:ext cx="2057400" cy="20781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309A3-7F90-4492-B8C7-2B0CDB41602C}">
      <dsp:nvSpPr>
        <dsp:cNvPr id="0" name=""/>
        <dsp:cNvSpPr/>
      </dsp:nvSpPr>
      <dsp:spPr>
        <a:xfrm>
          <a:off x="395516" y="356585"/>
          <a:ext cx="5184153" cy="368910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7FFF1-4E64-488C-8AC1-9377020AAF1C}">
      <dsp:nvSpPr>
        <dsp:cNvPr id="0" name=""/>
        <dsp:cNvSpPr/>
      </dsp:nvSpPr>
      <dsp:spPr>
        <a:xfrm>
          <a:off x="412346" y="1336082"/>
          <a:ext cx="4949129" cy="3464578"/>
        </a:xfrm>
        <a:prstGeom prst="round2Diag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FB2F5-A739-43DA-97DF-24ED78844BBE}">
      <dsp:nvSpPr>
        <dsp:cNvPr id="0" name=""/>
        <dsp:cNvSpPr/>
      </dsp:nvSpPr>
      <dsp:spPr>
        <a:xfrm>
          <a:off x="0" y="5098283"/>
          <a:ext cx="6497404" cy="501741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0" tIns="152400" rIns="406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ছেলেরা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মেয়েরা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5098283"/>
        <a:ext cx="6497404" cy="501741"/>
      </dsp:txXfrm>
    </dsp:sp>
    <dsp:sp modelId="{7989D275-DF66-4F7D-BECD-4C1E8BC366D6}">
      <dsp:nvSpPr>
        <dsp:cNvPr id="0" name=""/>
        <dsp:cNvSpPr/>
      </dsp:nvSpPr>
      <dsp:spPr>
        <a:xfrm>
          <a:off x="6462648" y="1152348"/>
          <a:ext cx="2715681" cy="422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11D2F-55E5-4EB0-914F-EDC4B159DBB3}">
      <dsp:nvSpPr>
        <dsp:cNvPr id="0" name=""/>
        <dsp:cNvSpPr/>
      </dsp:nvSpPr>
      <dsp:spPr>
        <a:xfrm>
          <a:off x="147935" y="27366"/>
          <a:ext cx="5315184" cy="3662131"/>
        </a:xfrm>
        <a:prstGeom prst="round2DiagRect">
          <a:avLst/>
        </a:prstGeom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C95BE-53DB-4BA7-9900-1FA176144EC6}">
      <dsp:nvSpPr>
        <dsp:cNvPr id="0" name=""/>
        <dsp:cNvSpPr/>
      </dsp:nvSpPr>
      <dsp:spPr>
        <a:xfrm>
          <a:off x="495770" y="3627682"/>
          <a:ext cx="5323005" cy="1149606"/>
        </a:xfrm>
        <a:prstGeom prst="rect">
          <a:avLst/>
        </a:prstGeom>
        <a:noFill/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r>
            <a:rPr lang="en-US" sz="48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তুলিতে</a:t>
          </a:r>
          <a:r>
            <a:rPr lang="en-US" sz="48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4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5770" y="3627682"/>
        <a:ext cx="5323005" cy="1149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9BEAD-A57B-496F-BC7E-910882A89367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1A55A-EF54-4DC2-B51A-F95CB3F7F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1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A55A-EF54-4DC2-B51A-F95CB3F7FA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4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1A55A-EF54-4DC2-B51A-F95CB3F7FA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9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A55A-EF54-4DC2-B51A-F95CB3F7FA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0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1A55A-EF54-4DC2-B51A-F95CB3F7FA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1A55A-EF54-4DC2-B51A-F95CB3F7FA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0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1A55A-EF54-4DC2-B51A-F95CB3F7FA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4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1A55A-EF54-4DC2-B51A-F95CB3F7FA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6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1A55A-EF54-4DC2-B51A-F95CB3F7FA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5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12D87-4239-4012-80A3-203E1BC5FB6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3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B10-D76B-45F4-969A-42AF674020DA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0F23-07A2-479E-BFD8-C3BBC6490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1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B10-D76B-45F4-969A-42AF674020DA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0F23-07A2-479E-BFD8-C3BBC6490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B10-D76B-45F4-969A-42AF674020DA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0F23-07A2-479E-BFD8-C3BBC6490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B10-D76B-45F4-969A-42AF674020DA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0F23-07A2-479E-BFD8-C3BBC6490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7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B10-D76B-45F4-969A-42AF674020DA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0F23-07A2-479E-BFD8-C3BBC6490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3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B10-D76B-45F4-969A-42AF674020DA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0F23-07A2-479E-BFD8-C3BBC6490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B10-D76B-45F4-969A-42AF674020DA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0F23-07A2-479E-BFD8-C3BBC6490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8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B10-D76B-45F4-969A-42AF674020DA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0F23-07A2-479E-BFD8-C3BBC6490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B10-D76B-45F4-969A-42AF674020DA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0F23-07A2-479E-BFD8-C3BBC6490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B10-D76B-45F4-969A-42AF674020DA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0F23-07A2-479E-BFD8-C3BBC6490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8B10-D76B-45F4-969A-42AF674020DA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0F23-07A2-479E-BFD8-C3BBC6490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2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C8B10-D76B-45F4-969A-42AF674020DA}" type="datetimeFigureOut">
              <a:rPr lang="en-US" smtClean="0"/>
              <a:pPr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50F23-07A2-479E-BFD8-C3BBC6490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0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8" y="275602"/>
            <a:ext cx="11699903" cy="623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291" y="126124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 Diagonal Corner Rectangle 4"/>
          <p:cNvSpPr/>
          <p:nvPr/>
        </p:nvSpPr>
        <p:spPr>
          <a:xfrm>
            <a:off x="2349063" y="1671144"/>
            <a:ext cx="8040414" cy="3168869"/>
          </a:xfrm>
          <a:prstGeom prst="round2DiagRect">
            <a:avLst/>
          </a:prstGeom>
          <a:noFill/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GB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10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BC393BC-4D85-6A5A-B72A-7F42642B9486}"/>
              </a:ext>
            </a:extLst>
          </p:cNvPr>
          <p:cNvSpPr/>
          <p:nvPr/>
        </p:nvSpPr>
        <p:spPr>
          <a:xfrm>
            <a:off x="127291" y="126124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C66A7F-83FC-0078-5603-1F948D997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" b="3386"/>
          <a:stretch/>
        </p:blipFill>
        <p:spPr>
          <a:xfrm>
            <a:off x="6241691" y="551509"/>
            <a:ext cx="5379478" cy="3434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6218915A-FA2C-4BBF-B1DC-F78014A12512}"/>
              </a:ext>
            </a:extLst>
          </p:cNvPr>
          <p:cNvSpPr/>
          <p:nvPr/>
        </p:nvSpPr>
        <p:spPr>
          <a:xfrm>
            <a:off x="623455" y="4036497"/>
            <a:ext cx="5638800" cy="226999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791774 w 2543175"/>
              <a:gd name="connsiteY0" fmla="*/ 2025255 h 1800227"/>
              <a:gd name="connsiteX1" fmla="*/ 741768 w 2543175"/>
              <a:gd name="connsiteY1" fmla="*/ 2075261 h 1800227"/>
              <a:gd name="connsiteX2" fmla="*/ 691762 w 2543175"/>
              <a:gd name="connsiteY2" fmla="*/ 2025255 h 1800227"/>
              <a:gd name="connsiteX3" fmla="*/ 741768 w 2543175"/>
              <a:gd name="connsiteY3" fmla="*/ 1975249 h 1800227"/>
              <a:gd name="connsiteX4" fmla="*/ 791774 w 2543175"/>
              <a:gd name="connsiteY4" fmla="*/ 2025255 h 1800227"/>
              <a:gd name="connsiteX0" fmla="*/ 870149 w 2543175"/>
              <a:gd name="connsiteY0" fmla="*/ 1965010 h 1800227"/>
              <a:gd name="connsiteX1" fmla="*/ 770136 w 2543175"/>
              <a:gd name="connsiteY1" fmla="*/ 2065023 h 1800227"/>
              <a:gd name="connsiteX2" fmla="*/ 670123 w 2543175"/>
              <a:gd name="connsiteY2" fmla="*/ 1965010 h 1800227"/>
              <a:gd name="connsiteX3" fmla="*/ 770136 w 2543175"/>
              <a:gd name="connsiteY3" fmla="*/ 1864997 h 1800227"/>
              <a:gd name="connsiteX4" fmla="*/ 870149 w 2543175"/>
              <a:gd name="connsiteY4" fmla="*/ 1965010 h 1800227"/>
              <a:gd name="connsiteX0" fmla="*/ 991132 w 2543175"/>
              <a:gd name="connsiteY0" fmla="*/ 1814283 h 1800227"/>
              <a:gd name="connsiteX1" fmla="*/ 841113 w 2543175"/>
              <a:gd name="connsiteY1" fmla="*/ 1964302 h 1800227"/>
              <a:gd name="connsiteX2" fmla="*/ 691094 w 2543175"/>
              <a:gd name="connsiteY2" fmla="*/ 1814283 h 1800227"/>
              <a:gd name="connsiteX3" fmla="*/ 841113 w 2543175"/>
              <a:gd name="connsiteY3" fmla="*/ 1664264 h 1800227"/>
              <a:gd name="connsiteX4" fmla="*/ 991132 w 2543175"/>
              <a:gd name="connsiteY4" fmla="*/ 1814283 h 1800227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9043 h 54473"/>
              <a:gd name="connsiteX1" fmla="*/ 5659 w 43256"/>
              <a:gd name="connsiteY1" fmla="*/ 11580 h 54473"/>
              <a:gd name="connsiteX2" fmla="*/ 14041 w 43256"/>
              <a:gd name="connsiteY2" fmla="*/ 9875 h 54473"/>
              <a:gd name="connsiteX3" fmla="*/ 22492 w 43256"/>
              <a:gd name="connsiteY3" fmla="*/ 8105 h 54473"/>
              <a:gd name="connsiteX4" fmla="*/ 25785 w 43256"/>
              <a:gd name="connsiteY4" fmla="*/ 4873 h 54473"/>
              <a:gd name="connsiteX5" fmla="*/ 29869 w 43256"/>
              <a:gd name="connsiteY5" fmla="*/ 7154 h 54473"/>
              <a:gd name="connsiteX6" fmla="*/ 35499 w 43256"/>
              <a:gd name="connsiteY6" fmla="*/ 5363 h 54473"/>
              <a:gd name="connsiteX7" fmla="*/ 38354 w 43256"/>
              <a:gd name="connsiteY7" fmla="*/ 10249 h 54473"/>
              <a:gd name="connsiteX8" fmla="*/ 42018 w 43256"/>
              <a:gd name="connsiteY8" fmla="*/ 14991 h 54473"/>
              <a:gd name="connsiteX9" fmla="*/ 41854 w 43256"/>
              <a:gd name="connsiteY9" fmla="*/ 20133 h 54473"/>
              <a:gd name="connsiteX10" fmla="*/ 43052 w 43256"/>
              <a:gd name="connsiteY10" fmla="*/ 27995 h 54473"/>
              <a:gd name="connsiteX11" fmla="*/ 37440 w 43256"/>
              <a:gd name="connsiteY11" fmla="*/ 34877 h 54473"/>
              <a:gd name="connsiteX12" fmla="*/ 35431 w 43256"/>
              <a:gd name="connsiteY12" fmla="*/ 40774 h 54473"/>
              <a:gd name="connsiteX13" fmla="*/ 28591 w 43256"/>
              <a:gd name="connsiteY13" fmla="*/ 41488 h 54473"/>
              <a:gd name="connsiteX14" fmla="*/ 23703 w 43256"/>
              <a:gd name="connsiteY14" fmla="*/ 47779 h 54473"/>
              <a:gd name="connsiteX15" fmla="*/ 16516 w 43256"/>
              <a:gd name="connsiteY15" fmla="*/ 43939 h 54473"/>
              <a:gd name="connsiteX16" fmla="*/ 5840 w 43256"/>
              <a:gd name="connsiteY16" fmla="*/ 40145 h 54473"/>
              <a:gd name="connsiteX17" fmla="*/ 1146 w 43256"/>
              <a:gd name="connsiteY17" fmla="*/ 35923 h 54473"/>
              <a:gd name="connsiteX18" fmla="*/ 2149 w 43256"/>
              <a:gd name="connsiteY18" fmla="*/ 30224 h 54473"/>
              <a:gd name="connsiteX19" fmla="*/ 31 w 43256"/>
              <a:gd name="connsiteY19" fmla="*/ 24377 h 54473"/>
              <a:gd name="connsiteX20" fmla="*/ 3899 w 43256"/>
              <a:gd name="connsiteY20" fmla="*/ 19180 h 54473"/>
              <a:gd name="connsiteX21" fmla="*/ 3936 w 43256"/>
              <a:gd name="connsiteY21" fmla="*/ 19043 h 54473"/>
              <a:gd name="connsiteX0" fmla="*/ 793893 w 2546471"/>
              <a:gd name="connsiteY0" fmla="*/ 2219988 h 2269994"/>
              <a:gd name="connsiteX1" fmla="*/ 743887 w 2546471"/>
              <a:gd name="connsiteY1" fmla="*/ 2269994 h 2269994"/>
              <a:gd name="connsiteX2" fmla="*/ 693881 w 2546471"/>
              <a:gd name="connsiteY2" fmla="*/ 2219988 h 2269994"/>
              <a:gd name="connsiteX3" fmla="*/ 743887 w 2546471"/>
              <a:gd name="connsiteY3" fmla="*/ 2169982 h 2269994"/>
              <a:gd name="connsiteX4" fmla="*/ 793893 w 2546471"/>
              <a:gd name="connsiteY4" fmla="*/ 2219988 h 2269994"/>
              <a:gd name="connsiteX0" fmla="*/ 872268 w 2546471"/>
              <a:gd name="connsiteY0" fmla="*/ 2159743 h 2269994"/>
              <a:gd name="connsiteX1" fmla="*/ 772255 w 2546471"/>
              <a:gd name="connsiteY1" fmla="*/ 2259756 h 2269994"/>
              <a:gd name="connsiteX2" fmla="*/ 672242 w 2546471"/>
              <a:gd name="connsiteY2" fmla="*/ 2159743 h 2269994"/>
              <a:gd name="connsiteX3" fmla="*/ 772255 w 2546471"/>
              <a:gd name="connsiteY3" fmla="*/ 2059730 h 2269994"/>
              <a:gd name="connsiteX4" fmla="*/ 872268 w 2546471"/>
              <a:gd name="connsiteY4" fmla="*/ 2159743 h 2269994"/>
              <a:gd name="connsiteX0" fmla="*/ 993251 w 2546471"/>
              <a:gd name="connsiteY0" fmla="*/ 2009016 h 2269994"/>
              <a:gd name="connsiteX1" fmla="*/ 843232 w 2546471"/>
              <a:gd name="connsiteY1" fmla="*/ 2159035 h 2269994"/>
              <a:gd name="connsiteX2" fmla="*/ 693213 w 2546471"/>
              <a:gd name="connsiteY2" fmla="*/ 2009016 h 2269994"/>
              <a:gd name="connsiteX3" fmla="*/ 843232 w 2546471"/>
              <a:gd name="connsiteY3" fmla="*/ 1858997 h 2269994"/>
              <a:gd name="connsiteX4" fmla="*/ 993251 w 2546471"/>
              <a:gd name="connsiteY4" fmla="*/ 2009016 h 2269994"/>
              <a:gd name="connsiteX0" fmla="*/ 4729 w 43256"/>
              <a:gd name="connsiteY0" fmla="*/ 30850 h 54473"/>
              <a:gd name="connsiteX1" fmla="*/ 2196 w 43256"/>
              <a:gd name="connsiteY1" fmla="*/ 30053 h 54473"/>
              <a:gd name="connsiteX2" fmla="*/ 6964 w 43256"/>
              <a:gd name="connsiteY2" fmla="*/ 39572 h 54473"/>
              <a:gd name="connsiteX3" fmla="*/ 5856 w 43256"/>
              <a:gd name="connsiteY3" fmla="*/ 39953 h 54473"/>
              <a:gd name="connsiteX4" fmla="*/ 16514 w 43256"/>
              <a:gd name="connsiteY4" fmla="*/ 43763 h 54473"/>
              <a:gd name="connsiteX5" fmla="*/ 15846 w 43256"/>
              <a:gd name="connsiteY5" fmla="*/ 42023 h 54473"/>
              <a:gd name="connsiteX6" fmla="*/ 28863 w 43256"/>
              <a:gd name="connsiteY6" fmla="*/ 39424 h 54473"/>
              <a:gd name="connsiteX7" fmla="*/ 28596 w 43256"/>
              <a:gd name="connsiteY7" fmla="*/ 41333 h 54473"/>
              <a:gd name="connsiteX8" fmla="*/ 34165 w 43256"/>
              <a:gd name="connsiteY8" fmla="*/ 27627 h 54473"/>
              <a:gd name="connsiteX9" fmla="*/ 37416 w 43256"/>
              <a:gd name="connsiteY9" fmla="*/ 34763 h 54473"/>
              <a:gd name="connsiteX10" fmla="*/ 41834 w 43256"/>
              <a:gd name="connsiteY10" fmla="*/ 20027 h 54473"/>
              <a:gd name="connsiteX11" fmla="*/ 40386 w 43256"/>
              <a:gd name="connsiteY11" fmla="*/ 22703 h 54473"/>
              <a:gd name="connsiteX12" fmla="*/ 38360 w 43256"/>
              <a:gd name="connsiteY12" fmla="*/ 10099 h 54473"/>
              <a:gd name="connsiteX13" fmla="*/ 38436 w 43256"/>
              <a:gd name="connsiteY13" fmla="*/ 11363 h 54473"/>
              <a:gd name="connsiteX14" fmla="*/ 29114 w 43256"/>
              <a:gd name="connsiteY14" fmla="*/ 8625 h 54473"/>
              <a:gd name="connsiteX15" fmla="*/ 29856 w 43256"/>
              <a:gd name="connsiteY15" fmla="*/ 7013 h 54473"/>
              <a:gd name="connsiteX16" fmla="*/ 22177 w 43256"/>
              <a:gd name="connsiteY16" fmla="*/ 9393 h 54473"/>
              <a:gd name="connsiteX17" fmla="*/ 21805 w 43256"/>
              <a:gd name="connsiteY17" fmla="*/ 0 h 54473"/>
              <a:gd name="connsiteX18" fmla="*/ 14036 w 43256"/>
              <a:gd name="connsiteY18" fmla="*/ 9865 h 54473"/>
              <a:gd name="connsiteX19" fmla="*/ 15336 w 43256"/>
              <a:gd name="connsiteY19" fmla="*/ 11213 h 54473"/>
              <a:gd name="connsiteX20" fmla="*/ 4163 w 43256"/>
              <a:gd name="connsiteY20" fmla="*/ 20462 h 54473"/>
              <a:gd name="connsiteX21" fmla="*/ 3936 w 43256"/>
              <a:gd name="connsiteY21" fmla="*/ 19043 h 5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54473">
                <a:moveTo>
                  <a:pt x="3936" y="19043"/>
                </a:moveTo>
                <a:cubicBezTo>
                  <a:pt x="3665" y="16330"/>
                  <a:pt x="4297" y="13594"/>
                  <a:pt x="5659" y="11580"/>
                </a:cubicBezTo>
                <a:cubicBezTo>
                  <a:pt x="7811" y="8399"/>
                  <a:pt x="11300" y="7690"/>
                  <a:pt x="14041" y="9875"/>
                </a:cubicBezTo>
                <a:cubicBezTo>
                  <a:pt x="15714" y="5582"/>
                  <a:pt x="19950" y="4695"/>
                  <a:pt x="22492" y="8105"/>
                </a:cubicBezTo>
                <a:cubicBezTo>
                  <a:pt x="23133" y="6356"/>
                  <a:pt x="24364" y="5147"/>
                  <a:pt x="25785" y="4873"/>
                </a:cubicBezTo>
                <a:cubicBezTo>
                  <a:pt x="27349" y="4571"/>
                  <a:pt x="28911" y="5443"/>
                  <a:pt x="29869" y="7154"/>
                </a:cubicBezTo>
                <a:cubicBezTo>
                  <a:pt x="31251" y="4940"/>
                  <a:pt x="33537" y="4213"/>
                  <a:pt x="35499" y="5363"/>
                </a:cubicBezTo>
                <a:cubicBezTo>
                  <a:pt x="36994" y="6239"/>
                  <a:pt x="38066" y="8073"/>
                  <a:pt x="38354" y="10249"/>
                </a:cubicBezTo>
                <a:cubicBezTo>
                  <a:pt x="40082" y="10891"/>
                  <a:pt x="41458" y="12671"/>
                  <a:pt x="42018" y="14991"/>
                </a:cubicBezTo>
                <a:cubicBezTo>
                  <a:pt x="42425" y="16675"/>
                  <a:pt x="42367" y="18504"/>
                  <a:pt x="41854" y="20133"/>
                </a:cubicBezTo>
                <a:cubicBezTo>
                  <a:pt x="43115" y="22367"/>
                  <a:pt x="43556" y="25263"/>
                  <a:pt x="43052" y="27995"/>
                </a:cubicBezTo>
                <a:cubicBezTo>
                  <a:pt x="42382" y="31627"/>
                  <a:pt x="40164" y="34347"/>
                  <a:pt x="37440" y="34877"/>
                </a:cubicBezTo>
                <a:cubicBezTo>
                  <a:pt x="37427" y="37144"/>
                  <a:pt x="36694" y="39294"/>
                  <a:pt x="35431" y="40774"/>
                </a:cubicBezTo>
                <a:cubicBezTo>
                  <a:pt x="33512" y="43023"/>
                  <a:pt x="30740" y="43312"/>
                  <a:pt x="28591" y="41488"/>
                </a:cubicBezTo>
                <a:cubicBezTo>
                  <a:pt x="27896" y="44621"/>
                  <a:pt x="26035" y="47016"/>
                  <a:pt x="23703" y="47779"/>
                </a:cubicBezTo>
                <a:cubicBezTo>
                  <a:pt x="20955" y="48678"/>
                  <a:pt x="18087" y="47146"/>
                  <a:pt x="16516" y="43939"/>
                </a:cubicBezTo>
                <a:cubicBezTo>
                  <a:pt x="12808" y="46983"/>
                  <a:pt x="7992" y="45272"/>
                  <a:pt x="5840" y="40145"/>
                </a:cubicBezTo>
                <a:cubicBezTo>
                  <a:pt x="3726" y="40482"/>
                  <a:pt x="1741" y="38697"/>
                  <a:pt x="1146" y="35923"/>
                </a:cubicBezTo>
                <a:cubicBezTo>
                  <a:pt x="715" y="33916"/>
                  <a:pt x="1096" y="31750"/>
                  <a:pt x="2149" y="30224"/>
                </a:cubicBezTo>
                <a:cubicBezTo>
                  <a:pt x="655" y="29027"/>
                  <a:pt x="-177" y="26730"/>
                  <a:pt x="31" y="24377"/>
                </a:cubicBezTo>
                <a:cubicBezTo>
                  <a:pt x="275" y="21622"/>
                  <a:pt x="1881" y="19464"/>
                  <a:pt x="3899" y="19180"/>
                </a:cubicBezTo>
                <a:cubicBezTo>
                  <a:pt x="3911" y="19134"/>
                  <a:pt x="3924" y="19089"/>
                  <a:pt x="3936" y="19043"/>
                </a:cubicBezTo>
                <a:close/>
              </a:path>
              <a:path w="2546471" h="2269994">
                <a:moveTo>
                  <a:pt x="793893" y="2219988"/>
                </a:moveTo>
                <a:cubicBezTo>
                  <a:pt x="793893" y="2247606"/>
                  <a:pt x="771505" y="2269994"/>
                  <a:pt x="743887" y="2269994"/>
                </a:cubicBezTo>
                <a:cubicBezTo>
                  <a:pt x="716269" y="2269994"/>
                  <a:pt x="693881" y="2247606"/>
                  <a:pt x="693881" y="2219988"/>
                </a:cubicBezTo>
                <a:cubicBezTo>
                  <a:pt x="693881" y="2192370"/>
                  <a:pt x="716269" y="2169982"/>
                  <a:pt x="743887" y="2169982"/>
                </a:cubicBezTo>
                <a:cubicBezTo>
                  <a:pt x="771505" y="2169982"/>
                  <a:pt x="793893" y="2192370"/>
                  <a:pt x="793893" y="2219988"/>
                </a:cubicBezTo>
                <a:close/>
              </a:path>
              <a:path w="2546471" h="2269994">
                <a:moveTo>
                  <a:pt x="872268" y="2159743"/>
                </a:moveTo>
                <a:cubicBezTo>
                  <a:pt x="872268" y="2214979"/>
                  <a:pt x="827491" y="2259756"/>
                  <a:pt x="772255" y="2259756"/>
                </a:cubicBezTo>
                <a:cubicBezTo>
                  <a:pt x="717019" y="2259756"/>
                  <a:pt x="672242" y="2214979"/>
                  <a:pt x="672242" y="2159743"/>
                </a:cubicBezTo>
                <a:cubicBezTo>
                  <a:pt x="672242" y="2104507"/>
                  <a:pt x="717019" y="2059730"/>
                  <a:pt x="772255" y="2059730"/>
                </a:cubicBezTo>
                <a:cubicBezTo>
                  <a:pt x="827491" y="2059730"/>
                  <a:pt x="872268" y="2104507"/>
                  <a:pt x="872268" y="2159743"/>
                </a:cubicBezTo>
                <a:close/>
              </a:path>
              <a:path w="2546471" h="2269994">
                <a:moveTo>
                  <a:pt x="993251" y="2009016"/>
                </a:moveTo>
                <a:cubicBezTo>
                  <a:pt x="993251" y="2091869"/>
                  <a:pt x="926085" y="2159035"/>
                  <a:pt x="843232" y="2159035"/>
                </a:cubicBezTo>
                <a:cubicBezTo>
                  <a:pt x="760379" y="2159035"/>
                  <a:pt x="693213" y="2091869"/>
                  <a:pt x="693213" y="2009016"/>
                </a:cubicBezTo>
                <a:cubicBezTo>
                  <a:pt x="693213" y="1926163"/>
                  <a:pt x="760379" y="1858997"/>
                  <a:pt x="843232" y="1858997"/>
                </a:cubicBezTo>
                <a:cubicBezTo>
                  <a:pt x="926085" y="1858997"/>
                  <a:pt x="993251" y="1926163"/>
                  <a:pt x="993251" y="2009016"/>
                </a:cubicBezTo>
                <a:close/>
              </a:path>
              <a:path w="43256" h="54473" fill="none" extrusionOk="0">
                <a:moveTo>
                  <a:pt x="4729" y="30850"/>
                </a:moveTo>
                <a:cubicBezTo>
                  <a:pt x="3845" y="30944"/>
                  <a:pt x="2961" y="30666"/>
                  <a:pt x="2196" y="30053"/>
                </a:cubicBezTo>
                <a:moveTo>
                  <a:pt x="6964" y="39572"/>
                </a:moveTo>
                <a:cubicBezTo>
                  <a:pt x="6609" y="39765"/>
                  <a:pt x="6236" y="39893"/>
                  <a:pt x="5856" y="39953"/>
                </a:cubicBezTo>
                <a:moveTo>
                  <a:pt x="16514" y="43763"/>
                </a:moveTo>
                <a:cubicBezTo>
                  <a:pt x="16247" y="43217"/>
                  <a:pt x="16023" y="42634"/>
                  <a:pt x="15846" y="42023"/>
                </a:cubicBezTo>
                <a:moveTo>
                  <a:pt x="28863" y="39424"/>
                </a:moveTo>
                <a:cubicBezTo>
                  <a:pt x="28824" y="40071"/>
                  <a:pt x="28734" y="40711"/>
                  <a:pt x="28596" y="41333"/>
                </a:cubicBezTo>
                <a:moveTo>
                  <a:pt x="34165" y="27627"/>
                </a:moveTo>
                <a:cubicBezTo>
                  <a:pt x="36169" y="28955"/>
                  <a:pt x="37434" y="31731"/>
                  <a:pt x="37416" y="34763"/>
                </a:cubicBezTo>
                <a:moveTo>
                  <a:pt x="41834" y="20027"/>
                </a:moveTo>
                <a:cubicBezTo>
                  <a:pt x="41509" y="21059"/>
                  <a:pt x="41014" y="21975"/>
                  <a:pt x="40386" y="22703"/>
                </a:cubicBezTo>
                <a:moveTo>
                  <a:pt x="38360" y="10099"/>
                </a:moveTo>
                <a:cubicBezTo>
                  <a:pt x="38415" y="10516"/>
                  <a:pt x="38441" y="10939"/>
                  <a:pt x="38436" y="11363"/>
                </a:cubicBezTo>
                <a:moveTo>
                  <a:pt x="29114" y="8625"/>
                </a:moveTo>
                <a:cubicBezTo>
                  <a:pt x="29303" y="8042"/>
                  <a:pt x="29552" y="7499"/>
                  <a:pt x="29856" y="7013"/>
                </a:cubicBezTo>
                <a:moveTo>
                  <a:pt x="22177" y="9393"/>
                </a:moveTo>
                <a:cubicBezTo>
                  <a:pt x="22254" y="8911"/>
                  <a:pt x="21644" y="441"/>
                  <a:pt x="21805" y="0"/>
                </a:cubicBezTo>
                <a:moveTo>
                  <a:pt x="14036" y="9865"/>
                </a:moveTo>
                <a:cubicBezTo>
                  <a:pt x="14508" y="10241"/>
                  <a:pt x="14944" y="10694"/>
                  <a:pt x="15336" y="11213"/>
                </a:cubicBezTo>
                <a:moveTo>
                  <a:pt x="4163" y="20462"/>
                </a:moveTo>
                <a:cubicBezTo>
                  <a:pt x="4060" y="19998"/>
                  <a:pt x="3984" y="19524"/>
                  <a:pt x="3936" y="19043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B77A4452-D2E1-8F5A-E837-E8B68A9B7B25}"/>
              </a:ext>
            </a:extLst>
          </p:cNvPr>
          <p:cNvSpPr/>
          <p:nvPr/>
        </p:nvSpPr>
        <p:spPr>
          <a:xfrm>
            <a:off x="6386945" y="4257672"/>
            <a:ext cx="5167746" cy="1800227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রঙ্গিন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7" y="551510"/>
            <a:ext cx="5554001" cy="3471340"/>
          </a:xfrm>
          <a:prstGeom prst="round2Diag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658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1">
            <a:extLst>
              <a:ext uri="{FF2B5EF4-FFF2-40B4-BE49-F238E27FC236}">
                <a16:creationId xmlns:a16="http://schemas.microsoft.com/office/drawing/2014/main" xmlns="" id="{A0E36EB3-CF12-763C-C409-5DEB3F27D864}"/>
              </a:ext>
            </a:extLst>
          </p:cNvPr>
          <p:cNvSpPr/>
          <p:nvPr/>
        </p:nvSpPr>
        <p:spPr>
          <a:xfrm>
            <a:off x="551031" y="470549"/>
            <a:ext cx="1243579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101">
            <a:extLst>
              <a:ext uri="{FF2B5EF4-FFF2-40B4-BE49-F238E27FC236}">
                <a16:creationId xmlns:a16="http://schemas.microsoft.com/office/drawing/2014/main" xmlns="" id="{0A663EB1-CDE7-E297-2793-7CD270490AAE}"/>
              </a:ext>
            </a:extLst>
          </p:cNvPr>
          <p:cNvSpPr/>
          <p:nvPr/>
        </p:nvSpPr>
        <p:spPr>
          <a:xfrm>
            <a:off x="560776" y="1202576"/>
            <a:ext cx="1243579" cy="381000"/>
          </a:xfrm>
          <a:prstGeom prst="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9CD365-04C3-24CE-B902-51DFCCB567BB}"/>
              </a:ext>
            </a:extLst>
          </p:cNvPr>
          <p:cNvSpPr txBox="1"/>
          <p:nvPr/>
        </p:nvSpPr>
        <p:spPr>
          <a:xfrm>
            <a:off x="2385365" y="313857"/>
            <a:ext cx="382147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 err="1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দলীয়</a:t>
            </a:r>
            <a:r>
              <a:rPr kumimoji="0" lang="bn-BD" sz="4000" b="1" i="0" u="none" strike="noStrike" kern="0" normalizeH="0" baseline="0" noProof="0" dirty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  <a:endParaRPr kumimoji="0" lang="en-US" sz="40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92E30A-3B9D-9334-409F-62345C6FAB49}"/>
              </a:ext>
            </a:extLst>
          </p:cNvPr>
          <p:cNvSpPr txBox="1"/>
          <p:nvPr/>
        </p:nvSpPr>
        <p:spPr>
          <a:xfrm>
            <a:off x="2093456" y="1048696"/>
            <a:ext cx="932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4EE4D1-0BB3-5C42-098B-86A80E21655C}"/>
              </a:ext>
            </a:extLst>
          </p:cNvPr>
          <p:cNvSpPr/>
          <p:nvPr/>
        </p:nvSpPr>
        <p:spPr>
          <a:xfrm>
            <a:off x="127291" y="126124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6185107-5E05-183B-0D00-6E57126CC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1" y="2610625"/>
            <a:ext cx="5154224" cy="2612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CD4D3A5-A33D-0A48-D1C1-0602F2A42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92" y="2647969"/>
            <a:ext cx="5154224" cy="2612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23E5375-B68A-AA2F-A3C5-C8B0CF589725}"/>
              </a:ext>
            </a:extLst>
          </p:cNvPr>
          <p:cNvSpPr txBox="1"/>
          <p:nvPr/>
        </p:nvSpPr>
        <p:spPr>
          <a:xfrm>
            <a:off x="2060104" y="1716038"/>
            <a:ext cx="2608877" cy="830997"/>
          </a:xfrm>
          <a:prstGeom prst="rect">
            <a:avLst/>
          </a:prstGeom>
          <a:solidFill>
            <a:srgbClr val="41719C">
              <a:alpha val="28000"/>
            </a:srgbClr>
          </a:solidFill>
          <a:ln>
            <a:solidFill>
              <a:schemeClr val="tx1"/>
            </a:solidFill>
            <a:prstDash val="lgDash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5201F17-E058-4F22-DFFA-4569CEBC3D8F}"/>
              </a:ext>
            </a:extLst>
          </p:cNvPr>
          <p:cNvSpPr txBox="1"/>
          <p:nvPr/>
        </p:nvSpPr>
        <p:spPr>
          <a:xfrm>
            <a:off x="7733166" y="1597232"/>
            <a:ext cx="2740869" cy="830997"/>
          </a:xfrm>
          <a:prstGeom prst="rect">
            <a:avLst/>
          </a:prstGeom>
          <a:solidFill>
            <a:srgbClr val="41719C">
              <a:alpha val="28000"/>
            </a:srgbClr>
          </a:solidFill>
          <a:ln>
            <a:solidFill>
              <a:schemeClr val="tx1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xmlns="" id="{481360A6-4F0E-F3BB-9AE0-5E7639FC6D83}"/>
              </a:ext>
            </a:extLst>
          </p:cNvPr>
          <p:cNvSpPr/>
          <p:nvPr/>
        </p:nvSpPr>
        <p:spPr>
          <a:xfrm>
            <a:off x="1555875" y="5294301"/>
            <a:ext cx="9607851" cy="1287567"/>
          </a:xfrm>
          <a:prstGeom prst="round2DiagRect">
            <a:avLst/>
          </a:prstGeom>
          <a:solidFill>
            <a:srgbClr val="41719C">
              <a:alpha val="28000"/>
            </a:srgbClr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১.দলগতভাবে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2.একদল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2668E3-D3CC-F83A-94C6-CBF4639C0CFB}"/>
              </a:ext>
            </a:extLst>
          </p:cNvPr>
          <p:cNvSpPr txBox="1"/>
          <p:nvPr/>
        </p:nvSpPr>
        <p:spPr>
          <a:xfrm>
            <a:off x="1274618" y="611125"/>
            <a:ext cx="9698182" cy="923330"/>
          </a:xfrm>
          <a:prstGeom prst="rect">
            <a:avLst/>
          </a:prstGeom>
          <a:solidFill>
            <a:srgbClr val="41719C">
              <a:alpha val="17000"/>
            </a:srgbClr>
          </a:solidFill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kern="0" dirty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kumimoji="0" lang="bn-BD" sz="5400" b="1" i="0" u="none" strike="noStrike" kern="0" normalizeH="0" baseline="0" noProof="0" dirty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  <a:endParaRPr kumimoji="0" lang="en-US" sz="54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6DD674-846B-CF3E-8EF3-F2D55C495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6614" y="1699313"/>
            <a:ext cx="5798770" cy="3624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60995C-B273-EDBC-02D5-8ED2C39B31FC}"/>
              </a:ext>
            </a:extLst>
          </p:cNvPr>
          <p:cNvSpPr txBox="1"/>
          <p:nvPr/>
        </p:nvSpPr>
        <p:spPr>
          <a:xfrm>
            <a:off x="2161691" y="5323545"/>
            <a:ext cx="82253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দুজনকে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মুখোমুখি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দাড়িয়ে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52729D-E332-382C-0ACD-A66B95604348}"/>
              </a:ext>
            </a:extLst>
          </p:cNvPr>
          <p:cNvSpPr/>
          <p:nvPr/>
        </p:nvSpPr>
        <p:spPr>
          <a:xfrm>
            <a:off x="127291" y="126124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28282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27C4C3-C32E-A564-04C3-2D2E43E35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r="10695"/>
          <a:stretch/>
        </p:blipFill>
        <p:spPr>
          <a:xfrm>
            <a:off x="398206" y="126124"/>
            <a:ext cx="5117690" cy="62960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E0FBA6D-0288-7CF8-6BBC-972209011542}"/>
              </a:ext>
            </a:extLst>
          </p:cNvPr>
          <p:cNvSpPr/>
          <p:nvPr/>
        </p:nvSpPr>
        <p:spPr>
          <a:xfrm>
            <a:off x="137218" y="165538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039A0D-1F7D-3BCB-0731-BE7CEE6D10C6}"/>
              </a:ext>
            </a:extLst>
          </p:cNvPr>
          <p:cNvSpPr txBox="1"/>
          <p:nvPr/>
        </p:nvSpPr>
        <p:spPr>
          <a:xfrm>
            <a:off x="4373970" y="818137"/>
            <a:ext cx="3875463" cy="923330"/>
          </a:xfrm>
          <a:prstGeom prst="rect">
            <a:avLst/>
          </a:prstGeom>
          <a:solidFill>
            <a:srgbClr val="41719C">
              <a:alpha val="17000"/>
            </a:srgbClr>
          </a:solidFill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en-US" sz="5400" b="1" i="0" u="none" strike="noStrike" kern="0" normalizeH="0" baseline="0" noProof="0" dirty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1" i="0" u="none" strike="noStrike" kern="0" normalizeH="0" baseline="0" noProof="0" dirty="0" err="1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54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allout: Bent Line with Accent Bar 4">
            <a:extLst>
              <a:ext uri="{FF2B5EF4-FFF2-40B4-BE49-F238E27FC236}">
                <a16:creationId xmlns:a16="http://schemas.microsoft.com/office/drawing/2014/main" xmlns="" id="{4015102D-B8D6-B911-9248-EEA30B206CD7}"/>
              </a:ext>
            </a:extLst>
          </p:cNvPr>
          <p:cNvSpPr/>
          <p:nvPr/>
        </p:nvSpPr>
        <p:spPr>
          <a:xfrm>
            <a:off x="5486400" y="2433479"/>
            <a:ext cx="5393163" cy="220545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874"/>
              <a:gd name="adj6" fmla="val -41178"/>
            </a:avLst>
          </a:prstGeom>
          <a:solidFill>
            <a:srgbClr val="41719C"/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774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ame 3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xmlns="" id="{EEA4E2C9-B177-4BDD-91ED-D023E8FF3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26164"/>
              </p:ext>
            </p:extLst>
          </p:nvPr>
        </p:nvGraphicFramePr>
        <p:xfrm>
          <a:off x="457200" y="1498600"/>
          <a:ext cx="11277601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4250414223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xmlns="" val="3201271469"/>
                    </a:ext>
                  </a:extLst>
                </a:gridCol>
                <a:gridCol w="4165601">
                  <a:extLst>
                    <a:ext uri="{9D8B030D-6E8A-4147-A177-3AD203B41FA5}">
                      <a16:colId xmlns:a16="http://schemas.microsoft.com/office/drawing/2014/main" xmlns="" val="383474295"/>
                    </a:ext>
                  </a:extLst>
                </a:gridCol>
              </a:tblGrid>
              <a:tr h="44704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121920" marR="121920" marT="60960" marB="609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5252259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724401" y="470532"/>
            <a:ext cx="7010400" cy="748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67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267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267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267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267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4525D8-B062-4FC1-AB6C-1849EB279017}"/>
              </a:ext>
            </a:extLst>
          </p:cNvPr>
          <p:cNvSpPr/>
          <p:nvPr/>
        </p:nvSpPr>
        <p:spPr>
          <a:xfrm>
            <a:off x="1117600" y="5023224"/>
            <a:ext cx="1625600" cy="9144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F19559D-A6E2-4EC5-B5DE-6D2797F11EC3}"/>
              </a:ext>
            </a:extLst>
          </p:cNvPr>
          <p:cNvSpPr/>
          <p:nvPr/>
        </p:nvSpPr>
        <p:spPr>
          <a:xfrm>
            <a:off x="4876800" y="5041900"/>
            <a:ext cx="1625600" cy="9144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6DDA9A0-6A35-4DCC-A4B8-6DB8ED2BEB31}"/>
              </a:ext>
            </a:extLst>
          </p:cNvPr>
          <p:cNvSpPr/>
          <p:nvPr/>
        </p:nvSpPr>
        <p:spPr>
          <a:xfrm>
            <a:off x="8940800" y="5023224"/>
            <a:ext cx="1625600" cy="9144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AutoShape 4" descr="প্রিয় | ইন্টারনেট লাইফ">
            <a:extLst>
              <a:ext uri="{FF2B5EF4-FFF2-40B4-BE49-F238E27FC236}">
                <a16:creationId xmlns:a16="http://schemas.microsoft.com/office/drawing/2014/main" xmlns="" id="{1D9E1711-C537-4E4B-980D-33830BF822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" name="AutoShape 6" descr="প্রিয় | ইন্টারনেট লাইফ">
            <a:extLst>
              <a:ext uri="{FF2B5EF4-FFF2-40B4-BE49-F238E27FC236}">
                <a16:creationId xmlns:a16="http://schemas.microsoft.com/office/drawing/2014/main" xmlns="" id="{C77F9B44-D6FE-4BF7-A0BB-1405DF3BB3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0775832-AEC5-47B8-965D-3D2C9A74F375}"/>
              </a:ext>
            </a:extLst>
          </p:cNvPr>
          <p:cNvSpPr txBox="1"/>
          <p:nvPr/>
        </p:nvSpPr>
        <p:spPr>
          <a:xfrm>
            <a:off x="1026858" y="4922732"/>
            <a:ext cx="1855428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IN" sz="600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F4A51F8-4F52-491A-9353-F11DDD61E3FF}"/>
              </a:ext>
            </a:extLst>
          </p:cNvPr>
          <p:cNvSpPr txBox="1"/>
          <p:nvPr/>
        </p:nvSpPr>
        <p:spPr>
          <a:xfrm>
            <a:off x="4697976" y="5023224"/>
            <a:ext cx="2049174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85C63AB-B94B-43F4-9447-0B49F5E58FE1}"/>
              </a:ext>
            </a:extLst>
          </p:cNvPr>
          <p:cNvSpPr txBox="1"/>
          <p:nvPr/>
        </p:nvSpPr>
        <p:spPr>
          <a:xfrm>
            <a:off x="8988006" y="4911460"/>
            <a:ext cx="1624565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600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0295F9-2A32-8985-D302-6788D8658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6" y="1681132"/>
            <a:ext cx="3051133" cy="31415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B71FA4-A05D-4634-6D9D-25913C0A9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092" y="1573933"/>
            <a:ext cx="3810000" cy="32956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8B520B2-CC31-C4EE-D5AD-8A394D0CFE77}"/>
              </a:ext>
            </a:extLst>
          </p:cNvPr>
          <p:cNvSpPr/>
          <p:nvPr/>
        </p:nvSpPr>
        <p:spPr>
          <a:xfrm>
            <a:off x="137218" y="165538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sp>
        <p:nvSpPr>
          <p:cNvPr id="3" name="Flowchart: Punched Tape 3">
            <a:extLst>
              <a:ext uri="{FF2B5EF4-FFF2-40B4-BE49-F238E27FC236}">
                <a16:creationId xmlns:a16="http://schemas.microsoft.com/office/drawing/2014/main" xmlns="" id="{0CE45A3C-1A71-94AB-1532-4608082BCADD}"/>
              </a:ext>
            </a:extLst>
          </p:cNvPr>
          <p:cNvSpPr/>
          <p:nvPr/>
        </p:nvSpPr>
        <p:spPr>
          <a:xfrm>
            <a:off x="715067" y="352323"/>
            <a:ext cx="3211254" cy="748988"/>
          </a:xfrm>
          <a:prstGeom prst="flowChartProcess">
            <a:avLst/>
          </a:prstGeom>
          <a:solidFill>
            <a:srgbClr val="3C977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মূল্যায়ন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28" y="1654687"/>
            <a:ext cx="3635539" cy="28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F83EF4-D617-5FBA-7FEE-6A14684477B7}"/>
              </a:ext>
            </a:extLst>
          </p:cNvPr>
          <p:cNvSpPr/>
          <p:nvPr/>
        </p:nvSpPr>
        <p:spPr>
          <a:xfrm>
            <a:off x="137218" y="165538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CAC72D-A8C9-FC1E-8A26-D24361268DE9}"/>
              </a:ext>
            </a:extLst>
          </p:cNvPr>
          <p:cNvSpPr txBox="1"/>
          <p:nvPr/>
        </p:nvSpPr>
        <p:spPr>
          <a:xfrm>
            <a:off x="2700338" y="661897"/>
            <a:ext cx="8327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বাক্যগুলো</a:t>
            </a:r>
            <a:r>
              <a:rPr lang="en-US" sz="5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3BA32F-BC7C-16C6-0443-9BD006C7F9A4}"/>
              </a:ext>
            </a:extLst>
          </p:cNvPr>
          <p:cNvSpPr txBox="1"/>
          <p:nvPr/>
        </p:nvSpPr>
        <p:spPr>
          <a:xfrm>
            <a:off x="1392072" y="1989252"/>
            <a:ext cx="6646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1.আম 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9860A0-0BF0-08BD-8B73-261A377CAAA9}"/>
              </a:ext>
            </a:extLst>
          </p:cNvPr>
          <p:cNvSpPr txBox="1"/>
          <p:nvPr/>
        </p:nvSpPr>
        <p:spPr>
          <a:xfrm>
            <a:off x="1937982" y="3055616"/>
            <a:ext cx="56812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2.ঝড় 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চৈত্র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A03C4F-F31D-E397-6D9A-B535A74907FA}"/>
              </a:ext>
            </a:extLst>
          </p:cNvPr>
          <p:cNvSpPr txBox="1"/>
          <p:nvPr/>
        </p:nvSpPr>
        <p:spPr>
          <a:xfrm>
            <a:off x="2347412" y="4084450"/>
            <a:ext cx="83087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3.ফুল –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EC2112-7065-477C-85E5-08CA33D115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80465" y="4438393"/>
            <a:ext cx="1677291" cy="1965832"/>
          </a:xfrm>
          <a:custGeom>
            <a:avLst/>
            <a:gdLst>
              <a:gd name="connsiteX0" fmla="*/ 715197 w 857638"/>
              <a:gd name="connsiteY0" fmla="*/ 0 h 722716"/>
              <a:gd name="connsiteX1" fmla="*/ 199204 w 857638"/>
              <a:gd name="connsiteY1" fmla="*/ 0 h 722716"/>
              <a:gd name="connsiteX2" fmla="*/ 133911 w 857638"/>
              <a:gd name="connsiteY2" fmla="*/ 53872 h 722716"/>
              <a:gd name="connsiteX3" fmla="*/ 0 w 857638"/>
              <a:gd name="connsiteY3" fmla="*/ 377161 h 722716"/>
              <a:gd name="connsiteX4" fmla="*/ 133911 w 857638"/>
              <a:gd name="connsiteY4" fmla="*/ 700450 h 722716"/>
              <a:gd name="connsiteX5" fmla="*/ 160897 w 857638"/>
              <a:gd name="connsiteY5" fmla="*/ 722716 h 722716"/>
              <a:gd name="connsiteX6" fmla="*/ 753503 w 857638"/>
              <a:gd name="connsiteY6" fmla="*/ 722716 h 722716"/>
              <a:gd name="connsiteX7" fmla="*/ 780490 w 857638"/>
              <a:gd name="connsiteY7" fmla="*/ 700450 h 722716"/>
              <a:gd name="connsiteX8" fmla="*/ 836318 w 857638"/>
              <a:gd name="connsiteY8" fmla="*/ 632786 h 722716"/>
              <a:gd name="connsiteX9" fmla="*/ 857638 w 857638"/>
              <a:gd name="connsiteY9" fmla="*/ 593506 h 722716"/>
              <a:gd name="connsiteX10" fmla="*/ 857638 w 857638"/>
              <a:gd name="connsiteY10" fmla="*/ 160816 h 722716"/>
              <a:gd name="connsiteX11" fmla="*/ 836318 w 857638"/>
              <a:gd name="connsiteY11" fmla="*/ 121536 h 722716"/>
              <a:gd name="connsiteX12" fmla="*/ 780490 w 857638"/>
              <a:gd name="connsiteY12" fmla="*/ 53872 h 72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638" h="722716">
                <a:moveTo>
                  <a:pt x="715197" y="0"/>
                </a:moveTo>
                <a:lnTo>
                  <a:pt x="199204" y="0"/>
                </a:lnTo>
                <a:lnTo>
                  <a:pt x="133911" y="53872"/>
                </a:lnTo>
                <a:cubicBezTo>
                  <a:pt x="51174" y="136609"/>
                  <a:pt x="0" y="250909"/>
                  <a:pt x="0" y="377161"/>
                </a:cubicBezTo>
                <a:cubicBezTo>
                  <a:pt x="0" y="503414"/>
                  <a:pt x="51174" y="617714"/>
                  <a:pt x="133911" y="700450"/>
                </a:cubicBezTo>
                <a:lnTo>
                  <a:pt x="160897" y="722716"/>
                </a:lnTo>
                <a:lnTo>
                  <a:pt x="753503" y="722716"/>
                </a:lnTo>
                <a:lnTo>
                  <a:pt x="780490" y="700450"/>
                </a:lnTo>
                <a:cubicBezTo>
                  <a:pt x="801174" y="679766"/>
                  <a:pt x="819885" y="657109"/>
                  <a:pt x="836318" y="632786"/>
                </a:cubicBezTo>
                <a:lnTo>
                  <a:pt x="857638" y="593506"/>
                </a:lnTo>
                <a:lnTo>
                  <a:pt x="857638" y="160816"/>
                </a:lnTo>
                <a:lnTo>
                  <a:pt x="836318" y="121536"/>
                </a:lnTo>
                <a:cubicBezTo>
                  <a:pt x="819885" y="97213"/>
                  <a:pt x="801174" y="74556"/>
                  <a:pt x="780490" y="5387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44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1">
            <a:extLst>
              <a:ext uri="{FF2B5EF4-FFF2-40B4-BE49-F238E27FC236}">
                <a16:creationId xmlns:a16="http://schemas.microsoft.com/office/drawing/2014/main" xmlns="" id="{DDEC2112-7065-477C-85E5-08CA33D115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5757" y="766915"/>
            <a:ext cx="1677291" cy="1256376"/>
          </a:xfrm>
          <a:custGeom>
            <a:avLst/>
            <a:gdLst>
              <a:gd name="connsiteX0" fmla="*/ 715197 w 857638"/>
              <a:gd name="connsiteY0" fmla="*/ 0 h 722716"/>
              <a:gd name="connsiteX1" fmla="*/ 199204 w 857638"/>
              <a:gd name="connsiteY1" fmla="*/ 0 h 722716"/>
              <a:gd name="connsiteX2" fmla="*/ 133911 w 857638"/>
              <a:gd name="connsiteY2" fmla="*/ 53872 h 722716"/>
              <a:gd name="connsiteX3" fmla="*/ 0 w 857638"/>
              <a:gd name="connsiteY3" fmla="*/ 377161 h 722716"/>
              <a:gd name="connsiteX4" fmla="*/ 133911 w 857638"/>
              <a:gd name="connsiteY4" fmla="*/ 700450 h 722716"/>
              <a:gd name="connsiteX5" fmla="*/ 160897 w 857638"/>
              <a:gd name="connsiteY5" fmla="*/ 722716 h 722716"/>
              <a:gd name="connsiteX6" fmla="*/ 753503 w 857638"/>
              <a:gd name="connsiteY6" fmla="*/ 722716 h 722716"/>
              <a:gd name="connsiteX7" fmla="*/ 780490 w 857638"/>
              <a:gd name="connsiteY7" fmla="*/ 700450 h 722716"/>
              <a:gd name="connsiteX8" fmla="*/ 836318 w 857638"/>
              <a:gd name="connsiteY8" fmla="*/ 632786 h 722716"/>
              <a:gd name="connsiteX9" fmla="*/ 857638 w 857638"/>
              <a:gd name="connsiteY9" fmla="*/ 593506 h 722716"/>
              <a:gd name="connsiteX10" fmla="*/ 857638 w 857638"/>
              <a:gd name="connsiteY10" fmla="*/ 160816 h 722716"/>
              <a:gd name="connsiteX11" fmla="*/ 836318 w 857638"/>
              <a:gd name="connsiteY11" fmla="*/ 121536 h 722716"/>
              <a:gd name="connsiteX12" fmla="*/ 780490 w 857638"/>
              <a:gd name="connsiteY12" fmla="*/ 53872 h 72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638" h="722716">
                <a:moveTo>
                  <a:pt x="715197" y="0"/>
                </a:moveTo>
                <a:lnTo>
                  <a:pt x="199204" y="0"/>
                </a:lnTo>
                <a:lnTo>
                  <a:pt x="133911" y="53872"/>
                </a:lnTo>
                <a:cubicBezTo>
                  <a:pt x="51174" y="136609"/>
                  <a:pt x="0" y="250909"/>
                  <a:pt x="0" y="377161"/>
                </a:cubicBezTo>
                <a:cubicBezTo>
                  <a:pt x="0" y="503414"/>
                  <a:pt x="51174" y="617714"/>
                  <a:pt x="133911" y="700450"/>
                </a:cubicBezTo>
                <a:lnTo>
                  <a:pt x="160897" y="722716"/>
                </a:lnTo>
                <a:lnTo>
                  <a:pt x="753503" y="722716"/>
                </a:lnTo>
                <a:lnTo>
                  <a:pt x="780490" y="700450"/>
                </a:lnTo>
                <a:cubicBezTo>
                  <a:pt x="801174" y="679766"/>
                  <a:pt x="819885" y="657109"/>
                  <a:pt x="836318" y="632786"/>
                </a:cubicBezTo>
                <a:lnTo>
                  <a:pt x="857638" y="593506"/>
                </a:lnTo>
                <a:lnTo>
                  <a:pt x="857638" y="160816"/>
                </a:lnTo>
                <a:lnTo>
                  <a:pt x="836318" y="121536"/>
                </a:lnTo>
                <a:cubicBezTo>
                  <a:pt x="819885" y="97213"/>
                  <a:pt x="801174" y="74556"/>
                  <a:pt x="780490" y="53872"/>
                </a:cubicBezTo>
                <a:close/>
              </a:path>
            </a:pathLst>
          </a:custGeom>
        </p:spPr>
      </p:pic>
      <p:sp>
        <p:nvSpPr>
          <p:cNvPr id="230" name="Oval 229">
            <a:extLst>
              <a:ext uri="{FF2B5EF4-FFF2-40B4-BE49-F238E27FC236}">
                <a16:creationId xmlns:a16="http://schemas.microsoft.com/office/drawing/2014/main" xmlns="" id="{9585CBBC-416D-4AA2-97CE-1332DE60007C}"/>
              </a:ext>
            </a:extLst>
          </p:cNvPr>
          <p:cNvSpPr/>
          <p:nvPr/>
        </p:nvSpPr>
        <p:spPr bwMode="auto">
          <a:xfrm>
            <a:off x="3279376" y="994092"/>
            <a:ext cx="1463040" cy="1371600"/>
          </a:xfrm>
          <a:prstGeom prst="ellipse">
            <a:avLst/>
          </a:prstGeom>
          <a:solidFill>
            <a:srgbClr val="C24AB7"/>
          </a:solidFill>
          <a:ln w="7620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E3E18F-5669-4DED-9B4A-355A0DE5C576}"/>
              </a:ext>
            </a:extLst>
          </p:cNvPr>
          <p:cNvSpPr/>
          <p:nvPr/>
        </p:nvSpPr>
        <p:spPr>
          <a:xfrm>
            <a:off x="2236462" y="2768715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981" indent="-761981" algn="ctr">
              <a:buFont typeface="Wingdings" panose="05000000000000000000" pitchFamily="2" charset="2"/>
              <a:buChar char="Ø"/>
            </a:pPr>
            <a:r>
              <a:rPr lang="en-US" sz="4400" dirty="0" err="1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ইচ্ছেমত</a:t>
            </a:r>
            <a:r>
              <a:rPr lang="en-US" sz="4400" dirty="0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dirty="0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আঁকবে</a:t>
            </a:r>
            <a:r>
              <a:rPr lang="en-US" sz="4400" dirty="0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ছড়াটির</a:t>
            </a:r>
            <a:r>
              <a:rPr lang="en-US" sz="4400" dirty="0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400" dirty="0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400" dirty="0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342F6C-E486-4334-063F-B9995D3B8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3901"/>
            <a:ext cx="4347075" cy="3532041"/>
          </a:xfrm>
          <a:prstGeom prst="rect">
            <a:avLst/>
          </a:prstGeom>
        </p:spPr>
      </p:pic>
      <p:sp>
        <p:nvSpPr>
          <p:cNvPr id="5" name="Arrow: Curved Right 4">
            <a:extLst>
              <a:ext uri="{FF2B5EF4-FFF2-40B4-BE49-F238E27FC236}">
                <a16:creationId xmlns:a16="http://schemas.microsoft.com/office/drawing/2014/main" xmlns="" id="{58AF84A6-2125-D03C-D34C-5DB0F455639E}"/>
              </a:ext>
            </a:extLst>
          </p:cNvPr>
          <p:cNvSpPr/>
          <p:nvPr/>
        </p:nvSpPr>
        <p:spPr>
          <a:xfrm>
            <a:off x="2292928" y="636237"/>
            <a:ext cx="865560" cy="1614231"/>
          </a:xfrm>
          <a:prstGeom prst="curved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xmlns="" id="{60747497-72BA-0903-7691-0A9CE7F9861A}"/>
              </a:ext>
            </a:extLst>
          </p:cNvPr>
          <p:cNvSpPr/>
          <p:nvPr/>
        </p:nvSpPr>
        <p:spPr>
          <a:xfrm>
            <a:off x="9586912" y="587840"/>
            <a:ext cx="1197785" cy="1543050"/>
          </a:xfrm>
          <a:prstGeom prst="curvedLeftArrow">
            <a:avLst/>
          </a:prstGeom>
          <a:solidFill>
            <a:srgbClr val="222A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75EC64-F57D-3A2A-E765-84B3ABBA8DEF}"/>
              </a:ext>
            </a:extLst>
          </p:cNvPr>
          <p:cNvSpPr/>
          <p:nvPr/>
        </p:nvSpPr>
        <p:spPr>
          <a:xfrm>
            <a:off x="137218" y="165538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xmlns="" id="{8B34BC6A-2634-4DFC-A14D-6FF3E2D2BECC}"/>
              </a:ext>
            </a:extLst>
          </p:cNvPr>
          <p:cNvSpPr/>
          <p:nvPr/>
        </p:nvSpPr>
        <p:spPr bwMode="auto">
          <a:xfrm>
            <a:off x="4467623" y="999594"/>
            <a:ext cx="1463040" cy="1371600"/>
          </a:xfrm>
          <a:prstGeom prst="ellipse">
            <a:avLst/>
          </a:prstGeom>
          <a:solidFill>
            <a:srgbClr val="00CC66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xmlns="" id="{CBE14A50-BA61-41D6-B42D-8C6E27917F70}"/>
              </a:ext>
            </a:extLst>
          </p:cNvPr>
          <p:cNvSpPr/>
          <p:nvPr/>
        </p:nvSpPr>
        <p:spPr bwMode="auto">
          <a:xfrm>
            <a:off x="5607976" y="1003904"/>
            <a:ext cx="1463040" cy="13716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xmlns="" id="{D57E934F-05C2-45C3-983F-FFEDB3DDF65C}"/>
              </a:ext>
            </a:extLst>
          </p:cNvPr>
          <p:cNvSpPr/>
          <p:nvPr/>
        </p:nvSpPr>
        <p:spPr bwMode="auto">
          <a:xfrm>
            <a:off x="6800496" y="1003903"/>
            <a:ext cx="1463040" cy="1371600"/>
          </a:xfrm>
          <a:prstGeom prst="ellipse">
            <a:avLst/>
          </a:prstGeom>
          <a:solidFill>
            <a:srgbClr val="C24AB7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xmlns="" id="{CC91575E-D569-4136-B302-07F8D83E8DF0}"/>
              </a:ext>
            </a:extLst>
          </p:cNvPr>
          <p:cNvSpPr/>
          <p:nvPr/>
        </p:nvSpPr>
        <p:spPr bwMode="auto">
          <a:xfrm>
            <a:off x="7964488" y="1003906"/>
            <a:ext cx="1463040" cy="1371600"/>
          </a:xfrm>
          <a:prstGeom prst="ellipse">
            <a:avLst/>
          </a:prstGeom>
          <a:solidFill>
            <a:srgbClr val="DAE7F3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8" y="314278"/>
            <a:ext cx="11650453" cy="6291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7403E6-04D7-4DB8-85B4-489BD09C99E8}"/>
              </a:ext>
            </a:extLst>
          </p:cNvPr>
          <p:cNvSpPr txBox="1"/>
          <p:nvPr/>
        </p:nvSpPr>
        <p:spPr>
          <a:xfrm>
            <a:off x="3630305" y="4147481"/>
            <a:ext cx="465388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 fov="7200000">
                <a:rot lat="0" lon="0" rev="0"/>
              </a:camera>
              <a:lightRig rig="threePt" dir="t"/>
            </a:scene3d>
            <a:sp3d extrusionH="57150">
              <a:bevelT w="50800" h="101600" prst="convex"/>
              <a:bevelB w="247650" h="44450"/>
            </a:sp3d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rgbClr val="E01E88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>
                <a:ln w="12700">
                  <a:solidFill>
                    <a:srgbClr val="E01E88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rgbClr val="E01E88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accent1"/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n w="12700">
                <a:solidFill>
                  <a:srgbClr val="E01E88"/>
                </a:solidFill>
                <a:prstDash val="solid"/>
              </a:ln>
              <a:solidFill>
                <a:srgbClr val="FF0000"/>
              </a:solidFill>
              <a:effectLst>
                <a:glow>
                  <a:schemeClr val="accent1"/>
                </a:glow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1E88D411-C837-4128-A11F-41BFA48F17F3}"/>
              </a:ext>
            </a:extLst>
          </p:cNvPr>
          <p:cNvSpPr/>
          <p:nvPr/>
        </p:nvSpPr>
        <p:spPr>
          <a:xfrm>
            <a:off x="0" y="24193"/>
            <a:ext cx="12192000" cy="6858000"/>
          </a:xfrm>
          <a:prstGeom prst="frame">
            <a:avLst>
              <a:gd name="adj1" fmla="val 3918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291" y="126124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orizontal Scroll 14"/>
          <p:cNvSpPr/>
          <p:nvPr/>
        </p:nvSpPr>
        <p:spPr>
          <a:xfrm>
            <a:off x="3959292" y="484425"/>
            <a:ext cx="4921472" cy="992683"/>
          </a:xfrm>
          <a:prstGeom prst="horizontalScroll">
            <a:avLst/>
          </a:prstGeom>
          <a:solidFill>
            <a:srgbClr val="DAE7F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218" y="1477108"/>
            <a:ext cx="11548413" cy="4327536"/>
            <a:chOff x="1269959" y="1477108"/>
            <a:chExt cx="9788389" cy="4327536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701435019"/>
                </p:ext>
              </p:extLst>
            </p:nvPr>
          </p:nvGraphicFramePr>
          <p:xfrm>
            <a:off x="4368894" y="1740310"/>
            <a:ext cx="6689454" cy="40643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26" name="Picture 2" descr="C:\Users\DELL\Desktop\বিপ্লব_ছবি-removebg-preview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959" y="1477108"/>
              <a:ext cx="2854908" cy="3968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58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,200+ Empty Classroom Background Stock Illustrations, Royalty-Free Vector  Graphic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313" r="68" b="-16926"/>
          <a:stretch/>
        </p:blipFill>
        <p:spPr bwMode="auto">
          <a:xfrm>
            <a:off x="15240" y="0"/>
            <a:ext cx="12176760" cy="803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38" y="656396"/>
            <a:ext cx="2024650" cy="2676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"/>
          <a:stretch/>
        </p:blipFill>
        <p:spPr>
          <a:xfrm>
            <a:off x="-84114" y="454119"/>
            <a:ext cx="2512354" cy="6858000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 rot="19154661">
            <a:off x="1704156" y="2174206"/>
            <a:ext cx="4271825" cy="1702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40068" y="521064"/>
            <a:ext cx="5131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7291" y="126124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352" y="454120"/>
            <a:ext cx="2497541" cy="30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291" y="126124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F6155030-4EFE-460A-8557-9BA3EF043A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635432"/>
              </p:ext>
            </p:extLst>
          </p:nvPr>
        </p:nvGraphicFramePr>
        <p:xfrm>
          <a:off x="3870960" y="475716"/>
          <a:ext cx="3873095" cy="118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4676" y="1843645"/>
            <a:ext cx="10446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ln w="6600">
                  <a:solidFill>
                    <a:srgbClr val="222A35"/>
                  </a:solidFill>
                  <a:prstDash val="lg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4800" dirty="0">
                <a:ln w="6600">
                  <a:solidFill>
                    <a:srgbClr val="222A35"/>
                  </a:solidFill>
                  <a:prstDash val="lg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 w="6600">
                  <a:solidFill>
                    <a:srgbClr val="222A35"/>
                  </a:solidFill>
                  <a:prstDash val="lg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800" dirty="0">
                <a:ln w="6600">
                  <a:solidFill>
                    <a:srgbClr val="222A35"/>
                  </a:solidFill>
                  <a:prstDash val="lg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 w="6600">
                  <a:solidFill>
                    <a:srgbClr val="222A35"/>
                  </a:solidFill>
                  <a:prstDash val="lg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4800" dirty="0">
                <a:ln w="6600">
                  <a:solidFill>
                    <a:srgbClr val="222A35"/>
                  </a:solidFill>
                  <a:prstDash val="lg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 w="6600">
                  <a:solidFill>
                    <a:srgbClr val="222A35"/>
                  </a:solidFill>
                  <a:prstDash val="lg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4800" dirty="0">
                <a:ln w="6600">
                  <a:solidFill>
                    <a:srgbClr val="222A35"/>
                  </a:solidFill>
                  <a:prstDash val="lg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04831425"/>
              </p:ext>
            </p:extLst>
          </p:nvPr>
        </p:nvGraphicFramePr>
        <p:xfrm>
          <a:off x="414339" y="2330876"/>
          <a:ext cx="11115674" cy="401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9" descr="401-4015562_pizarron-children-learning-cartoon-removebg-preview.png">
            <a:extLst>
              <a:ext uri="{FF2B5EF4-FFF2-40B4-BE49-F238E27FC236}">
                <a16:creationId xmlns:a16="http://schemas.microsoft.com/office/drawing/2014/main" xmlns="" id="{2147FBA5-8747-4F95-8585-09DDEB002A2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51" y="356471"/>
            <a:ext cx="1672109" cy="1323263"/>
          </a:xfrm>
          <a:prstGeom prst="rect">
            <a:avLst/>
          </a:prstGeom>
        </p:spPr>
      </p:pic>
      <p:pic>
        <p:nvPicPr>
          <p:cNvPr id="11" name="Picture 10" descr="401-4015562_pizarron-children-learning-cartoon-removebg-preview.png">
            <a:extLst>
              <a:ext uri="{FF2B5EF4-FFF2-40B4-BE49-F238E27FC236}">
                <a16:creationId xmlns:a16="http://schemas.microsoft.com/office/drawing/2014/main" xmlns="" id="{2147FBA5-8747-4F95-8585-09DDEB002A2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2746" y="263552"/>
            <a:ext cx="1672109" cy="132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14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553CC8-8EA1-4663-BEAB-2CFD15B58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74553CC8-8EA1-4663-BEAB-2CFD15B58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968225-5B7C-4CFA-BEA9-CDE786706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9E968225-5B7C-4CFA-BEA9-CDE786706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142A16-BE49-4797-9B1F-A8E879F64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>
                                            <p:graphicEl>
                                              <a:dgm id="{FF142A16-BE49-4797-9B1F-A8E879F64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4AAA12-63B7-4CDA-AED9-C3F71F7F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9">
                                            <p:graphicEl>
                                              <a:dgm id="{AB4AAA12-63B7-4CDA-AED9-C3F71F7F5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237631-B1A2-4FBD-B051-30AEAC9B2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9">
                                            <p:graphicEl>
                                              <a:dgm id="{CE237631-B1A2-4FBD-B051-30AEAC9B2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291" y="126124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sp>
        <p:nvSpPr>
          <p:cNvPr id="3" name="Round Diagonal Corner Rectangle 2"/>
          <p:cNvSpPr/>
          <p:nvPr/>
        </p:nvSpPr>
        <p:spPr>
          <a:xfrm>
            <a:off x="3586480" y="670560"/>
            <a:ext cx="4836160" cy="1016000"/>
          </a:xfrm>
          <a:prstGeom prst="round2DiagRect">
            <a:avLst/>
          </a:prstGeom>
          <a:noFill/>
          <a:ln w="76200">
            <a:solidFill>
              <a:srgbClr val="4171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28719" y="716895"/>
            <a:ext cx="473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GB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16812381"/>
              </p:ext>
            </p:extLst>
          </p:nvPr>
        </p:nvGraphicFramePr>
        <p:xfrm>
          <a:off x="902289" y="1178560"/>
          <a:ext cx="10387419" cy="2721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93B4877F-7B2B-0B62-921F-982B13146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697302"/>
              </p:ext>
            </p:extLst>
          </p:nvPr>
        </p:nvGraphicFramePr>
        <p:xfrm>
          <a:off x="2679556" y="3004914"/>
          <a:ext cx="6858000" cy="36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4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291" y="126124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5" y="465866"/>
            <a:ext cx="4471836" cy="5798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loud Callout 3"/>
          <p:cNvSpPr/>
          <p:nvPr/>
        </p:nvSpPr>
        <p:spPr>
          <a:xfrm>
            <a:off x="789709" y="1108365"/>
            <a:ext cx="5500255" cy="3748116"/>
          </a:xfrm>
          <a:prstGeom prst="cloudCallout">
            <a:avLst/>
          </a:prstGeom>
          <a:solidFill>
            <a:srgbClr val="41719C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GB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GB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40 </a:t>
            </a:r>
            <a:r>
              <a:rPr lang="en-GB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GB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9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C27D32-C7BC-D003-589A-F0AF46D6B3A9}"/>
              </a:ext>
            </a:extLst>
          </p:cNvPr>
          <p:cNvSpPr/>
          <p:nvPr/>
        </p:nvSpPr>
        <p:spPr>
          <a:xfrm>
            <a:off x="127291" y="126124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33D057F9-144F-63B6-797F-E21DC3533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081047"/>
              </p:ext>
            </p:extLst>
          </p:nvPr>
        </p:nvGraphicFramePr>
        <p:xfrm>
          <a:off x="509032" y="361020"/>
          <a:ext cx="9652605" cy="629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14619740-403A-4DFC-F646-665A300A1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996788"/>
              </p:ext>
            </p:extLst>
          </p:nvPr>
        </p:nvGraphicFramePr>
        <p:xfrm>
          <a:off x="6206835" y="1251883"/>
          <a:ext cx="6314546" cy="478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xmlns="" id="{C055D47C-3570-524D-7DBC-C1A12C85DD2C}"/>
              </a:ext>
            </a:extLst>
          </p:cNvPr>
          <p:cNvSpPr/>
          <p:nvPr/>
        </p:nvSpPr>
        <p:spPr>
          <a:xfrm>
            <a:off x="777620" y="471488"/>
            <a:ext cx="5429215" cy="814388"/>
          </a:xfrm>
          <a:prstGeom prst="flowChartPunchedTape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4DE4FE-30FE-E7FA-2D29-E5883EC3DB1B}"/>
              </a:ext>
            </a:extLst>
          </p:cNvPr>
          <p:cNvSpPr txBox="1"/>
          <p:nvPr/>
        </p:nvSpPr>
        <p:spPr>
          <a:xfrm>
            <a:off x="734291" y="728663"/>
            <a:ext cx="581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811D2F-55E5-4EB0-914F-EDC4B159D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02811D2F-55E5-4EB0-914F-EDC4B159D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02811D2F-55E5-4EB0-914F-EDC4B159D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C95BE-53DB-4BA7-9900-1FA17614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FD2C95BE-53DB-4BA7-9900-1FA17614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FD2C95BE-53DB-4BA7-9900-1FA17614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1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B12F1E-C6A2-3749-0302-5039F049127F}"/>
              </a:ext>
            </a:extLst>
          </p:cNvPr>
          <p:cNvSpPr/>
          <p:nvPr/>
        </p:nvSpPr>
        <p:spPr>
          <a:xfrm>
            <a:off x="127291" y="126124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45233E-E0C5-CDC8-FE2C-87ADCA636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294" y="3415697"/>
            <a:ext cx="5185273" cy="2605376"/>
          </a:xfrm>
          <a:prstGeom prst="rect">
            <a:avLst/>
          </a:prstGeom>
          <a:ln w="228600" cap="sq" cmpd="thickThin">
            <a:solidFill>
              <a:srgbClr val="41719C"/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DA255C-8D75-3C9F-2232-5B88419AC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" y="475314"/>
            <a:ext cx="5580092" cy="2840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3FF1FF-9FA9-CB2C-31DC-CC9EC5065267}"/>
              </a:ext>
            </a:extLst>
          </p:cNvPr>
          <p:cNvSpPr txBox="1"/>
          <p:nvPr/>
        </p:nvSpPr>
        <p:spPr>
          <a:xfrm>
            <a:off x="457200" y="4056234"/>
            <a:ext cx="561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59947E-8C08-8F97-382A-E544E29F1C23}"/>
              </a:ext>
            </a:extLst>
          </p:cNvPr>
          <p:cNvSpPr txBox="1"/>
          <p:nvPr/>
        </p:nvSpPr>
        <p:spPr>
          <a:xfrm>
            <a:off x="5902038" y="2140731"/>
            <a:ext cx="604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28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282BB2-9349-1237-C755-6C36E55DBB70}"/>
              </a:ext>
            </a:extLst>
          </p:cNvPr>
          <p:cNvSpPr/>
          <p:nvPr/>
        </p:nvSpPr>
        <p:spPr>
          <a:xfrm>
            <a:off x="127291" y="126124"/>
            <a:ext cx="11917564" cy="6526923"/>
          </a:xfrm>
          <a:prstGeom prst="rect">
            <a:avLst/>
          </a:prstGeom>
          <a:noFill/>
          <a:ln w="254000"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3B75D5-FE79-1A4D-334A-48929279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98" y="3678619"/>
            <a:ext cx="5215518" cy="269004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prstDash val="sysDot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303141-D85F-3E02-37F7-28D1B812CFD4}"/>
              </a:ext>
            </a:extLst>
          </p:cNvPr>
          <p:cNvSpPr txBox="1"/>
          <p:nvPr/>
        </p:nvSpPr>
        <p:spPr>
          <a:xfrm>
            <a:off x="6916885" y="2433849"/>
            <a:ext cx="4526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কুড়াতে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8D9816-2268-660D-0797-A9A10B8EF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5" y="510356"/>
            <a:ext cx="6245788" cy="3168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AF8211-E234-2AAD-515A-C7852D6E9DC2}"/>
              </a:ext>
            </a:extLst>
          </p:cNvPr>
          <p:cNvSpPr txBox="1"/>
          <p:nvPr/>
        </p:nvSpPr>
        <p:spPr>
          <a:xfrm>
            <a:off x="290945" y="4344723"/>
            <a:ext cx="65116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ঝড়ের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00136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244</Words>
  <Application>Microsoft Office PowerPoint</Application>
  <PresentationFormat>Custom</PresentationFormat>
  <Paragraphs>76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Ripon Das</dc:creator>
  <cp:lastModifiedBy>Windows User</cp:lastModifiedBy>
  <cp:revision>180</cp:revision>
  <dcterms:modified xsi:type="dcterms:W3CDTF">2026-07-21T05:23:03Z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7275911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