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77" r:id="rId6"/>
    <p:sldId id="263" r:id="rId7"/>
    <p:sldId id="280" r:id="rId8"/>
    <p:sldId id="260" r:id="rId9"/>
    <p:sldId id="261" r:id="rId10"/>
    <p:sldId id="267" r:id="rId11"/>
    <p:sldId id="276" r:id="rId12"/>
    <p:sldId id="269" r:id="rId13"/>
    <p:sldId id="266" r:id="rId14"/>
    <p:sldId id="268" r:id="rId15"/>
    <p:sldId id="270" r:id="rId16"/>
    <p:sldId id="275" r:id="rId17"/>
    <p:sldId id="278" r:id="rId18"/>
    <p:sldId id="279" r:id="rId19"/>
    <p:sldId id="273" r:id="rId20"/>
    <p:sldId id="274" r:id="rId21"/>
    <p:sldId id="26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1F41F-8CB2-A105-04A3-FCFC20712C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9A47D4-12EF-97B0-02A7-3ACCC8725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E37D2-2184-B235-FBBC-B81F5DFD1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50A76-00C2-A7AA-6090-242B8959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58C0A-3CC5-60D2-56DF-7121E59B0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93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AABD3-9EF4-0177-05CA-9CEF5824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0D7693-7A7A-46FD-B81D-3F1DA8FAD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A886A-65AB-80F9-BACB-5E376345B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CCC41-6BBF-CF13-9946-D182337F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5B583-7EDA-73D1-6BB9-05C586891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92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AF0667-3397-C282-A9B9-BF172C4D76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BCCD7F-7DB5-0524-0E0F-8A163485E0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9BB55-EEB1-F07E-6ACF-C0FAA8B2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08695-D093-0850-AF98-579C1C0E0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30502-D038-A45F-DC8A-AAA2368CE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7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2C6A6-305F-1286-8CB8-31045D889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7E6D4-0E59-E23C-A106-EB126ABAA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163E5-E07A-F559-59F6-C6802F9B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7E35D-AC9A-B2E8-5E4A-74B9025D2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CBC3F-D165-FAC9-DBD0-E4C560FC0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4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052F1-2B31-5484-BE56-415F51701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1A7520-1E23-4E44-E8E5-4188C08C0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70780-B3F9-7076-B8C4-0CAFA1FF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25A7E-8214-8622-4A7F-CB00F5B7E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5B3F9-0712-83E3-09E0-6B1534378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63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D47EA-B480-9905-0FA5-46F6D7BBE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20383-A91A-5EF2-87DE-00F8A06BEF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1C655D-A5FA-DEE8-C003-376C080F4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A2D79-6531-73CC-9EFB-EB46C2B00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E9A2D5-051E-F382-9560-C63AAA296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A6B519-98E7-C4B4-9304-62EB43BF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8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B6591-3728-4B4A-48F8-1F1067290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78C8A8-A344-150B-2B5A-C20E95902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B26BE-9EDA-6354-364C-0B7D8B140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1B7C20-B1BE-1E0B-117A-C2CEEA53D6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F450F9-B1B4-C915-7B1C-0D54D0F472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04A816-A72C-6AC8-3A49-237ED66CF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57750A-6549-22E9-F2EC-0284D549D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2F3A28-EFC8-640E-6E32-BEE63B77E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836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4CBA8-1E4F-1D6B-B207-BF077243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6E63CD-8EF9-56CB-FE5C-13CDF8549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F4B0C-FB62-D9E9-8B02-FF3DB7EF2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0D3524-8FD3-63F7-0229-0625BBDB7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00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BDA766-09FD-C20E-5380-657DED04E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98CCCF-21A1-0D0A-2E64-BC9A288B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6F889-3CC9-9E57-3BF8-596279FF1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62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0FC0D-7A18-7C64-8BB2-A1B56AD6A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C7912-DA80-5CE1-F8BB-D0292AD2A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D3F8B3-3F6F-7AA6-23A4-1B3016B1A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2CD03-7262-C167-DFE7-671ADBCFE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F85B2D-A646-E891-3C93-D5F100777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5AD96D-1866-2A0B-0F90-9BEE233BA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4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2B7A1-93E3-6423-5A78-92C076FE9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5A5ACF-078A-B3ED-6529-ED0EDEF5BD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2049C9-38FD-5634-C631-09AACE622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0A2F2-23D0-49E3-CE70-0E19B87EE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C20145-4AD8-4687-F9B6-9CDC27DA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AF16CF-8CF0-A272-E94C-B90DA312C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77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FA2CB1-7FCE-6E82-FD04-7AE2C6B74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B60DB3-BE14-D6F6-7630-C0F67324E8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74B14-A494-C184-D191-04189C3D47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73F295-ED7D-904C-8B40-11BACB94613E}" type="datetimeFigureOut">
              <a:rPr lang="en-US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A7766-0082-E8EF-7034-240D8FCA4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C9C4E-5847-C8EC-95DA-4B38D4FB07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682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tmp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1.jpeg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A210B-703C-1F60-38FD-2C3CC20B07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9C8DCC-91BC-3F41-1A8A-A7650337F9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8C8273-7701-77A9-AA61-82C9A03B18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985" b="18985"/>
          <a:stretch/>
        </p:blipFill>
        <p:spPr>
          <a:xfrm>
            <a:off x="0" y="0"/>
            <a:ext cx="12344400" cy="6753359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1C72FB-3432-180C-C000-FC2F68470493}"/>
              </a:ext>
            </a:extLst>
          </p:cNvPr>
          <p:cNvSpPr txBox="1"/>
          <p:nvPr/>
        </p:nvSpPr>
        <p:spPr>
          <a:xfrm>
            <a:off x="609600" y="2370168"/>
            <a:ext cx="11734800" cy="45243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s-IN" sz="9600" b="1">
                <a:solidFill>
                  <a:srgbClr val="FFFF00"/>
                </a:solidFill>
              </a:rPr>
              <a:t>সবাইকে স্বাগত জানিয়ে শুরু করছি আজকের ক্লাস</a:t>
            </a:r>
            <a:endParaRPr lang="en-US" sz="9600" b="1">
              <a:solidFill>
                <a:srgbClr val="FFFF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FBF663-F380-3059-6FE0-FA377D579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700"/>
            <a:ext cx="121920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8876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330CE-5368-A7BD-FEF7-883EEC46E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4531F2-4774-4807-0A05-AC2BE8316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" y="26581"/>
            <a:ext cx="12192000" cy="68048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057907-8FA4-3A2C-6E9E-F641E44B1CAA}"/>
              </a:ext>
            </a:extLst>
          </p:cNvPr>
          <p:cNvSpPr txBox="1"/>
          <p:nvPr/>
        </p:nvSpPr>
        <p:spPr>
          <a:xfrm>
            <a:off x="5191125" y="140017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BA2BE-C2EB-7241-F00A-C4ED4F3E20B5}"/>
              </a:ext>
            </a:extLst>
          </p:cNvPr>
          <p:cNvSpPr txBox="1"/>
          <p:nvPr/>
        </p:nvSpPr>
        <p:spPr>
          <a:xfrm>
            <a:off x="5102994" y="-154092"/>
            <a:ext cx="7377163" cy="9233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err="1">
                <a:solidFill>
                  <a:srgbClr val="FFFF00"/>
                </a:solidFill>
              </a:rPr>
              <a:t>শিক্ষক</a:t>
            </a:r>
            <a:r>
              <a:rPr lang="en-GB" sz="5400" b="1" dirty="0">
                <a:solidFill>
                  <a:srgbClr val="FFFF00"/>
                </a:solidFill>
              </a:rPr>
              <a:t> </a:t>
            </a:r>
            <a:r>
              <a:rPr lang="en-GB" sz="5400" b="1" dirty="0" err="1">
                <a:solidFill>
                  <a:srgbClr val="FFFF00"/>
                </a:solidFill>
              </a:rPr>
              <a:t>ক্লাসে</a:t>
            </a:r>
            <a:r>
              <a:rPr lang="en-GB" sz="5400" b="1" dirty="0">
                <a:solidFill>
                  <a:srgbClr val="FFFF00"/>
                </a:solidFill>
              </a:rPr>
              <a:t> </a:t>
            </a:r>
            <a:r>
              <a:rPr lang="en-GB" sz="5400" b="1" dirty="0" err="1">
                <a:solidFill>
                  <a:srgbClr val="FFFF00"/>
                </a:solidFill>
              </a:rPr>
              <a:t>কি</a:t>
            </a:r>
            <a:r>
              <a:rPr lang="en-GB" sz="5400" b="1" dirty="0">
                <a:solidFill>
                  <a:srgbClr val="FFFF00"/>
                </a:solidFill>
              </a:rPr>
              <a:t> </a:t>
            </a:r>
            <a:r>
              <a:rPr lang="en-GB" sz="5400" dirty="0" err="1">
                <a:solidFill>
                  <a:srgbClr val="FFFF00"/>
                </a:solidFill>
              </a:rPr>
              <a:t>দেখাচ্ছে</a:t>
            </a:r>
            <a:r>
              <a:rPr lang="en-GB" sz="4000" dirty="0">
                <a:solidFill>
                  <a:schemeClr val="accent6"/>
                </a:solidFill>
              </a:rPr>
              <a:t> </a:t>
            </a:r>
            <a:endParaRPr lang="en-US" sz="4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355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A3241-1E5A-A857-E876-BEEEC4A32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FDD78C-858B-D638-9BB7-63B9CEC70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0" y="0"/>
            <a:ext cx="12192000" cy="704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9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E45C8-10BB-8187-E9C5-4071AE3B9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19DDEF-4AC2-4094-F37B-68C0CC98A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-47626" y="0"/>
            <a:ext cx="12287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2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D1288-74B9-88AA-4040-33B55D24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3FF3B4-D3A0-730F-A966-01F8C206B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33350" y="0"/>
            <a:ext cx="12801599" cy="69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2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AE51F-8252-41FD-79B3-8E58400AA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FE5654-8CCF-5788-B560-AABB358C5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228601" y="0"/>
            <a:ext cx="12066806" cy="672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9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6EBF-7581-5EF6-0424-B85CE4525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978905E-D387-489B-E5B9-37E4A20B12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0" y="162288"/>
            <a:ext cx="12183004" cy="669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5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F613-A205-B4A8-2B10-07A1111D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2A0846-6D7A-F6C1-5CEF-D42EEDCAC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0" y="1"/>
            <a:ext cx="12191999" cy="680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3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747D01-AFB1-704E-81C5-B5FD8750D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51585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11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3986" y="-241103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MS UI Gothic" panose="020B0600070205080204" pitchFamily="34" charset="-128"/>
                <a:cs typeface="NikoshBAN" panose="02000000000000000000" pitchFamily="2" charset="0"/>
              </a:rPr>
              <a:t>মূল্যায়ন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ea typeface="MS UI Gothic" panose="020B0600070205080204" pitchFamily="34" charset="-128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0631" y="817879"/>
            <a:ext cx="11025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চিত্রসমূহের আলোকে প্রশ্নগূলোর উত্তর দাও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51" y="1552670"/>
            <a:ext cx="2782949" cy="16239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9152" y="3557795"/>
            <a:ext cx="114774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ঔষধি গাছ কাকে বলে ?</a:t>
            </a:r>
          </a:p>
          <a:p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২। চারটি ঔষধি গাছ ও তাদের ব্যবহৃত অংশের নাম লিখ ।</a:t>
            </a:r>
          </a:p>
          <a:p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৩।রোগব্যাধিতে ১নং চিত্রের কাজ বর্ণনা কর ।</a:t>
            </a:r>
          </a:p>
          <a:p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৪। মানবজীবনে ১নং চিত্র ২নং চিত্র অপেক্ষা অধিক উপকারি-বিশ্লেষন কর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037" y="1593016"/>
            <a:ext cx="2782949" cy="14780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40156" y="3041077"/>
            <a:ext cx="3675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চিত্র-১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88571" y="3494488"/>
            <a:ext cx="2938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চিত্র-২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85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6" grpId="1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176D1-F84F-F3F2-CDA6-AD1D4614B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1DECA4-D015-C7BA-F2C2-3D3D39CE4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-190500"/>
            <a:ext cx="12001500" cy="7048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8D93B7-821A-37A9-9F98-3E6ABAF13412}"/>
              </a:ext>
            </a:extLst>
          </p:cNvPr>
          <p:cNvSpPr txBox="1"/>
          <p:nvPr/>
        </p:nvSpPr>
        <p:spPr>
          <a:xfrm>
            <a:off x="419100" y="190500"/>
            <a:ext cx="5772150" cy="132343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8000" b="1" i="1">
                <a:solidFill>
                  <a:srgbClr val="00B050"/>
                </a:solidFill>
              </a:rPr>
              <a:t>বাড়ির কাজ</a:t>
            </a:r>
            <a:endParaRPr lang="en-US" sz="8000" b="1" i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71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545A5-BCAF-B143-E51C-E461EA044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8D6087-F6EE-47F2-4AD0-69A7AF497726}"/>
              </a:ext>
            </a:extLst>
          </p:cNvPr>
          <p:cNvSpPr txBox="1"/>
          <p:nvPr/>
        </p:nvSpPr>
        <p:spPr>
          <a:xfrm>
            <a:off x="5257800" y="149542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454E32-14BD-C145-FAA4-DF3513E6B0B9}"/>
              </a:ext>
            </a:extLst>
          </p:cNvPr>
          <p:cNvSpPr txBox="1"/>
          <p:nvPr/>
        </p:nvSpPr>
        <p:spPr>
          <a:xfrm>
            <a:off x="6838950" y="3027173"/>
            <a:ext cx="3676650" cy="638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15E97B-177E-7064-E81F-1612B7B7E3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-100037" y="-7973"/>
            <a:ext cx="12292037" cy="68606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41109-2D2D-2851-1731-8018CC88E419}"/>
              </a:ext>
            </a:extLst>
          </p:cNvPr>
          <p:cNvSpPr txBox="1"/>
          <p:nvPr/>
        </p:nvSpPr>
        <p:spPr>
          <a:xfrm>
            <a:off x="6172200" y="6053763"/>
            <a:ext cx="6734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dirty="0">
                <a:solidFill>
                  <a:srgbClr val="FF0000"/>
                </a:solidFill>
              </a:rPr>
              <a:t>E-Mail-ehtotamal@gmail.com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8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E06E7-55A8-DA66-8413-C49DB3111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8BD7B1-FC8E-9E5F-5C47-E7BE2839C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59" y="0"/>
            <a:ext cx="11804882" cy="7035800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3B4FC4-B748-4628-BC68-50385ABD241B}"/>
              </a:ext>
            </a:extLst>
          </p:cNvPr>
          <p:cNvSpPr txBox="1"/>
          <p:nvPr/>
        </p:nvSpPr>
        <p:spPr>
          <a:xfrm>
            <a:off x="5181600" y="149542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EC25AE-96BA-639A-B6F8-EB7961D81862}"/>
              </a:ext>
            </a:extLst>
          </p:cNvPr>
          <p:cNvSpPr txBox="1"/>
          <p:nvPr/>
        </p:nvSpPr>
        <p:spPr>
          <a:xfrm>
            <a:off x="5181600" y="223837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2E7B6B-F5B4-1FD4-0218-1C3AAD95431D}"/>
              </a:ext>
            </a:extLst>
          </p:cNvPr>
          <p:cNvSpPr txBox="1"/>
          <p:nvPr/>
        </p:nvSpPr>
        <p:spPr>
          <a:xfrm>
            <a:off x="6095999" y="228600"/>
            <a:ext cx="590244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i="1"/>
              <a:t>তোমার পরিচিত কিছু ভেষজ উদ্ভিদের নাম ও ব্যবহার লেখ</a:t>
            </a:r>
            <a:r>
              <a:rPr lang="en-GB" sz="7200" b="1" i="1"/>
              <a:t>।</a:t>
            </a:r>
            <a:endParaRPr lang="en-US" sz="7200" b="1" i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B99433-CDFB-AC8A-F52C-4B6E3D92843A}"/>
              </a:ext>
            </a:extLst>
          </p:cNvPr>
          <p:cNvSpPr txBox="1"/>
          <p:nvPr/>
        </p:nvSpPr>
        <p:spPr>
          <a:xfrm>
            <a:off x="5181600" y="260032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726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2EE48-2EE8-B83F-3ABD-8FDD1D3C9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235C9D-35A0-C66B-6F55-CD7A6D6C4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71218" y="150414"/>
            <a:ext cx="11982914" cy="6536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1989DF-9CEE-0CB7-7590-692350F0890E}"/>
              </a:ext>
            </a:extLst>
          </p:cNvPr>
          <p:cNvSpPr txBox="1"/>
          <p:nvPr/>
        </p:nvSpPr>
        <p:spPr>
          <a:xfrm>
            <a:off x="5314950" y="2644170"/>
            <a:ext cx="7715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600" b="1">
                <a:solidFill>
                  <a:srgbClr val="FF0000"/>
                </a:solidFill>
              </a:rPr>
              <a:t>ধন্যবাদ</a:t>
            </a:r>
            <a:endParaRPr lang="en-US" sz="9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902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9C5ACD-5B64-54BC-6FEA-E4F59705BD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82955" y="-171450"/>
            <a:ext cx="11909045" cy="7204075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740BA85C-665E-4117-A6CA-315D8368A353}"/>
              </a:ext>
            </a:extLst>
          </p:cNvPr>
          <p:cNvSpPr txBox="1">
            <a:spLocks/>
          </p:cNvSpPr>
          <p:nvPr/>
        </p:nvSpPr>
        <p:spPr>
          <a:xfrm>
            <a:off x="-54355" y="2425302"/>
            <a:ext cx="11963400" cy="4432698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6000" b="1" dirty="0">
              <a:solidFill>
                <a:schemeClr val="bg1"/>
              </a:solidFill>
            </a:endParaRPr>
          </a:p>
          <a:p>
            <a:pPr algn="ctr"/>
            <a:r>
              <a:rPr lang="en-GB" sz="6000" b="1" dirty="0" err="1">
                <a:solidFill>
                  <a:srgbClr val="FF0000"/>
                </a:solidFill>
              </a:rPr>
              <a:t>অধ্যায়ঃ</a:t>
            </a:r>
            <a:r>
              <a:rPr lang="en-GB" sz="6000" b="1" dirty="0">
                <a:solidFill>
                  <a:srgbClr val="FF0000"/>
                </a:solidFill>
              </a:rPr>
              <a:t> চতুর্থ।</a:t>
            </a:r>
          </a:p>
          <a:p>
            <a:pPr algn="ctr"/>
            <a:r>
              <a:rPr lang="en-GB" sz="6000" b="1" dirty="0">
                <a:solidFill>
                  <a:srgbClr val="FF0000"/>
                </a:solidFill>
              </a:rPr>
              <a:t>পরিচ্ছেদঃঅষ্টম</a:t>
            </a:r>
          </a:p>
          <a:p>
            <a:pPr algn="ctr"/>
            <a:r>
              <a:rPr lang="en-GB" sz="6000" b="1" dirty="0">
                <a:solidFill>
                  <a:srgbClr val="FF0000"/>
                </a:solidFill>
              </a:rPr>
              <a:t>(ভেষজ উদ্ভিদ ও এর ব্যবহার</a:t>
            </a:r>
          </a:p>
        </p:txBody>
      </p:sp>
    </p:spTree>
    <p:extLst>
      <p:ext uri="{BB962C8B-B14F-4D97-AF65-F5344CB8AC3E}">
        <p14:creationId xmlns:p14="http://schemas.microsoft.com/office/powerpoint/2010/main" val="106141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animBg="1"/>
      <p:bldP spid="4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CA10C-EE54-D59F-44A6-059F3DCC2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9FE6A2-64A7-0C06-15FD-AA4E72B20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0" y="103909"/>
            <a:ext cx="12192000" cy="66501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F63AA0-0AFA-C7A9-FEA6-526E6E2DBCD6}"/>
              </a:ext>
            </a:extLst>
          </p:cNvPr>
          <p:cNvSpPr txBox="1"/>
          <p:nvPr/>
        </p:nvSpPr>
        <p:spPr>
          <a:xfrm>
            <a:off x="2857500" y="520074"/>
            <a:ext cx="5676900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i="1"/>
              <a:t>ফলজ উদ্ভিদ</a:t>
            </a:r>
            <a:endParaRPr lang="en-US" sz="6000" b="1" i="1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8313357-B55B-4C38-DB33-A682A3F1505E}"/>
              </a:ext>
            </a:extLst>
          </p:cNvPr>
          <p:cNvSpPr/>
          <p:nvPr/>
        </p:nvSpPr>
        <p:spPr>
          <a:xfrm>
            <a:off x="1638300" y="5801228"/>
            <a:ext cx="3181350" cy="7715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45E0F4F-E5C7-8414-18B0-ACB87F5EBCE9}"/>
              </a:ext>
            </a:extLst>
          </p:cNvPr>
          <p:cNvSpPr/>
          <p:nvPr/>
        </p:nvSpPr>
        <p:spPr>
          <a:xfrm>
            <a:off x="7639050" y="5721350"/>
            <a:ext cx="3181350" cy="7715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872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52FBD6-1A94-DEF3-BF31-E582836E19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37234"/>
            <a:ext cx="12192000" cy="66501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49CB93-89B4-5E53-77AE-F9D1377DAC07}"/>
              </a:ext>
            </a:extLst>
          </p:cNvPr>
          <p:cNvSpPr txBox="1"/>
          <p:nvPr/>
        </p:nvSpPr>
        <p:spPr>
          <a:xfrm>
            <a:off x="5181600" y="2514600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6000" b="1"/>
          </a:p>
        </p:txBody>
      </p:sp>
      <p:sp>
        <p:nvSpPr>
          <p:cNvPr id="4" name="Ribbon: Curved and Tilted Down 3">
            <a:extLst>
              <a:ext uri="{FF2B5EF4-FFF2-40B4-BE49-F238E27FC236}">
                <a16:creationId xmlns:a16="http://schemas.microsoft.com/office/drawing/2014/main" id="{2850D902-F5AA-2A19-55BC-DD868D3C8A60}"/>
              </a:ext>
            </a:extLst>
          </p:cNvPr>
          <p:cNvSpPr/>
          <p:nvPr/>
        </p:nvSpPr>
        <p:spPr>
          <a:xfrm>
            <a:off x="4076700" y="2885643"/>
            <a:ext cx="4533900" cy="2010207"/>
          </a:xfrm>
          <a:prstGeom prst="ellipseRibbon">
            <a:avLst>
              <a:gd name="adj1" fmla="val 0"/>
              <a:gd name="adj2" fmla="val 50000"/>
              <a:gd name="adj3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বনজ উদ্ভিদ</a:t>
            </a:r>
            <a:endParaRPr lang="en-US"/>
          </a:p>
        </p:txBody>
      </p:sp>
      <p:sp>
        <p:nvSpPr>
          <p:cNvPr id="6" name="Flowchart: Display 5">
            <a:extLst>
              <a:ext uri="{FF2B5EF4-FFF2-40B4-BE49-F238E27FC236}">
                <a16:creationId xmlns:a16="http://schemas.microsoft.com/office/drawing/2014/main" id="{744E09FF-4249-21E6-3CB3-8D71283579BD}"/>
              </a:ext>
            </a:extLst>
          </p:cNvPr>
          <p:cNvSpPr/>
          <p:nvPr/>
        </p:nvSpPr>
        <p:spPr>
          <a:xfrm>
            <a:off x="1352550" y="5997671"/>
            <a:ext cx="3181350" cy="689743"/>
          </a:xfrm>
          <a:prstGeom prst="flowChartDispla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Display 7">
            <a:extLst>
              <a:ext uri="{FF2B5EF4-FFF2-40B4-BE49-F238E27FC236}">
                <a16:creationId xmlns:a16="http://schemas.microsoft.com/office/drawing/2014/main" id="{78AD2E8C-6EC8-180B-F722-5337E4F8EEEF}"/>
              </a:ext>
            </a:extLst>
          </p:cNvPr>
          <p:cNvSpPr/>
          <p:nvPr/>
        </p:nvSpPr>
        <p:spPr>
          <a:xfrm>
            <a:off x="7410450" y="5826221"/>
            <a:ext cx="3181350" cy="689743"/>
          </a:xfrm>
          <a:prstGeom prst="flowChartDispla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7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146DE-44B4-4C4B-BC9C-1BE2CDFCC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689B17-EB1C-E572-8C37-9BFE68344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-647700" y="-200390"/>
            <a:ext cx="13012824" cy="669326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98EBF4F-C990-108E-6D47-ED4C324CBBB6}"/>
              </a:ext>
            </a:extLst>
          </p:cNvPr>
          <p:cNvSpPr/>
          <p:nvPr/>
        </p:nvSpPr>
        <p:spPr>
          <a:xfrm>
            <a:off x="5133974" y="2628900"/>
            <a:ext cx="3400425" cy="17145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ভেষজ উদ্ভিদ</a:t>
            </a:r>
            <a:endParaRPr lang="en-US" sz="6600"/>
          </a:p>
        </p:txBody>
      </p:sp>
      <p:sp>
        <p:nvSpPr>
          <p:cNvPr id="5" name="Plaque 4">
            <a:extLst>
              <a:ext uri="{FF2B5EF4-FFF2-40B4-BE49-F238E27FC236}">
                <a16:creationId xmlns:a16="http://schemas.microsoft.com/office/drawing/2014/main" id="{E4B56AF5-5F4A-947A-58BE-0B9DA68747F8}"/>
              </a:ext>
            </a:extLst>
          </p:cNvPr>
          <p:cNvSpPr/>
          <p:nvPr/>
        </p:nvSpPr>
        <p:spPr>
          <a:xfrm>
            <a:off x="571499" y="5418931"/>
            <a:ext cx="3905251" cy="1028700"/>
          </a:xfrm>
          <a:prstGeom prst="plaqu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laque 6">
            <a:extLst>
              <a:ext uri="{FF2B5EF4-FFF2-40B4-BE49-F238E27FC236}">
                <a16:creationId xmlns:a16="http://schemas.microsoft.com/office/drawing/2014/main" id="{FBE5F575-4A86-6C01-41D6-6F34C77B50E5}"/>
              </a:ext>
            </a:extLst>
          </p:cNvPr>
          <p:cNvSpPr/>
          <p:nvPr/>
        </p:nvSpPr>
        <p:spPr>
          <a:xfrm>
            <a:off x="6834186" y="5418931"/>
            <a:ext cx="4519614" cy="1073944"/>
          </a:xfrm>
          <a:prstGeom prst="plaqu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945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911F3B-F714-5088-AFFC-5A52C8173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12247960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95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BC5F8-4D59-8DA0-7427-5F67F6CCA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729E3D7-A4B9-1130-F5A4-B16D171302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458700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315320-E1E2-7B53-0BB6-B5E7BFE5A9CD}"/>
              </a:ext>
            </a:extLst>
          </p:cNvPr>
          <p:cNvSpPr txBox="1"/>
          <p:nvPr/>
        </p:nvSpPr>
        <p:spPr>
          <a:xfrm>
            <a:off x="4267200" y="125836"/>
            <a:ext cx="5562600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4800"/>
              <a:t>শিখন ফল</a:t>
            </a:r>
            <a:endParaRPr lang="en-US" sz="4800"/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211B8704-33C8-211D-01F5-AD7314FFF268}"/>
              </a:ext>
            </a:extLst>
          </p:cNvPr>
          <p:cNvSpPr/>
          <p:nvPr/>
        </p:nvSpPr>
        <p:spPr>
          <a:xfrm rot="10800000" flipV="1">
            <a:off x="3067051" y="1196122"/>
            <a:ext cx="8858249" cy="4148567"/>
          </a:xfrm>
          <a:prstGeom prst="wedgeRectCallout">
            <a:avLst>
              <a:gd name="adj1" fmla="val -11509"/>
              <a:gd name="adj2" fmla="val 51553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>
              <a:buFont typeface="+mj-lt"/>
              <a:buAutoNum type="arabicPeriod"/>
            </a:pPr>
            <a:r>
              <a:rPr lang="en-GB" sz="4400"/>
              <a:t>কয়েকটা ভেষজ উদ্ভিদ চিনতে পারবে।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4400"/>
              <a:t>কয়কটি ভেষজ উদ্ভিদের ব্যবহার্য অংশ জানতে পারবে।</a:t>
            </a:r>
          </a:p>
          <a:p>
            <a:r>
              <a:rPr lang="en-GB" sz="4400"/>
              <a:t>3.কয়েকটা ভেষজ উদ্ভিদের ব্যবহার বর্ণনা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3252428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AA8A-E5E7-5E6C-FA91-FCC5AA47B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629FA5F-1E21-FA46-24AF-72DD2B3A9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376187" y="206374"/>
            <a:ext cx="11679998" cy="6519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A6CA89-A628-2672-3C08-B1E3A8E6597E}"/>
              </a:ext>
            </a:extLst>
          </p:cNvPr>
          <p:cNvSpPr txBox="1"/>
          <p:nvPr/>
        </p:nvSpPr>
        <p:spPr>
          <a:xfrm>
            <a:off x="4438650" y="0"/>
            <a:ext cx="7377163" cy="9233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err="1">
                <a:solidFill>
                  <a:srgbClr val="FFFF00"/>
                </a:solidFill>
              </a:rPr>
              <a:t>শিক্ষক</a:t>
            </a:r>
            <a:r>
              <a:rPr lang="en-GB" sz="5400" b="1" dirty="0">
                <a:solidFill>
                  <a:srgbClr val="FFFF00"/>
                </a:solidFill>
              </a:rPr>
              <a:t> </a:t>
            </a:r>
            <a:r>
              <a:rPr lang="en-GB" sz="5400" b="1" dirty="0" err="1">
                <a:solidFill>
                  <a:srgbClr val="FFFF00"/>
                </a:solidFill>
              </a:rPr>
              <a:t>ক্লাসে</a:t>
            </a:r>
            <a:r>
              <a:rPr lang="en-GB" sz="5400" b="1" dirty="0">
                <a:solidFill>
                  <a:srgbClr val="FFFF00"/>
                </a:solidFill>
              </a:rPr>
              <a:t> </a:t>
            </a:r>
            <a:r>
              <a:rPr lang="en-GB" sz="5400" b="1" dirty="0" err="1">
                <a:solidFill>
                  <a:srgbClr val="FFFF00"/>
                </a:solidFill>
              </a:rPr>
              <a:t>কি</a:t>
            </a:r>
            <a:r>
              <a:rPr lang="en-GB" sz="5400" b="1" dirty="0">
                <a:solidFill>
                  <a:srgbClr val="FFFF00"/>
                </a:solidFill>
              </a:rPr>
              <a:t> </a:t>
            </a:r>
            <a:r>
              <a:rPr lang="en-GB" sz="5400" dirty="0" err="1">
                <a:solidFill>
                  <a:srgbClr val="FFFF00"/>
                </a:solidFill>
              </a:rPr>
              <a:t>দেখাচ্ছে</a:t>
            </a:r>
            <a:r>
              <a:rPr lang="en-GB" sz="4000" dirty="0">
                <a:solidFill>
                  <a:schemeClr val="accent6"/>
                </a:solidFill>
              </a:rPr>
              <a:t> </a:t>
            </a:r>
            <a:endParaRPr lang="en-US" sz="4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80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Guest User</dc:creator>
  <cp:lastModifiedBy>Guest User</cp:lastModifiedBy>
  <cp:revision>29</cp:revision>
  <dcterms:created xsi:type="dcterms:W3CDTF">2026-07-06T09:32:25Z</dcterms:created>
  <dcterms:modified xsi:type="dcterms:W3CDTF">2026-07-22T08:57:12Z</dcterms:modified>
</cp:coreProperties>
</file>