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5" r:id="rId10"/>
    <p:sldId id="266" r:id="rId11"/>
    <p:sldId id="267" r:id="rId12"/>
    <p:sldId id="268" r:id="rId13"/>
    <p:sldId id="263" r:id="rId14"/>
    <p:sldId id="264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376" autoAdjust="0"/>
  </p:normalViewPr>
  <p:slideViewPr>
    <p:cSldViewPr>
      <p:cViewPr varScale="1">
        <p:scale>
          <a:sx n="62" d="100"/>
          <a:sy n="62" d="100"/>
        </p:scale>
        <p:origin x="-151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1808" y="0"/>
            <a:ext cx="9142192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3" name="Picture 2" descr="1000043526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1380744"/>
            <a:ext cx="9144000" cy="4096512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0" y="2057400"/>
            <a:ext cx="9144000" cy="1446550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পরিবেশ দূষণের উৎসগুলো হচ্ছে গাড়ি,শিল্পকারখানা,প্লাস্টিক,সার ও কীটনাশক।</a:t>
            </a:r>
            <a:endParaRPr lang="en-US" sz="4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3592.jpg"/>
          <p:cNvPicPr>
            <a:picLocks noChangeAspect="1"/>
          </p:cNvPicPr>
          <p:nvPr/>
        </p:nvPicPr>
        <p:blipFill>
          <a:blip r:embed="rId3" cstate="print">
            <a:lum bright="-20000"/>
          </a:blip>
          <a:stretch>
            <a:fillRect/>
          </a:stretch>
        </p:blipFill>
        <p:spPr>
          <a:xfrm>
            <a:off x="0" y="0"/>
            <a:ext cx="2971799" cy="190500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5" name="Picture 4" descr="1000043593.jpg"/>
          <p:cNvPicPr>
            <a:picLocks noChangeAspect="1"/>
          </p:cNvPicPr>
          <p:nvPr/>
        </p:nvPicPr>
        <p:blipFill>
          <a:blip r:embed="rId4" cstate="print">
            <a:lum bright="-20000"/>
          </a:blip>
          <a:stretch>
            <a:fillRect/>
          </a:stretch>
        </p:blipFill>
        <p:spPr>
          <a:xfrm>
            <a:off x="2819400" y="0"/>
            <a:ext cx="3124200" cy="1905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6" name="Picture 5" descr="100004359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3600" y="0"/>
            <a:ext cx="3200400" cy="190500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0" y="3581400"/>
            <a:ext cx="9144000" cy="212365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গাড়ির কালো ধোঁয়া,হাসপাতাল ,শিল্পকারখানার বর্জ্য ও ধোঁয়া,প্লাস্টিকের বর্জ্য,অতিরিক্ত সার ও কীটনাশকের প্রভাবে পরিবেশ দূষিত হচ্ছে।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867400"/>
            <a:ext cx="9144000" cy="769441"/>
          </a:xfrm>
          <a:prstGeom prst="rect">
            <a:avLst/>
          </a:prstGeom>
          <a:solidFill>
            <a:srgbClr val="002060"/>
          </a:solidFill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পরিবেশের মাটি,পানি ও বায়ু দূষিত হচ্ছে।</a:t>
            </a:r>
            <a:endParaRPr lang="en-US" sz="4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04800" y="838200"/>
            <a:ext cx="8458200" cy="1569660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তোমাদের নিজেদের বাড়ির আশপাশের কথা চিন্তা করে নিচের প্রশ্নগুলোর উত্তর দাও।</a:t>
            </a:r>
            <a:endParaRPr lang="en-US" sz="48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590800"/>
            <a:ext cx="7543800" cy="1446550"/>
          </a:xfrm>
          <a:prstGeom prst="rect">
            <a:avLst/>
          </a:prstGeom>
          <a:solidFill>
            <a:srgbClr val="00206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-তোমার বাড়ির আশপাশে পরিবেশ দূষণের উৎসগুলো কী কী?</a:t>
            </a:r>
            <a:endParaRPr lang="en-US" sz="4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4267200"/>
            <a:ext cx="7391400" cy="7694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-বাড়ির ময়লা-আবর্জনা কোথায় ফেলা হয়?</a:t>
            </a:r>
            <a:endParaRPr lang="en-US" sz="44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5257800"/>
            <a:ext cx="7543800" cy="14465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-পরিবেশ পরিষ্কার রাখতে তোমরা কী কী করো?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71628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নিচের  ছকটি পূরণ করো।</a:t>
            </a:r>
            <a:endParaRPr lang="en-US" sz="5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990600"/>
          <a:ext cx="9144000" cy="617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3657600"/>
                <a:gridCol w="2819400"/>
              </a:tblGrid>
              <a:tr h="1295400">
                <a:tc>
                  <a:txBody>
                    <a:bodyPr/>
                    <a:lstStyle/>
                    <a:p>
                      <a:endParaRPr lang="en-US" sz="44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219200"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114300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দূষণের উৎস</a:t>
            </a:r>
            <a:endParaRPr lang="en-US" sz="48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990600"/>
            <a:ext cx="342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 দিয়ে পরিবেশ দূষিত হচ্ছে</a:t>
            </a:r>
            <a:endParaRPr lang="en-US" sz="40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48400" y="990600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পরিবেশের কোন উপাদান দূষিত হচ্ছে</a:t>
            </a:r>
            <a:endParaRPr lang="en-US" sz="36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2286000"/>
            <a:ext cx="198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গাড়ি</a:t>
            </a:r>
            <a:endParaRPr lang="en-US" sz="48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405664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শিল্পকারখানা</a:t>
            </a:r>
            <a:endParaRPr lang="en-US" sz="48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46482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প্লাস্টিক</a:t>
            </a:r>
            <a:endParaRPr lang="en-US" sz="54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791200"/>
            <a:ext cx="312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সার ও কীটনাশক</a:t>
            </a:r>
            <a:endParaRPr lang="en-US" sz="48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43200" y="2362200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গাড়ির কালো ধোঁয়া</a:t>
            </a:r>
            <a:endParaRPr lang="en-US" sz="4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43200" y="3505200"/>
            <a:ext cx="3276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শিল্পকারখানার বর্জ্য ও ধোয়া</a:t>
            </a:r>
            <a:endParaRPr lang="en-US" sz="4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19400" y="4724400"/>
            <a:ext cx="335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যত্রতত্র প্লাস্টিকের বর্জ্য</a:t>
            </a:r>
            <a:endParaRPr lang="en-US" sz="4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43200" y="5867400"/>
            <a:ext cx="335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অতিরিক্ত সার ও কীটনাশক</a:t>
            </a:r>
            <a:endParaRPr lang="en-US" sz="4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05600" y="2438400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বায়ু</a:t>
            </a:r>
            <a:endParaRPr lang="en-US" sz="4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00800" y="3505200"/>
            <a:ext cx="2514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মাটি,পানি ও বায়ু</a:t>
            </a:r>
            <a:endParaRPr lang="en-US" sz="4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77000" y="49530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মাটি</a:t>
            </a:r>
            <a:endParaRPr lang="en-US" sz="4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29400" y="5867400"/>
            <a:ext cx="205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মাটি ও পানি</a:t>
            </a:r>
            <a:endParaRPr lang="en-US" sz="4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8" grpId="0"/>
      <p:bldP spid="9" grpId="0"/>
      <p:bldP spid="10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pic>
        <p:nvPicPr>
          <p:cNvPr id="3" name="Picture 2" descr="1000043592.jpg"/>
          <p:cNvPicPr>
            <a:picLocks noChangeAspect="1"/>
          </p:cNvPicPr>
          <p:nvPr/>
        </p:nvPicPr>
        <p:blipFill>
          <a:blip r:embed="rId3" cstate="print">
            <a:lum bright="-20000"/>
          </a:blip>
          <a:stretch>
            <a:fillRect/>
          </a:stretch>
        </p:blipFill>
        <p:spPr>
          <a:xfrm>
            <a:off x="0" y="0"/>
            <a:ext cx="4724400" cy="297180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6" name="Picture 5" descr="10000435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0"/>
            <a:ext cx="4419600" cy="289560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04800" y="2286000"/>
            <a:ext cx="2438400" cy="707886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মাটি দূষণ</a:t>
            </a:r>
            <a:endParaRPr lang="en-US" sz="40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72200" y="2362200"/>
            <a:ext cx="297180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পানি দূষণ</a:t>
            </a:r>
            <a:endParaRPr lang="en-US" sz="4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Horizontal Scroll 9"/>
          <p:cNvSpPr/>
          <p:nvPr/>
        </p:nvSpPr>
        <p:spPr>
          <a:xfrm>
            <a:off x="0" y="2362200"/>
            <a:ext cx="9372600" cy="5257800"/>
          </a:xfrm>
          <a:prstGeom prst="horizontalScroll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মানুষের কিছু কিছু কাজের মাধ্যমে পরিবেশ দূষিত হয়।মাটি ও পানিতে ময়লা,আবর্জনা,মানুষ ও বিভিন্ন প্রাণীর মল,শিল্পকারখানা ও হাসপাতালের বর্জ্য ফেলার কারণে মাটি ও পানি দূষিত হয়।যেখানে সেখানে পলিথিন ফেললে ও কৃষিজমিতে অতিরিক্ত সার ও কীটনাশক ব্যবহার করলেও মাটি ও পানি দূষিত হয়।</a:t>
            </a:r>
            <a:endParaRPr lang="en-US" sz="40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advTm="1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pic>
        <p:nvPicPr>
          <p:cNvPr id="3" name="Picture 2" descr="1000043593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914400" y="0"/>
            <a:ext cx="7543800" cy="25146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505200" y="2514600"/>
            <a:ext cx="2514600" cy="92333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বায়ু দূষণ</a:t>
            </a:r>
            <a:endParaRPr lang="en-US" sz="5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0" y="3200400"/>
            <a:ext cx="9372600" cy="3657600"/>
          </a:xfrm>
          <a:prstGeom prst="horizontalScroll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গাড়ি ও ইটভাটার কালো ধোঁয়া ,শিল্পকারখানার উৎপন্ন ধোঁয়া,গাছপালা ও পলিথিন পোড়ানো ধোঁয়া থেকে বায়ু দূষিত হয়।</a:t>
            </a:r>
            <a:endParaRPr lang="en-US" sz="48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981200" y="0"/>
            <a:ext cx="5029200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72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72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downloa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0"/>
            <a:ext cx="1905000" cy="1278602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Right Arrow 5"/>
          <p:cNvSpPr/>
          <p:nvPr/>
        </p:nvSpPr>
        <p:spPr>
          <a:xfrm>
            <a:off x="0" y="914400"/>
            <a:ext cx="8077200" cy="2819400"/>
          </a:xfrm>
          <a:prstGeom prst="rightArrow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1905000"/>
            <a:ext cx="6629400" cy="830997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দল-১*মাটি</a:t>
            </a:r>
            <a:endParaRPr lang="en-US" sz="48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0" y="2819400"/>
            <a:ext cx="8077200" cy="2743200"/>
          </a:xfrm>
          <a:prstGeom prst="rightArrow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3733800"/>
            <a:ext cx="5638800" cy="830997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দল-২*বায়ু</a:t>
            </a:r>
            <a:endParaRPr lang="en-US" sz="48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0" y="4648200"/>
            <a:ext cx="8382000" cy="2438400"/>
          </a:xfrm>
          <a:prstGeom prst="rightArrow">
            <a:avLst>
              <a:gd name="adj1" fmla="val 50000"/>
              <a:gd name="adj2" fmla="val 54678"/>
            </a:avLst>
          </a:prstGeom>
          <a:solidFill>
            <a:srgbClr val="7030A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52400" y="5486400"/>
            <a:ext cx="5638800" cy="830997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দল-৩*পানি</a:t>
            </a:r>
            <a:endParaRPr lang="en-US" sz="48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pic>
        <p:nvPicPr>
          <p:cNvPr id="3" name="Picture 2" descr="1000043592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0" y="457200"/>
            <a:ext cx="2971799" cy="350520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4" name="Picture 3" descr="1000043593.jpg"/>
          <p:cNvPicPr>
            <a:picLocks noChangeAspect="1"/>
          </p:cNvPicPr>
          <p:nvPr/>
        </p:nvPicPr>
        <p:blipFill>
          <a:blip r:embed="rId4">
            <a:lum bright="-20000"/>
          </a:blip>
          <a:stretch>
            <a:fillRect/>
          </a:stretch>
        </p:blipFill>
        <p:spPr>
          <a:xfrm>
            <a:off x="3124200" y="457200"/>
            <a:ext cx="2971799" cy="35052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5" name="Picture 4" descr="100004359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0" y="381000"/>
            <a:ext cx="2895600" cy="365760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0" y="4267200"/>
            <a:ext cx="9144000" cy="2123658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পর্যবেক্ষণ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আলোচনার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পোস্টার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পেপারে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পরিবেশ দূষণের ধরন ও দূষণের কারণ সমূহ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ছকে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উপস্থাপন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করো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0"/>
          <a:ext cx="9144000" cy="6758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6858000"/>
              </a:tblGrid>
              <a:tr h="1600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051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40676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9984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4800" y="0"/>
            <a:ext cx="198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দূষণের ধরন</a:t>
            </a:r>
            <a:endParaRPr lang="en-US" sz="5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133600"/>
            <a:ext cx="220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মাটি দূষণ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7338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বায়ু দূষণ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10200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পানি দূষণ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19400" y="228600"/>
            <a:ext cx="563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দূষণের কারণসমূহ</a:t>
            </a:r>
            <a:endParaRPr lang="en-US" sz="5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2200" y="1600200"/>
            <a:ext cx="7086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ময়লা আবর্জনা,মানুষ ও বিভিন্ন প্রাণীর মল,শিল্পকারখানা ও হাসপাতালের বর্জ্য,পলিথিন,অতিরিক্ত সার ও কীটনাশকের ব্যবহার।</a:t>
            </a:r>
            <a:endParaRPr lang="en-US" sz="36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2200" y="3886200"/>
            <a:ext cx="678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গাড়ি ও ইটভাটার কালো ধোঁয়া,শিল্পকারখানার উৎপন্ন ধোঁয়া,গাছপালা ,পলিথিন পোড়ানো ধোঁয়া।</a:t>
            </a:r>
            <a:endParaRPr lang="en-US" sz="36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62200" y="5105400"/>
            <a:ext cx="6781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প্লাস্টিক ও ময়লা আবর্জনা,শিল্পকারখানা ও হাসপাতালের বর্জ্য,অতিরিক্ত সার ও কীটনাশক </a:t>
            </a:r>
            <a:r>
              <a:rPr lang="en-US" sz="32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কৃষি জমিতে প্রয়োগ,অনুন্নত</a:t>
            </a:r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পয়ঃনিষ্কাশন ব্যবস্থা।</a:t>
            </a:r>
            <a:endParaRPr lang="en-US" sz="36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09600" y="0"/>
            <a:ext cx="7391400" cy="120032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sz="72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নীরব</a:t>
            </a:r>
            <a:r>
              <a:rPr lang="en-US" sz="72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72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124.jpe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0" y="1371600"/>
            <a:ext cx="4038600" cy="5486400"/>
          </a:xfrm>
          <a:prstGeom prst="rect">
            <a:avLst/>
          </a:prstGeom>
          <a:ln w="127000" cap="rnd">
            <a:solidFill>
              <a:srgbClr val="00B05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 descr="100004359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1371600"/>
            <a:ext cx="5029200" cy="5486400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133600" y="35004"/>
            <a:ext cx="4267200" cy="110799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err="1" smtClean="0">
                <a:solidFill>
                  <a:srgbClr val="FFFF00"/>
                </a:solidFill>
              </a:rPr>
              <a:t>মূল্যায়ন</a:t>
            </a:r>
            <a:endParaRPr lang="en-US" sz="6600">
              <a:solidFill>
                <a:srgbClr val="FFFF00"/>
              </a:solidFill>
            </a:endParaRPr>
          </a:p>
        </p:txBody>
      </p:sp>
      <p:pic>
        <p:nvPicPr>
          <p:cNvPr id="4" name="Picture 3" descr="1000043592.jpg"/>
          <p:cNvPicPr>
            <a:picLocks noChangeAspect="1"/>
          </p:cNvPicPr>
          <p:nvPr/>
        </p:nvPicPr>
        <p:blipFill>
          <a:blip r:embed="rId3" cstate="print">
            <a:lum bright="-20000"/>
          </a:blip>
          <a:stretch>
            <a:fillRect/>
          </a:stretch>
        </p:blipFill>
        <p:spPr>
          <a:xfrm>
            <a:off x="0" y="1371600"/>
            <a:ext cx="2971799" cy="251460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5" name="Picture 4" descr="1000043593.jpg"/>
          <p:cNvPicPr>
            <a:picLocks noChangeAspect="1"/>
          </p:cNvPicPr>
          <p:nvPr/>
        </p:nvPicPr>
        <p:blipFill>
          <a:blip r:embed="rId4" cstate="print">
            <a:lum bright="-20000"/>
          </a:blip>
          <a:stretch>
            <a:fillRect/>
          </a:stretch>
        </p:blipFill>
        <p:spPr>
          <a:xfrm>
            <a:off x="3124200" y="1371600"/>
            <a:ext cx="3151908" cy="25146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6" name="Picture 5" descr="100004359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8400" y="1371600"/>
            <a:ext cx="2895600" cy="259080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85800" y="4038600"/>
            <a:ext cx="7924800" cy="76944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-মাটি দূষণ ও বায়ু দূষণের একটি উৎস বলো।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4953000"/>
            <a:ext cx="7391400" cy="769441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-- 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- পানি দূষণ কিভাবে হয়?</a:t>
            </a:r>
            <a:endParaRPr lang="en-US" sz="4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5943600"/>
            <a:ext cx="7391400" cy="769441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- মাটি দূষণের একটি কারণ বলো।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1808" y="0"/>
            <a:ext cx="9142192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3" name="Picture 2" descr="100004352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914400"/>
            <a:ext cx="9144000" cy="50292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33400" y="152400"/>
            <a:ext cx="8153400" cy="1323439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নিরাময়মূলক</a:t>
            </a:r>
            <a:r>
              <a:rPr lang="en-US" sz="8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কার্যক্রম</a:t>
            </a:r>
            <a:r>
              <a:rPr lang="en-US" sz="8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249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838200" y="1676400"/>
            <a:ext cx="7848600" cy="251460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4191000"/>
            <a:ext cx="9144000" cy="2800767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যেসব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শিক্ষার্থী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পরিবেশ দূষণের উৎস ও কারণ চিহ্নিত 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পারেনি,তাদের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পর্যবেক্ষণ,উৎস ও কারণ আলোচনা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অনুশীলনের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সহায়তা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33400" y="0"/>
            <a:ext cx="8153400" cy="132343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8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সারসংক্ষেপ</a:t>
            </a:r>
            <a:endParaRPr lang="en-US" sz="80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0" y="1219200"/>
            <a:ext cx="9144000" cy="1524000"/>
          </a:xfrm>
          <a:prstGeom prst="verticalScroll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শিখলাম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0" y="2133600"/>
            <a:ext cx="9144000" cy="54864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পরিবেশ দূষণের উৎস ও কারণ চিহ্নিত করতে পেরেছি।পর্যবেক্ষণ ও আলোচনার মাধ্যমে মাটি,পানি ও বায়ু দূষণের উৎস ও কারণ শনাক্ত করেছি।</a:t>
            </a:r>
            <a:endParaRPr lang="en-US" sz="54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057400" y="0"/>
            <a:ext cx="49530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পরিকল্পিত</a:t>
            </a:r>
            <a:r>
              <a:rPr lang="en-US" sz="6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371600"/>
            <a:ext cx="5638800" cy="2590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Horizontal Scroll 4"/>
          <p:cNvSpPr/>
          <p:nvPr/>
        </p:nvSpPr>
        <p:spPr>
          <a:xfrm>
            <a:off x="381000" y="3733800"/>
            <a:ext cx="8763000" cy="3124200"/>
          </a:xfrm>
          <a:prstGeom prst="horizontalScroll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বাড়ির আশপাশ পর্যবেক্ষণ করে পরিবেশ দূষণের উৎস ও কারণ লিখে আনবে।</a:t>
            </a:r>
            <a:endParaRPr lang="en-US" sz="48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pic>
        <p:nvPicPr>
          <p:cNvPr id="3" name="Picture 2" descr="1000043525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1380744"/>
            <a:ext cx="9144000" cy="4096512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1808" y="0"/>
            <a:ext cx="9142192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Rounded Rectangle 2"/>
          <p:cNvSpPr/>
          <p:nvPr/>
        </p:nvSpPr>
        <p:spPr>
          <a:xfrm>
            <a:off x="2133600" y="0"/>
            <a:ext cx="5029200" cy="1600200"/>
          </a:xfrm>
          <a:prstGeom prst="round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80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 (1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1600200"/>
            <a:ext cx="457200" cy="5257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667000"/>
            <a:ext cx="3657600" cy="286232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শ্রেণি-৫ম</a:t>
            </a:r>
          </a:p>
          <a:p>
            <a:r>
              <a:rPr lang="en-US" sz="60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বিষয়-প্রাথমিক</a:t>
            </a:r>
            <a:r>
              <a:rPr lang="en-US" sz="6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endParaRPr lang="en-US" sz="6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38600" y="2590800"/>
            <a:ext cx="5105400" cy="3477875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অধ্যায়-9(পরিবেশ সংরক্ষণ)</a:t>
            </a:r>
          </a:p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পাঠ-৫৬(পরিবেশ দূষণের উৎস ও কারণ)</a:t>
            </a:r>
          </a:p>
          <a:p>
            <a:pPr algn="ctr"/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পাঠ্যপুস্তকের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নম্বরঃ৮৫-৮৬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819400" y="304800"/>
            <a:ext cx="41148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err="1" smtClean="0">
                <a:solidFill>
                  <a:srgbClr val="C00000"/>
                </a:solidFill>
                <a:latin typeface="NikoshBAN"/>
              </a:rPr>
              <a:t>শিখনফল</a:t>
            </a:r>
            <a:endParaRPr lang="en-US" sz="6600">
              <a:solidFill>
                <a:srgbClr val="C00000"/>
              </a:solidFill>
              <a:latin typeface="NikoshB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905000"/>
            <a:ext cx="6934200" cy="11079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6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6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6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 </a:t>
            </a:r>
            <a:endParaRPr lang="en-US" sz="66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304800" y="2895600"/>
            <a:ext cx="8534400" cy="39624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৫.২.১ মাটি,পানি,বায়ু দূষণের উৎস ও কারণ চিহ্নিত করতে পারবে।</a:t>
            </a:r>
            <a:endParaRPr lang="en-US" sz="60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286000" y="0"/>
            <a:ext cx="4724400" cy="1323439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পূর্বজ্ঞান</a:t>
            </a:r>
            <a:r>
              <a:rPr lang="en-US" sz="8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যাচাই</a:t>
            </a:r>
            <a:endParaRPr lang="en-US" sz="8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0" y="1447800"/>
            <a:ext cx="9144000" cy="5029200"/>
          </a:xfrm>
          <a:prstGeom prst="horizontalScroll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 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5800" y="3581400"/>
            <a:ext cx="8229600" cy="2123658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*পরিবেশের কোন কোন জড় উপাদানগুলো দূষিত হয়?</a:t>
            </a:r>
            <a:endParaRPr lang="en-US" sz="66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2209800"/>
            <a:ext cx="78486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*পরিবেশ কী ?</a:t>
            </a:r>
            <a:endParaRPr lang="en-US" sz="60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Horizontal Scroll 2"/>
          <p:cNvSpPr/>
          <p:nvPr/>
        </p:nvSpPr>
        <p:spPr>
          <a:xfrm>
            <a:off x="381000" y="-228600"/>
            <a:ext cx="8763000" cy="73914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বুঝতে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পারলাম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,মাটি,পানি,বায়ুতে জীবের জন্য ক্ষতিকর কোনো কিছু প্রবেশ করলে পরিবেশ দূষিত হয়। তাই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জানব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“পরিবেশ দূষণের উৎস ও কারণ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।”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133600" y="0"/>
            <a:ext cx="4724400" cy="1323439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0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57200" y="4876800"/>
            <a:ext cx="8229600" cy="1981200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“পরিবেশ দূষণের উৎস ও কারণ”</a:t>
            </a:r>
            <a:endParaRPr lang="en-US" sz="60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000043592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1" y="1447800"/>
            <a:ext cx="2971799" cy="342900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6" name="Picture 5" descr="1000043593.jpg"/>
          <p:cNvPicPr>
            <a:picLocks noChangeAspect="1"/>
          </p:cNvPicPr>
          <p:nvPr/>
        </p:nvPicPr>
        <p:blipFill>
          <a:blip r:embed="rId4">
            <a:lum bright="-20000"/>
          </a:blip>
          <a:stretch>
            <a:fillRect/>
          </a:stretch>
        </p:blipFill>
        <p:spPr>
          <a:xfrm>
            <a:off x="3124201" y="1447800"/>
            <a:ext cx="3124200" cy="33528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8" name="Picture 7" descr="100004359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1371600"/>
            <a:ext cx="2819400" cy="342900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pic>
        <p:nvPicPr>
          <p:cNvPr id="3" name="Picture 2" descr="School_Building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0" y="228600"/>
            <a:ext cx="9144000" cy="35433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Horizontal Scroll 3"/>
          <p:cNvSpPr/>
          <p:nvPr/>
        </p:nvSpPr>
        <p:spPr>
          <a:xfrm>
            <a:off x="0" y="3505200"/>
            <a:ext cx="9144000" cy="3657600"/>
          </a:xfrm>
          <a:prstGeom prst="horizontalScroll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চলো,বিদ্যালয়ের আশপাশ পর্যবেক্ষণ করে পরিবেশ দূষণের উৎস ও কারণগুলো চিহ্নিত করি।</a:t>
            </a:r>
            <a:endParaRPr lang="en-US" sz="5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52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2192" cy="68580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85800" y="228600"/>
            <a:ext cx="7696200" cy="1015663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বিদ্যালয়ের আশপাশ পর্যবেক্ষণ</a:t>
            </a:r>
            <a:endParaRPr lang="en-US" sz="60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00200"/>
            <a:ext cx="9144000" cy="2123658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তোমরা বিদ্যালয়ের আশপাশ পর্যবেক্ষণ করো।পর্যবেক্ষণ শেষে চিন্তা করে নিচের প্রশ্নগুলোর উত্তর দাও।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3962400"/>
            <a:ext cx="7162800" cy="769441"/>
          </a:xfrm>
          <a:prstGeom prst="rect">
            <a:avLst/>
          </a:prstGeom>
          <a:solidFill>
            <a:srgbClr val="00206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-পরিবেশ দূষণের উৎসগুলো কী কী?</a:t>
            </a:r>
            <a:endParaRPr lang="en-US" sz="4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4876800"/>
            <a:ext cx="7086600" cy="7694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-কী দিয়ে পরিবেশ দূষিত হচ্ছে?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5867400"/>
            <a:ext cx="6934200" cy="76944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-পরিবেশের কোন উপাদান দূষিত হচ্ছে?</a:t>
            </a:r>
            <a:endParaRPr lang="en-US" sz="44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508</Words>
  <Application>Microsoft Office PowerPoint</Application>
  <PresentationFormat>On-screen Show (4:3)</PresentationFormat>
  <Paragraphs>75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MAKSUDA</dc:creator>
  <cp:lastModifiedBy>MAKSUDA</cp:lastModifiedBy>
  <cp:revision>178</cp:revision>
  <dcterms:created xsi:type="dcterms:W3CDTF">2006-08-16T00:00:00Z</dcterms:created>
  <dcterms:modified xsi:type="dcterms:W3CDTF">2026-07-22T13:43:10Z</dcterms:modified>
</cp:coreProperties>
</file>