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9" r:id="rId3"/>
    <p:sldId id="257" r:id="rId4"/>
    <p:sldId id="272" r:id="rId5"/>
    <p:sldId id="270" r:id="rId6"/>
    <p:sldId id="271" r:id="rId7"/>
    <p:sldId id="258" r:id="rId8"/>
    <p:sldId id="266" r:id="rId9"/>
    <p:sldId id="260" r:id="rId10"/>
    <p:sldId id="261" r:id="rId11"/>
    <p:sldId id="262" r:id="rId12"/>
    <p:sldId id="267" r:id="rId13"/>
    <p:sldId id="263" r:id="rId14"/>
    <p:sldId id="264" r:id="rId15"/>
    <p:sldId id="265" r:id="rId16"/>
  </p:sldIdLst>
  <p:sldSz cx="12801600" cy="8229600"/>
  <p:notesSz cx="6858000" cy="9144000"/>
  <p:defaultTextStyle>
    <a:defPPr>
      <a:defRPr lang="en-US"/>
    </a:defPPr>
    <a:lvl1pPr marL="0" algn="l" defTabSz="1217889" rtl="0" eaLnBrk="1" latinLnBrk="0" hangingPunct="1">
      <a:defRPr sz="2400" kern="1200">
        <a:solidFill>
          <a:schemeClr val="tx1"/>
        </a:solidFill>
        <a:latin typeface="+mn-lt"/>
        <a:ea typeface="+mn-ea"/>
        <a:cs typeface="+mn-cs"/>
      </a:defRPr>
    </a:lvl1pPr>
    <a:lvl2pPr marL="608945" algn="l" defTabSz="1217889" rtl="0" eaLnBrk="1" latinLnBrk="0" hangingPunct="1">
      <a:defRPr sz="2400" kern="1200">
        <a:solidFill>
          <a:schemeClr val="tx1"/>
        </a:solidFill>
        <a:latin typeface="+mn-lt"/>
        <a:ea typeface="+mn-ea"/>
        <a:cs typeface="+mn-cs"/>
      </a:defRPr>
    </a:lvl2pPr>
    <a:lvl3pPr marL="1217889" algn="l" defTabSz="1217889" rtl="0" eaLnBrk="1" latinLnBrk="0" hangingPunct="1">
      <a:defRPr sz="2400" kern="1200">
        <a:solidFill>
          <a:schemeClr val="tx1"/>
        </a:solidFill>
        <a:latin typeface="+mn-lt"/>
        <a:ea typeface="+mn-ea"/>
        <a:cs typeface="+mn-cs"/>
      </a:defRPr>
    </a:lvl3pPr>
    <a:lvl4pPr marL="1826834" algn="l" defTabSz="1217889" rtl="0" eaLnBrk="1" latinLnBrk="0" hangingPunct="1">
      <a:defRPr sz="2400" kern="1200">
        <a:solidFill>
          <a:schemeClr val="tx1"/>
        </a:solidFill>
        <a:latin typeface="+mn-lt"/>
        <a:ea typeface="+mn-ea"/>
        <a:cs typeface="+mn-cs"/>
      </a:defRPr>
    </a:lvl4pPr>
    <a:lvl5pPr marL="2435779" algn="l" defTabSz="1217889" rtl="0" eaLnBrk="1" latinLnBrk="0" hangingPunct="1">
      <a:defRPr sz="2400" kern="1200">
        <a:solidFill>
          <a:schemeClr val="tx1"/>
        </a:solidFill>
        <a:latin typeface="+mn-lt"/>
        <a:ea typeface="+mn-ea"/>
        <a:cs typeface="+mn-cs"/>
      </a:defRPr>
    </a:lvl5pPr>
    <a:lvl6pPr marL="3044723" algn="l" defTabSz="1217889" rtl="0" eaLnBrk="1" latinLnBrk="0" hangingPunct="1">
      <a:defRPr sz="2400" kern="1200">
        <a:solidFill>
          <a:schemeClr val="tx1"/>
        </a:solidFill>
        <a:latin typeface="+mn-lt"/>
        <a:ea typeface="+mn-ea"/>
        <a:cs typeface="+mn-cs"/>
      </a:defRPr>
    </a:lvl6pPr>
    <a:lvl7pPr marL="3653668" algn="l" defTabSz="1217889" rtl="0" eaLnBrk="1" latinLnBrk="0" hangingPunct="1">
      <a:defRPr sz="2400" kern="1200">
        <a:solidFill>
          <a:schemeClr val="tx1"/>
        </a:solidFill>
        <a:latin typeface="+mn-lt"/>
        <a:ea typeface="+mn-ea"/>
        <a:cs typeface="+mn-cs"/>
      </a:defRPr>
    </a:lvl7pPr>
    <a:lvl8pPr marL="4262613" algn="l" defTabSz="1217889" rtl="0" eaLnBrk="1" latinLnBrk="0" hangingPunct="1">
      <a:defRPr sz="2400" kern="1200">
        <a:solidFill>
          <a:schemeClr val="tx1"/>
        </a:solidFill>
        <a:latin typeface="+mn-lt"/>
        <a:ea typeface="+mn-ea"/>
        <a:cs typeface="+mn-cs"/>
      </a:defRPr>
    </a:lvl8pPr>
    <a:lvl9pPr marL="4871557" algn="l" defTabSz="1217889"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0" d="100"/>
          <a:sy n="50" d="100"/>
        </p:scale>
        <p:origin x="-1810" y="-581"/>
      </p:cViewPr>
      <p:guideLst>
        <p:guide orient="horz" pos="2592"/>
        <p:guide pos="4032"/>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5B3650-2315-4C48-A8EC-827D7B73FE05}"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3C62113B-F37E-4A34-B716-1CCBBB62C3D3}">
      <dgm:prSet phldrT="[Text]" custT="1"/>
      <dgm:spPr/>
      <dgm:t>
        <a:bodyPr/>
        <a:lstStyle/>
        <a:p>
          <a:r>
            <a:rPr lang="en-US" sz="3200" dirty="0" err="1" smtClean="0">
              <a:latin typeface="NikoshBAN" pitchFamily="2" charset="0"/>
              <a:cs typeface="NikoshBAN" pitchFamily="2" charset="0"/>
            </a:rPr>
            <a:t>জাহান্নাম</a:t>
          </a:r>
          <a:endParaRPr lang="en-US" sz="3200" dirty="0">
            <a:latin typeface="NikoshBAN" pitchFamily="2" charset="0"/>
            <a:cs typeface="NikoshBAN" pitchFamily="2" charset="0"/>
          </a:endParaRPr>
        </a:p>
      </dgm:t>
    </dgm:pt>
    <dgm:pt modelId="{5F880183-7074-40EB-A092-7FBEED8A5EB8}" type="parTrans" cxnId="{3571CC31-351E-43C1-BC91-33B1F21292EB}">
      <dgm:prSet/>
      <dgm:spPr/>
      <dgm:t>
        <a:bodyPr/>
        <a:lstStyle/>
        <a:p>
          <a:endParaRPr lang="en-US" sz="3200">
            <a:latin typeface="NikoshBAN" pitchFamily="2" charset="0"/>
            <a:cs typeface="NikoshBAN" pitchFamily="2" charset="0"/>
          </a:endParaRPr>
        </a:p>
      </dgm:t>
    </dgm:pt>
    <dgm:pt modelId="{ED6FF9D2-9695-4FE4-B3D8-36DDDD4A8962}" type="sibTrans" cxnId="{3571CC31-351E-43C1-BC91-33B1F21292EB}">
      <dgm:prSet/>
      <dgm:spPr/>
      <dgm:t>
        <a:bodyPr/>
        <a:lstStyle/>
        <a:p>
          <a:endParaRPr lang="en-US" sz="3200">
            <a:latin typeface="NikoshBAN" pitchFamily="2" charset="0"/>
            <a:cs typeface="NikoshBAN" pitchFamily="2" charset="0"/>
          </a:endParaRPr>
        </a:p>
      </dgm:t>
    </dgm:pt>
    <dgm:pt modelId="{9987BDB7-77AA-4619-BCB8-D7C7D90A5A0C}">
      <dgm:prSet phldrT="[Text]" custT="1"/>
      <dgm:spPr/>
      <dgm:t>
        <a:bodyPr/>
        <a:lstStyle/>
        <a:p>
          <a:r>
            <a:rPr lang="en-US" sz="3200" dirty="0" err="1" smtClean="0">
              <a:latin typeface="NikoshBAN" pitchFamily="2" charset="0"/>
              <a:cs typeface="NikoshBAN" pitchFamily="2" charset="0"/>
            </a:rPr>
            <a:t>জাহান্নাম</a:t>
          </a:r>
          <a:endParaRPr lang="en-US" sz="3200" dirty="0">
            <a:latin typeface="NikoshBAN" pitchFamily="2" charset="0"/>
            <a:cs typeface="NikoshBAN" pitchFamily="2" charset="0"/>
          </a:endParaRPr>
        </a:p>
      </dgm:t>
    </dgm:pt>
    <dgm:pt modelId="{D47BFDC7-6617-42C6-AAB4-2517B2D7C335}" type="parTrans" cxnId="{6B1A0937-9FAE-48C3-B17D-88516E4CC86A}">
      <dgm:prSet custT="1"/>
      <dgm:spPr/>
      <dgm:t>
        <a:bodyPr/>
        <a:lstStyle/>
        <a:p>
          <a:endParaRPr lang="en-US" sz="3200">
            <a:latin typeface="NikoshBAN" pitchFamily="2" charset="0"/>
            <a:cs typeface="NikoshBAN" pitchFamily="2" charset="0"/>
          </a:endParaRPr>
        </a:p>
      </dgm:t>
    </dgm:pt>
    <dgm:pt modelId="{AE2E31F2-4C91-475C-A017-A37FB1B41C96}" type="sibTrans" cxnId="{6B1A0937-9FAE-48C3-B17D-88516E4CC86A}">
      <dgm:prSet/>
      <dgm:spPr/>
      <dgm:t>
        <a:bodyPr/>
        <a:lstStyle/>
        <a:p>
          <a:endParaRPr lang="en-US" sz="3200">
            <a:latin typeface="NikoshBAN" pitchFamily="2" charset="0"/>
            <a:cs typeface="NikoshBAN" pitchFamily="2" charset="0"/>
          </a:endParaRPr>
        </a:p>
      </dgm:t>
    </dgm:pt>
    <dgm:pt modelId="{7AD2BAE0-C509-4069-9146-190EBAAD0F5B}">
      <dgm:prSet phldrT="[Text]" custT="1"/>
      <dgm:spPr/>
      <dgm:t>
        <a:bodyPr/>
        <a:lstStyle/>
        <a:p>
          <a:r>
            <a:rPr lang="en-US" sz="3200" dirty="0" err="1" smtClean="0">
              <a:latin typeface="NikoshBAN" pitchFamily="2" charset="0"/>
              <a:cs typeface="NikoshBAN" pitchFamily="2" charset="0"/>
            </a:rPr>
            <a:t>হাবিয়া</a:t>
          </a:r>
          <a:endParaRPr lang="en-US" sz="3200" dirty="0">
            <a:latin typeface="NikoshBAN" pitchFamily="2" charset="0"/>
            <a:cs typeface="NikoshBAN" pitchFamily="2" charset="0"/>
          </a:endParaRPr>
        </a:p>
      </dgm:t>
    </dgm:pt>
    <dgm:pt modelId="{51944069-1EBC-4A4D-A128-92115BE9E54C}" type="parTrans" cxnId="{4DD97ABB-B21A-4161-8045-E0ED6D23D10A}">
      <dgm:prSet custT="1"/>
      <dgm:spPr/>
      <dgm:t>
        <a:bodyPr/>
        <a:lstStyle/>
        <a:p>
          <a:endParaRPr lang="en-US" sz="3200">
            <a:latin typeface="NikoshBAN" pitchFamily="2" charset="0"/>
            <a:cs typeface="NikoshBAN" pitchFamily="2" charset="0"/>
          </a:endParaRPr>
        </a:p>
      </dgm:t>
    </dgm:pt>
    <dgm:pt modelId="{82862858-CF23-49E0-804F-E1644E124585}" type="sibTrans" cxnId="{4DD97ABB-B21A-4161-8045-E0ED6D23D10A}">
      <dgm:prSet/>
      <dgm:spPr/>
      <dgm:t>
        <a:bodyPr/>
        <a:lstStyle/>
        <a:p>
          <a:endParaRPr lang="en-US" sz="3200">
            <a:latin typeface="NikoshBAN" pitchFamily="2" charset="0"/>
            <a:cs typeface="NikoshBAN" pitchFamily="2" charset="0"/>
          </a:endParaRPr>
        </a:p>
      </dgm:t>
    </dgm:pt>
    <dgm:pt modelId="{9FFDA468-0E9C-4D0A-AA60-9FA17B18B8E1}">
      <dgm:prSet phldrT="[Text]" custT="1"/>
      <dgm:spPr/>
      <dgm:t>
        <a:bodyPr/>
        <a:lstStyle/>
        <a:p>
          <a:r>
            <a:rPr lang="en-US" sz="3200" dirty="0" err="1" smtClean="0">
              <a:latin typeface="NikoshBAN" pitchFamily="2" charset="0"/>
              <a:cs typeface="NikoshBAN" pitchFamily="2" charset="0"/>
            </a:rPr>
            <a:t>জাহিম</a:t>
          </a:r>
          <a:endParaRPr lang="en-US" sz="3200" dirty="0">
            <a:latin typeface="NikoshBAN" pitchFamily="2" charset="0"/>
            <a:cs typeface="NikoshBAN" pitchFamily="2" charset="0"/>
          </a:endParaRPr>
        </a:p>
      </dgm:t>
    </dgm:pt>
    <dgm:pt modelId="{0DB71278-4A7D-4F3B-8435-92CFD1AEA185}" type="parTrans" cxnId="{639C771B-77B4-4C06-9341-3F7890310241}">
      <dgm:prSet custT="1"/>
      <dgm:spPr/>
      <dgm:t>
        <a:bodyPr/>
        <a:lstStyle/>
        <a:p>
          <a:endParaRPr lang="en-US" sz="3200">
            <a:latin typeface="NikoshBAN" pitchFamily="2" charset="0"/>
            <a:cs typeface="NikoshBAN" pitchFamily="2" charset="0"/>
          </a:endParaRPr>
        </a:p>
      </dgm:t>
    </dgm:pt>
    <dgm:pt modelId="{12CD0F09-AAF7-4636-B8FA-97E08DAA358E}" type="sibTrans" cxnId="{639C771B-77B4-4C06-9341-3F7890310241}">
      <dgm:prSet/>
      <dgm:spPr/>
      <dgm:t>
        <a:bodyPr/>
        <a:lstStyle/>
        <a:p>
          <a:endParaRPr lang="en-US" sz="3200">
            <a:latin typeface="NikoshBAN" pitchFamily="2" charset="0"/>
            <a:cs typeface="NikoshBAN" pitchFamily="2" charset="0"/>
          </a:endParaRPr>
        </a:p>
      </dgm:t>
    </dgm:pt>
    <dgm:pt modelId="{4DDB8CA1-891D-44C1-A3C4-E0505E70ABF2}">
      <dgm:prSet phldrT="[Text]" custT="1"/>
      <dgm:spPr/>
      <dgm:t>
        <a:bodyPr/>
        <a:lstStyle/>
        <a:p>
          <a:r>
            <a:rPr lang="en-US" sz="3200" dirty="0" err="1" smtClean="0">
              <a:latin typeface="NikoshBAN" pitchFamily="2" charset="0"/>
              <a:cs typeface="NikoshBAN" pitchFamily="2" charset="0"/>
            </a:rPr>
            <a:t>সাকার</a:t>
          </a:r>
          <a:endParaRPr lang="en-US" sz="3200" dirty="0">
            <a:latin typeface="NikoshBAN" pitchFamily="2" charset="0"/>
            <a:cs typeface="NikoshBAN" pitchFamily="2" charset="0"/>
          </a:endParaRPr>
        </a:p>
      </dgm:t>
    </dgm:pt>
    <dgm:pt modelId="{190A7CBB-18F7-451A-87CF-9988E3589C9E}" type="parTrans" cxnId="{F3A824BE-E188-4BC9-A629-A995FBEAB6F1}">
      <dgm:prSet custT="1"/>
      <dgm:spPr/>
      <dgm:t>
        <a:bodyPr/>
        <a:lstStyle/>
        <a:p>
          <a:endParaRPr lang="en-US" sz="3200">
            <a:latin typeface="NikoshBAN" pitchFamily="2" charset="0"/>
            <a:cs typeface="NikoshBAN" pitchFamily="2" charset="0"/>
          </a:endParaRPr>
        </a:p>
      </dgm:t>
    </dgm:pt>
    <dgm:pt modelId="{A521FA09-5A83-401D-A667-38260A94AF58}" type="sibTrans" cxnId="{F3A824BE-E188-4BC9-A629-A995FBEAB6F1}">
      <dgm:prSet/>
      <dgm:spPr/>
      <dgm:t>
        <a:bodyPr/>
        <a:lstStyle/>
        <a:p>
          <a:endParaRPr lang="en-US" sz="3200">
            <a:latin typeface="NikoshBAN" pitchFamily="2" charset="0"/>
            <a:cs typeface="NikoshBAN" pitchFamily="2" charset="0"/>
          </a:endParaRPr>
        </a:p>
      </dgm:t>
    </dgm:pt>
    <dgm:pt modelId="{87D756C8-B0B7-475A-B36F-55C733F1D71C}">
      <dgm:prSet phldrT="[Text]" custT="1"/>
      <dgm:spPr/>
      <dgm:t>
        <a:bodyPr/>
        <a:lstStyle/>
        <a:p>
          <a:r>
            <a:rPr lang="en-US" sz="3200" dirty="0" err="1" smtClean="0">
              <a:latin typeface="NikoshBAN" pitchFamily="2" charset="0"/>
              <a:cs typeface="NikoshBAN" pitchFamily="2" charset="0"/>
            </a:rPr>
            <a:t>সাইর</a:t>
          </a:r>
          <a:endParaRPr lang="en-US" sz="3200" dirty="0">
            <a:latin typeface="NikoshBAN" pitchFamily="2" charset="0"/>
            <a:cs typeface="NikoshBAN" pitchFamily="2" charset="0"/>
          </a:endParaRPr>
        </a:p>
      </dgm:t>
    </dgm:pt>
    <dgm:pt modelId="{4FF2455F-74FD-4885-B2B8-7B23DC42E2FC}" type="parTrans" cxnId="{0E60B388-3265-4BD1-86CB-242ECB6DB344}">
      <dgm:prSet custT="1"/>
      <dgm:spPr/>
      <dgm:t>
        <a:bodyPr/>
        <a:lstStyle/>
        <a:p>
          <a:endParaRPr lang="en-US" sz="3200">
            <a:latin typeface="NikoshBAN" pitchFamily="2" charset="0"/>
            <a:cs typeface="NikoshBAN" pitchFamily="2" charset="0"/>
          </a:endParaRPr>
        </a:p>
      </dgm:t>
    </dgm:pt>
    <dgm:pt modelId="{81BE6092-A058-4D60-A9D7-7D8CDF21CA0A}" type="sibTrans" cxnId="{0E60B388-3265-4BD1-86CB-242ECB6DB344}">
      <dgm:prSet/>
      <dgm:spPr/>
      <dgm:t>
        <a:bodyPr/>
        <a:lstStyle/>
        <a:p>
          <a:endParaRPr lang="en-US" sz="3200">
            <a:latin typeface="NikoshBAN" pitchFamily="2" charset="0"/>
            <a:cs typeface="NikoshBAN" pitchFamily="2" charset="0"/>
          </a:endParaRPr>
        </a:p>
      </dgm:t>
    </dgm:pt>
    <dgm:pt modelId="{B7CC0B07-90E4-4275-BF1E-5704A86347BA}">
      <dgm:prSet phldrT="[Text]" custT="1"/>
      <dgm:spPr/>
      <dgm:t>
        <a:bodyPr/>
        <a:lstStyle/>
        <a:p>
          <a:r>
            <a:rPr lang="en-US" sz="3200" dirty="0" err="1" smtClean="0">
              <a:latin typeface="NikoshBAN" pitchFamily="2" charset="0"/>
              <a:cs typeface="NikoshBAN" pitchFamily="2" charset="0"/>
            </a:rPr>
            <a:t>হুতামাহ</a:t>
          </a:r>
          <a:endParaRPr lang="en-US" sz="3200" dirty="0">
            <a:latin typeface="NikoshBAN" pitchFamily="2" charset="0"/>
            <a:cs typeface="NikoshBAN" pitchFamily="2" charset="0"/>
          </a:endParaRPr>
        </a:p>
      </dgm:t>
    </dgm:pt>
    <dgm:pt modelId="{16617B65-A8B9-4699-87B7-2953495BDE74}" type="parTrans" cxnId="{362C8278-F533-44DD-97F2-E364E376E64E}">
      <dgm:prSet custT="1"/>
      <dgm:spPr/>
      <dgm:t>
        <a:bodyPr/>
        <a:lstStyle/>
        <a:p>
          <a:endParaRPr lang="en-US" sz="3200">
            <a:latin typeface="NikoshBAN" pitchFamily="2" charset="0"/>
            <a:cs typeface="NikoshBAN" pitchFamily="2" charset="0"/>
          </a:endParaRPr>
        </a:p>
      </dgm:t>
    </dgm:pt>
    <dgm:pt modelId="{6599E9F0-8BEB-46E4-A908-0ECDAF8C6035}" type="sibTrans" cxnId="{362C8278-F533-44DD-97F2-E364E376E64E}">
      <dgm:prSet/>
      <dgm:spPr/>
      <dgm:t>
        <a:bodyPr/>
        <a:lstStyle/>
        <a:p>
          <a:endParaRPr lang="en-US" sz="3200">
            <a:latin typeface="NikoshBAN" pitchFamily="2" charset="0"/>
            <a:cs typeface="NikoshBAN" pitchFamily="2" charset="0"/>
          </a:endParaRPr>
        </a:p>
      </dgm:t>
    </dgm:pt>
    <dgm:pt modelId="{49A515B9-AFAA-4EAF-9624-4D5CF924090D}">
      <dgm:prSet phldrT="[Text]" custT="1"/>
      <dgm:spPr/>
      <dgm:t>
        <a:bodyPr/>
        <a:lstStyle/>
        <a:p>
          <a:r>
            <a:rPr lang="en-US" sz="3200" dirty="0" err="1" smtClean="0">
              <a:latin typeface="NikoshBAN" pitchFamily="2" charset="0"/>
              <a:cs typeface="NikoshBAN" pitchFamily="2" charset="0"/>
            </a:rPr>
            <a:t>লাযা</a:t>
          </a:r>
          <a:endParaRPr lang="en-US" sz="3200" dirty="0">
            <a:latin typeface="NikoshBAN" pitchFamily="2" charset="0"/>
            <a:cs typeface="NikoshBAN" pitchFamily="2" charset="0"/>
          </a:endParaRPr>
        </a:p>
      </dgm:t>
    </dgm:pt>
    <dgm:pt modelId="{69017EB8-4BA5-43F8-891A-32B3BEEB21A7}" type="parTrans" cxnId="{49B1A73F-D69D-499C-88D0-50D5E6F18BEF}">
      <dgm:prSet custT="1"/>
      <dgm:spPr/>
      <dgm:t>
        <a:bodyPr/>
        <a:lstStyle/>
        <a:p>
          <a:endParaRPr lang="en-US" sz="3200">
            <a:latin typeface="NikoshBAN" pitchFamily="2" charset="0"/>
            <a:cs typeface="NikoshBAN" pitchFamily="2" charset="0"/>
          </a:endParaRPr>
        </a:p>
      </dgm:t>
    </dgm:pt>
    <dgm:pt modelId="{081BC4D4-9937-4718-9017-8CF27EFE7756}" type="sibTrans" cxnId="{49B1A73F-D69D-499C-88D0-50D5E6F18BEF}">
      <dgm:prSet/>
      <dgm:spPr/>
      <dgm:t>
        <a:bodyPr/>
        <a:lstStyle/>
        <a:p>
          <a:endParaRPr lang="en-US" sz="3200">
            <a:latin typeface="NikoshBAN" pitchFamily="2" charset="0"/>
            <a:cs typeface="NikoshBAN" pitchFamily="2" charset="0"/>
          </a:endParaRPr>
        </a:p>
      </dgm:t>
    </dgm:pt>
    <dgm:pt modelId="{AD370ABA-B185-4DCC-B5C2-AF7623333C1C}" type="pres">
      <dgm:prSet presAssocID="{2F5B3650-2315-4C48-A8EC-827D7B73FE05}" presName="cycle" presStyleCnt="0">
        <dgm:presLayoutVars>
          <dgm:chMax val="1"/>
          <dgm:dir/>
          <dgm:animLvl val="ctr"/>
          <dgm:resizeHandles val="exact"/>
        </dgm:presLayoutVars>
      </dgm:prSet>
      <dgm:spPr/>
      <dgm:t>
        <a:bodyPr/>
        <a:lstStyle/>
        <a:p>
          <a:endParaRPr lang="en-US"/>
        </a:p>
      </dgm:t>
    </dgm:pt>
    <dgm:pt modelId="{93DAD15F-1654-4207-8B3C-05E4258B57AD}" type="pres">
      <dgm:prSet presAssocID="{3C62113B-F37E-4A34-B716-1CCBBB62C3D3}" presName="centerShape" presStyleLbl="node0" presStyleIdx="0" presStyleCnt="1"/>
      <dgm:spPr/>
      <dgm:t>
        <a:bodyPr/>
        <a:lstStyle/>
        <a:p>
          <a:endParaRPr lang="en-US"/>
        </a:p>
      </dgm:t>
    </dgm:pt>
    <dgm:pt modelId="{E7FA6170-6050-4057-B664-B9C9C10B90B9}" type="pres">
      <dgm:prSet presAssocID="{D47BFDC7-6617-42C6-AAB4-2517B2D7C335}" presName="Name9" presStyleLbl="parChTrans1D2" presStyleIdx="0" presStyleCnt="7"/>
      <dgm:spPr/>
      <dgm:t>
        <a:bodyPr/>
        <a:lstStyle/>
        <a:p>
          <a:endParaRPr lang="en-US"/>
        </a:p>
      </dgm:t>
    </dgm:pt>
    <dgm:pt modelId="{A95BF6D4-4188-4177-A52E-425CCCEE0A2B}" type="pres">
      <dgm:prSet presAssocID="{D47BFDC7-6617-42C6-AAB4-2517B2D7C335}" presName="connTx" presStyleLbl="parChTrans1D2" presStyleIdx="0" presStyleCnt="7"/>
      <dgm:spPr/>
      <dgm:t>
        <a:bodyPr/>
        <a:lstStyle/>
        <a:p>
          <a:endParaRPr lang="en-US"/>
        </a:p>
      </dgm:t>
    </dgm:pt>
    <dgm:pt modelId="{A0523592-D7CD-44F2-8FC1-41ACF9BBD5A6}" type="pres">
      <dgm:prSet presAssocID="{9987BDB7-77AA-4619-BCB8-D7C7D90A5A0C}" presName="node" presStyleLbl="node1" presStyleIdx="0" presStyleCnt="7">
        <dgm:presLayoutVars>
          <dgm:bulletEnabled val="1"/>
        </dgm:presLayoutVars>
      </dgm:prSet>
      <dgm:spPr/>
      <dgm:t>
        <a:bodyPr/>
        <a:lstStyle/>
        <a:p>
          <a:endParaRPr lang="en-US"/>
        </a:p>
      </dgm:t>
    </dgm:pt>
    <dgm:pt modelId="{1016B6CF-7A95-40C8-BD73-BC9D5B4F0615}" type="pres">
      <dgm:prSet presAssocID="{51944069-1EBC-4A4D-A128-92115BE9E54C}" presName="Name9" presStyleLbl="parChTrans1D2" presStyleIdx="1" presStyleCnt="7"/>
      <dgm:spPr/>
      <dgm:t>
        <a:bodyPr/>
        <a:lstStyle/>
        <a:p>
          <a:endParaRPr lang="en-US"/>
        </a:p>
      </dgm:t>
    </dgm:pt>
    <dgm:pt modelId="{4E10AD70-8931-4A4D-AA23-22129B508C6C}" type="pres">
      <dgm:prSet presAssocID="{51944069-1EBC-4A4D-A128-92115BE9E54C}" presName="connTx" presStyleLbl="parChTrans1D2" presStyleIdx="1" presStyleCnt="7"/>
      <dgm:spPr/>
      <dgm:t>
        <a:bodyPr/>
        <a:lstStyle/>
        <a:p>
          <a:endParaRPr lang="en-US"/>
        </a:p>
      </dgm:t>
    </dgm:pt>
    <dgm:pt modelId="{168C3277-1AE2-45FC-822F-6C6DBB58AC11}" type="pres">
      <dgm:prSet presAssocID="{7AD2BAE0-C509-4069-9146-190EBAAD0F5B}" presName="node" presStyleLbl="node1" presStyleIdx="1" presStyleCnt="7">
        <dgm:presLayoutVars>
          <dgm:bulletEnabled val="1"/>
        </dgm:presLayoutVars>
      </dgm:prSet>
      <dgm:spPr/>
      <dgm:t>
        <a:bodyPr/>
        <a:lstStyle/>
        <a:p>
          <a:endParaRPr lang="en-US"/>
        </a:p>
      </dgm:t>
    </dgm:pt>
    <dgm:pt modelId="{44DCD394-9B76-45F9-8659-0614C33079ED}" type="pres">
      <dgm:prSet presAssocID="{0DB71278-4A7D-4F3B-8435-92CFD1AEA185}" presName="Name9" presStyleLbl="parChTrans1D2" presStyleIdx="2" presStyleCnt="7"/>
      <dgm:spPr/>
      <dgm:t>
        <a:bodyPr/>
        <a:lstStyle/>
        <a:p>
          <a:endParaRPr lang="en-US"/>
        </a:p>
      </dgm:t>
    </dgm:pt>
    <dgm:pt modelId="{D12C34A4-F23A-4A7A-8CCA-6E49D461D54B}" type="pres">
      <dgm:prSet presAssocID="{0DB71278-4A7D-4F3B-8435-92CFD1AEA185}" presName="connTx" presStyleLbl="parChTrans1D2" presStyleIdx="2" presStyleCnt="7"/>
      <dgm:spPr/>
      <dgm:t>
        <a:bodyPr/>
        <a:lstStyle/>
        <a:p>
          <a:endParaRPr lang="en-US"/>
        </a:p>
      </dgm:t>
    </dgm:pt>
    <dgm:pt modelId="{4893A53E-2B0F-4C7E-84FA-F2AA23191509}" type="pres">
      <dgm:prSet presAssocID="{9FFDA468-0E9C-4D0A-AA60-9FA17B18B8E1}" presName="node" presStyleLbl="node1" presStyleIdx="2" presStyleCnt="7">
        <dgm:presLayoutVars>
          <dgm:bulletEnabled val="1"/>
        </dgm:presLayoutVars>
      </dgm:prSet>
      <dgm:spPr/>
      <dgm:t>
        <a:bodyPr/>
        <a:lstStyle/>
        <a:p>
          <a:endParaRPr lang="en-US"/>
        </a:p>
      </dgm:t>
    </dgm:pt>
    <dgm:pt modelId="{A75BEC97-1D16-4311-B795-6C95FCAC407B}" type="pres">
      <dgm:prSet presAssocID="{190A7CBB-18F7-451A-87CF-9988E3589C9E}" presName="Name9" presStyleLbl="parChTrans1D2" presStyleIdx="3" presStyleCnt="7"/>
      <dgm:spPr/>
      <dgm:t>
        <a:bodyPr/>
        <a:lstStyle/>
        <a:p>
          <a:endParaRPr lang="en-US"/>
        </a:p>
      </dgm:t>
    </dgm:pt>
    <dgm:pt modelId="{400DC600-44AD-46E7-9337-38C529559DC0}" type="pres">
      <dgm:prSet presAssocID="{190A7CBB-18F7-451A-87CF-9988E3589C9E}" presName="connTx" presStyleLbl="parChTrans1D2" presStyleIdx="3" presStyleCnt="7"/>
      <dgm:spPr/>
      <dgm:t>
        <a:bodyPr/>
        <a:lstStyle/>
        <a:p>
          <a:endParaRPr lang="en-US"/>
        </a:p>
      </dgm:t>
    </dgm:pt>
    <dgm:pt modelId="{157B07DD-2AA9-42D9-A429-AFCB6A7C3B18}" type="pres">
      <dgm:prSet presAssocID="{4DDB8CA1-891D-44C1-A3C4-E0505E70ABF2}" presName="node" presStyleLbl="node1" presStyleIdx="3" presStyleCnt="7">
        <dgm:presLayoutVars>
          <dgm:bulletEnabled val="1"/>
        </dgm:presLayoutVars>
      </dgm:prSet>
      <dgm:spPr/>
      <dgm:t>
        <a:bodyPr/>
        <a:lstStyle/>
        <a:p>
          <a:endParaRPr lang="en-US"/>
        </a:p>
      </dgm:t>
    </dgm:pt>
    <dgm:pt modelId="{72E67839-8A44-4897-9826-F21D977D110E}" type="pres">
      <dgm:prSet presAssocID="{4FF2455F-74FD-4885-B2B8-7B23DC42E2FC}" presName="Name9" presStyleLbl="parChTrans1D2" presStyleIdx="4" presStyleCnt="7"/>
      <dgm:spPr/>
      <dgm:t>
        <a:bodyPr/>
        <a:lstStyle/>
        <a:p>
          <a:endParaRPr lang="en-US"/>
        </a:p>
      </dgm:t>
    </dgm:pt>
    <dgm:pt modelId="{57378A8B-9B8A-4587-BC81-D72C52FD7AD0}" type="pres">
      <dgm:prSet presAssocID="{4FF2455F-74FD-4885-B2B8-7B23DC42E2FC}" presName="connTx" presStyleLbl="parChTrans1D2" presStyleIdx="4" presStyleCnt="7"/>
      <dgm:spPr/>
      <dgm:t>
        <a:bodyPr/>
        <a:lstStyle/>
        <a:p>
          <a:endParaRPr lang="en-US"/>
        </a:p>
      </dgm:t>
    </dgm:pt>
    <dgm:pt modelId="{C6A8F9BD-78FF-4F04-9A9A-9C633D4D1AC7}" type="pres">
      <dgm:prSet presAssocID="{87D756C8-B0B7-475A-B36F-55C733F1D71C}" presName="node" presStyleLbl="node1" presStyleIdx="4" presStyleCnt="7">
        <dgm:presLayoutVars>
          <dgm:bulletEnabled val="1"/>
        </dgm:presLayoutVars>
      </dgm:prSet>
      <dgm:spPr/>
      <dgm:t>
        <a:bodyPr/>
        <a:lstStyle/>
        <a:p>
          <a:endParaRPr lang="en-US"/>
        </a:p>
      </dgm:t>
    </dgm:pt>
    <dgm:pt modelId="{F69FEB9C-6BBA-4C53-8024-48CB96F603F4}" type="pres">
      <dgm:prSet presAssocID="{16617B65-A8B9-4699-87B7-2953495BDE74}" presName="Name9" presStyleLbl="parChTrans1D2" presStyleIdx="5" presStyleCnt="7"/>
      <dgm:spPr/>
      <dgm:t>
        <a:bodyPr/>
        <a:lstStyle/>
        <a:p>
          <a:endParaRPr lang="en-US"/>
        </a:p>
      </dgm:t>
    </dgm:pt>
    <dgm:pt modelId="{71CFE855-359E-45B8-AA9F-7DD7C98C7DFA}" type="pres">
      <dgm:prSet presAssocID="{16617B65-A8B9-4699-87B7-2953495BDE74}" presName="connTx" presStyleLbl="parChTrans1D2" presStyleIdx="5" presStyleCnt="7"/>
      <dgm:spPr/>
      <dgm:t>
        <a:bodyPr/>
        <a:lstStyle/>
        <a:p>
          <a:endParaRPr lang="en-US"/>
        </a:p>
      </dgm:t>
    </dgm:pt>
    <dgm:pt modelId="{EE499515-E536-4B96-8639-CE279432080A}" type="pres">
      <dgm:prSet presAssocID="{B7CC0B07-90E4-4275-BF1E-5704A86347BA}" presName="node" presStyleLbl="node1" presStyleIdx="5" presStyleCnt="7">
        <dgm:presLayoutVars>
          <dgm:bulletEnabled val="1"/>
        </dgm:presLayoutVars>
      </dgm:prSet>
      <dgm:spPr/>
      <dgm:t>
        <a:bodyPr/>
        <a:lstStyle/>
        <a:p>
          <a:endParaRPr lang="en-US"/>
        </a:p>
      </dgm:t>
    </dgm:pt>
    <dgm:pt modelId="{79B06670-359B-4407-A570-8DC5ECFDB023}" type="pres">
      <dgm:prSet presAssocID="{69017EB8-4BA5-43F8-891A-32B3BEEB21A7}" presName="Name9" presStyleLbl="parChTrans1D2" presStyleIdx="6" presStyleCnt="7"/>
      <dgm:spPr/>
      <dgm:t>
        <a:bodyPr/>
        <a:lstStyle/>
        <a:p>
          <a:endParaRPr lang="en-US"/>
        </a:p>
      </dgm:t>
    </dgm:pt>
    <dgm:pt modelId="{E1631BBE-4FFE-4722-84E5-F21F554F89F6}" type="pres">
      <dgm:prSet presAssocID="{69017EB8-4BA5-43F8-891A-32B3BEEB21A7}" presName="connTx" presStyleLbl="parChTrans1D2" presStyleIdx="6" presStyleCnt="7"/>
      <dgm:spPr/>
      <dgm:t>
        <a:bodyPr/>
        <a:lstStyle/>
        <a:p>
          <a:endParaRPr lang="en-US"/>
        </a:p>
      </dgm:t>
    </dgm:pt>
    <dgm:pt modelId="{C1E30ED8-FEF2-43EF-AAFC-E533B0DE5A2E}" type="pres">
      <dgm:prSet presAssocID="{49A515B9-AFAA-4EAF-9624-4D5CF924090D}" presName="node" presStyleLbl="node1" presStyleIdx="6" presStyleCnt="7">
        <dgm:presLayoutVars>
          <dgm:bulletEnabled val="1"/>
        </dgm:presLayoutVars>
      </dgm:prSet>
      <dgm:spPr/>
      <dgm:t>
        <a:bodyPr/>
        <a:lstStyle/>
        <a:p>
          <a:endParaRPr lang="en-US"/>
        </a:p>
      </dgm:t>
    </dgm:pt>
  </dgm:ptLst>
  <dgm:cxnLst>
    <dgm:cxn modelId="{5C8F0A96-8F26-4C81-B1E0-C03F7987DDCC}" type="presOf" srcId="{49A515B9-AFAA-4EAF-9624-4D5CF924090D}" destId="{C1E30ED8-FEF2-43EF-AAFC-E533B0DE5A2E}" srcOrd="0" destOrd="0" presId="urn:microsoft.com/office/officeart/2005/8/layout/radial1"/>
    <dgm:cxn modelId="{93222707-0F48-4C67-ABDC-454C2A8C9AE2}" type="presOf" srcId="{16617B65-A8B9-4699-87B7-2953495BDE74}" destId="{F69FEB9C-6BBA-4C53-8024-48CB96F603F4}" srcOrd="0" destOrd="0" presId="urn:microsoft.com/office/officeart/2005/8/layout/radial1"/>
    <dgm:cxn modelId="{F8DB9107-64C3-4AD6-B25F-7A6C58877843}" type="presOf" srcId="{87D756C8-B0B7-475A-B36F-55C733F1D71C}" destId="{C6A8F9BD-78FF-4F04-9A9A-9C633D4D1AC7}" srcOrd="0" destOrd="0" presId="urn:microsoft.com/office/officeart/2005/8/layout/radial1"/>
    <dgm:cxn modelId="{0E60B388-3265-4BD1-86CB-242ECB6DB344}" srcId="{3C62113B-F37E-4A34-B716-1CCBBB62C3D3}" destId="{87D756C8-B0B7-475A-B36F-55C733F1D71C}" srcOrd="4" destOrd="0" parTransId="{4FF2455F-74FD-4885-B2B8-7B23DC42E2FC}" sibTransId="{81BE6092-A058-4D60-A9D7-7D8CDF21CA0A}"/>
    <dgm:cxn modelId="{AA03E250-3982-4653-8AEB-6B062F5736D4}" type="presOf" srcId="{4FF2455F-74FD-4885-B2B8-7B23DC42E2FC}" destId="{57378A8B-9B8A-4587-BC81-D72C52FD7AD0}" srcOrd="1" destOrd="0" presId="urn:microsoft.com/office/officeart/2005/8/layout/radial1"/>
    <dgm:cxn modelId="{639C771B-77B4-4C06-9341-3F7890310241}" srcId="{3C62113B-F37E-4A34-B716-1CCBBB62C3D3}" destId="{9FFDA468-0E9C-4D0A-AA60-9FA17B18B8E1}" srcOrd="2" destOrd="0" parTransId="{0DB71278-4A7D-4F3B-8435-92CFD1AEA185}" sibTransId="{12CD0F09-AAF7-4636-B8FA-97E08DAA358E}"/>
    <dgm:cxn modelId="{3E4E4798-8EB8-45E7-A62C-A3BB157E4D95}" type="presOf" srcId="{4FF2455F-74FD-4885-B2B8-7B23DC42E2FC}" destId="{72E67839-8A44-4897-9826-F21D977D110E}" srcOrd="0" destOrd="0" presId="urn:microsoft.com/office/officeart/2005/8/layout/radial1"/>
    <dgm:cxn modelId="{A0422FEE-DAF7-40B8-97E3-4DB4D5408FFA}" type="presOf" srcId="{9FFDA468-0E9C-4D0A-AA60-9FA17B18B8E1}" destId="{4893A53E-2B0F-4C7E-84FA-F2AA23191509}" srcOrd="0" destOrd="0" presId="urn:microsoft.com/office/officeart/2005/8/layout/radial1"/>
    <dgm:cxn modelId="{B64318B3-4BC6-4A53-80D5-78D5259F2EB5}" type="presOf" srcId="{2F5B3650-2315-4C48-A8EC-827D7B73FE05}" destId="{AD370ABA-B185-4DCC-B5C2-AF7623333C1C}" srcOrd="0" destOrd="0" presId="urn:microsoft.com/office/officeart/2005/8/layout/radial1"/>
    <dgm:cxn modelId="{4DD97ABB-B21A-4161-8045-E0ED6D23D10A}" srcId="{3C62113B-F37E-4A34-B716-1CCBBB62C3D3}" destId="{7AD2BAE0-C509-4069-9146-190EBAAD0F5B}" srcOrd="1" destOrd="0" parTransId="{51944069-1EBC-4A4D-A128-92115BE9E54C}" sibTransId="{82862858-CF23-49E0-804F-E1644E124585}"/>
    <dgm:cxn modelId="{B5D6E1E7-7F9E-4658-BE5D-D5574F107A2B}" type="presOf" srcId="{51944069-1EBC-4A4D-A128-92115BE9E54C}" destId="{4E10AD70-8931-4A4D-AA23-22129B508C6C}" srcOrd="1" destOrd="0" presId="urn:microsoft.com/office/officeart/2005/8/layout/radial1"/>
    <dgm:cxn modelId="{362C8278-F533-44DD-97F2-E364E376E64E}" srcId="{3C62113B-F37E-4A34-B716-1CCBBB62C3D3}" destId="{B7CC0B07-90E4-4275-BF1E-5704A86347BA}" srcOrd="5" destOrd="0" parTransId="{16617B65-A8B9-4699-87B7-2953495BDE74}" sibTransId="{6599E9F0-8BEB-46E4-A908-0ECDAF8C6035}"/>
    <dgm:cxn modelId="{C2417876-C078-4A1C-A1E9-A62D887DA780}" type="presOf" srcId="{4DDB8CA1-891D-44C1-A3C4-E0505E70ABF2}" destId="{157B07DD-2AA9-42D9-A429-AFCB6A7C3B18}" srcOrd="0" destOrd="0" presId="urn:microsoft.com/office/officeart/2005/8/layout/radial1"/>
    <dgm:cxn modelId="{32A37503-BF0A-48D1-8D56-048F82688C4B}" type="presOf" srcId="{190A7CBB-18F7-451A-87CF-9988E3589C9E}" destId="{A75BEC97-1D16-4311-B795-6C95FCAC407B}" srcOrd="0" destOrd="0" presId="urn:microsoft.com/office/officeart/2005/8/layout/radial1"/>
    <dgm:cxn modelId="{E52E4040-D7C3-471F-97ED-FE96FCADB337}" type="presOf" srcId="{3C62113B-F37E-4A34-B716-1CCBBB62C3D3}" destId="{93DAD15F-1654-4207-8B3C-05E4258B57AD}" srcOrd="0" destOrd="0" presId="urn:microsoft.com/office/officeart/2005/8/layout/radial1"/>
    <dgm:cxn modelId="{3571CC31-351E-43C1-BC91-33B1F21292EB}" srcId="{2F5B3650-2315-4C48-A8EC-827D7B73FE05}" destId="{3C62113B-F37E-4A34-B716-1CCBBB62C3D3}" srcOrd="0" destOrd="0" parTransId="{5F880183-7074-40EB-A092-7FBEED8A5EB8}" sibTransId="{ED6FF9D2-9695-4FE4-B3D8-36DDDD4A8962}"/>
    <dgm:cxn modelId="{F3A824BE-E188-4BC9-A629-A995FBEAB6F1}" srcId="{3C62113B-F37E-4A34-B716-1CCBBB62C3D3}" destId="{4DDB8CA1-891D-44C1-A3C4-E0505E70ABF2}" srcOrd="3" destOrd="0" parTransId="{190A7CBB-18F7-451A-87CF-9988E3589C9E}" sibTransId="{A521FA09-5A83-401D-A667-38260A94AF58}"/>
    <dgm:cxn modelId="{C8C8C199-848F-4287-8999-888BCECF0B77}" type="presOf" srcId="{69017EB8-4BA5-43F8-891A-32B3BEEB21A7}" destId="{E1631BBE-4FFE-4722-84E5-F21F554F89F6}" srcOrd="1" destOrd="0" presId="urn:microsoft.com/office/officeart/2005/8/layout/radial1"/>
    <dgm:cxn modelId="{C58204ED-B42D-4BFB-9A01-EFBEAC9EED99}" type="presOf" srcId="{B7CC0B07-90E4-4275-BF1E-5704A86347BA}" destId="{EE499515-E536-4B96-8639-CE279432080A}" srcOrd="0" destOrd="0" presId="urn:microsoft.com/office/officeart/2005/8/layout/radial1"/>
    <dgm:cxn modelId="{33D67C59-5BCC-4CDE-BF69-D1E6BA4FF033}" type="presOf" srcId="{D47BFDC7-6617-42C6-AAB4-2517B2D7C335}" destId="{A95BF6D4-4188-4177-A52E-425CCCEE0A2B}" srcOrd="1" destOrd="0" presId="urn:microsoft.com/office/officeart/2005/8/layout/radial1"/>
    <dgm:cxn modelId="{5BA863F5-63AD-41B6-91A3-7EE9A8158AEF}" type="presOf" srcId="{51944069-1EBC-4A4D-A128-92115BE9E54C}" destId="{1016B6CF-7A95-40C8-BD73-BC9D5B4F0615}" srcOrd="0" destOrd="0" presId="urn:microsoft.com/office/officeart/2005/8/layout/radial1"/>
    <dgm:cxn modelId="{6B1A0937-9FAE-48C3-B17D-88516E4CC86A}" srcId="{3C62113B-F37E-4A34-B716-1CCBBB62C3D3}" destId="{9987BDB7-77AA-4619-BCB8-D7C7D90A5A0C}" srcOrd="0" destOrd="0" parTransId="{D47BFDC7-6617-42C6-AAB4-2517B2D7C335}" sibTransId="{AE2E31F2-4C91-475C-A017-A37FB1B41C96}"/>
    <dgm:cxn modelId="{31BD0F84-FBC6-40DE-B966-80ADC0D05235}" type="presOf" srcId="{9987BDB7-77AA-4619-BCB8-D7C7D90A5A0C}" destId="{A0523592-D7CD-44F2-8FC1-41ACF9BBD5A6}" srcOrd="0" destOrd="0" presId="urn:microsoft.com/office/officeart/2005/8/layout/radial1"/>
    <dgm:cxn modelId="{7C9E4A38-BB68-4C03-84AD-0A0766951994}" type="presOf" srcId="{7AD2BAE0-C509-4069-9146-190EBAAD0F5B}" destId="{168C3277-1AE2-45FC-822F-6C6DBB58AC11}" srcOrd="0" destOrd="0" presId="urn:microsoft.com/office/officeart/2005/8/layout/radial1"/>
    <dgm:cxn modelId="{660A3086-C8A5-4E26-A919-52AF1D02682E}" type="presOf" srcId="{D47BFDC7-6617-42C6-AAB4-2517B2D7C335}" destId="{E7FA6170-6050-4057-B664-B9C9C10B90B9}" srcOrd="0" destOrd="0" presId="urn:microsoft.com/office/officeart/2005/8/layout/radial1"/>
    <dgm:cxn modelId="{052CBBBC-8F18-49BC-9DA2-0F4BB4334E78}" type="presOf" srcId="{0DB71278-4A7D-4F3B-8435-92CFD1AEA185}" destId="{D12C34A4-F23A-4A7A-8CCA-6E49D461D54B}" srcOrd="1" destOrd="0" presId="urn:microsoft.com/office/officeart/2005/8/layout/radial1"/>
    <dgm:cxn modelId="{69CABF15-373C-47A5-BACF-0656B04BF819}" type="presOf" srcId="{190A7CBB-18F7-451A-87CF-9988E3589C9E}" destId="{400DC600-44AD-46E7-9337-38C529559DC0}" srcOrd="1" destOrd="0" presId="urn:microsoft.com/office/officeart/2005/8/layout/radial1"/>
    <dgm:cxn modelId="{92D12CCA-4250-4984-A61F-145C6F02382E}" type="presOf" srcId="{0DB71278-4A7D-4F3B-8435-92CFD1AEA185}" destId="{44DCD394-9B76-45F9-8659-0614C33079ED}" srcOrd="0" destOrd="0" presId="urn:microsoft.com/office/officeart/2005/8/layout/radial1"/>
    <dgm:cxn modelId="{D46F36C3-708D-437F-A4F5-97C9FE5A7E9A}" type="presOf" srcId="{16617B65-A8B9-4699-87B7-2953495BDE74}" destId="{71CFE855-359E-45B8-AA9F-7DD7C98C7DFA}" srcOrd="1" destOrd="0" presId="urn:microsoft.com/office/officeart/2005/8/layout/radial1"/>
    <dgm:cxn modelId="{FED28FB4-CAD9-4325-A960-4C0CBBE39240}" type="presOf" srcId="{69017EB8-4BA5-43F8-891A-32B3BEEB21A7}" destId="{79B06670-359B-4407-A570-8DC5ECFDB023}" srcOrd="0" destOrd="0" presId="urn:microsoft.com/office/officeart/2005/8/layout/radial1"/>
    <dgm:cxn modelId="{49B1A73F-D69D-499C-88D0-50D5E6F18BEF}" srcId="{3C62113B-F37E-4A34-B716-1CCBBB62C3D3}" destId="{49A515B9-AFAA-4EAF-9624-4D5CF924090D}" srcOrd="6" destOrd="0" parTransId="{69017EB8-4BA5-43F8-891A-32B3BEEB21A7}" sibTransId="{081BC4D4-9937-4718-9017-8CF27EFE7756}"/>
    <dgm:cxn modelId="{91658308-37D5-4048-A7F0-69FC1CF96936}" type="presParOf" srcId="{AD370ABA-B185-4DCC-B5C2-AF7623333C1C}" destId="{93DAD15F-1654-4207-8B3C-05E4258B57AD}" srcOrd="0" destOrd="0" presId="urn:microsoft.com/office/officeart/2005/8/layout/radial1"/>
    <dgm:cxn modelId="{826B22A3-3D59-40E3-8122-53C3D330C19A}" type="presParOf" srcId="{AD370ABA-B185-4DCC-B5C2-AF7623333C1C}" destId="{E7FA6170-6050-4057-B664-B9C9C10B90B9}" srcOrd="1" destOrd="0" presId="urn:microsoft.com/office/officeart/2005/8/layout/radial1"/>
    <dgm:cxn modelId="{25469D50-9CB2-479B-99D7-0E7C401AD779}" type="presParOf" srcId="{E7FA6170-6050-4057-B664-B9C9C10B90B9}" destId="{A95BF6D4-4188-4177-A52E-425CCCEE0A2B}" srcOrd="0" destOrd="0" presId="urn:microsoft.com/office/officeart/2005/8/layout/radial1"/>
    <dgm:cxn modelId="{5B2837B4-34C2-4F58-BEE1-BCA19F8FB1FE}" type="presParOf" srcId="{AD370ABA-B185-4DCC-B5C2-AF7623333C1C}" destId="{A0523592-D7CD-44F2-8FC1-41ACF9BBD5A6}" srcOrd="2" destOrd="0" presId="urn:microsoft.com/office/officeart/2005/8/layout/radial1"/>
    <dgm:cxn modelId="{B3CE2A2A-B883-4969-85D0-A9E9012C088C}" type="presParOf" srcId="{AD370ABA-B185-4DCC-B5C2-AF7623333C1C}" destId="{1016B6CF-7A95-40C8-BD73-BC9D5B4F0615}" srcOrd="3" destOrd="0" presId="urn:microsoft.com/office/officeart/2005/8/layout/radial1"/>
    <dgm:cxn modelId="{BFB63E1B-9DBE-4881-A42D-6DF57DFCDE48}" type="presParOf" srcId="{1016B6CF-7A95-40C8-BD73-BC9D5B4F0615}" destId="{4E10AD70-8931-4A4D-AA23-22129B508C6C}" srcOrd="0" destOrd="0" presId="urn:microsoft.com/office/officeart/2005/8/layout/radial1"/>
    <dgm:cxn modelId="{09A15B94-1FAB-4EA0-BC0F-FEEF3A4D7DC0}" type="presParOf" srcId="{AD370ABA-B185-4DCC-B5C2-AF7623333C1C}" destId="{168C3277-1AE2-45FC-822F-6C6DBB58AC11}" srcOrd="4" destOrd="0" presId="urn:microsoft.com/office/officeart/2005/8/layout/radial1"/>
    <dgm:cxn modelId="{EB274C2C-5C8F-4876-B102-834616AA7F22}" type="presParOf" srcId="{AD370ABA-B185-4DCC-B5C2-AF7623333C1C}" destId="{44DCD394-9B76-45F9-8659-0614C33079ED}" srcOrd="5" destOrd="0" presId="urn:microsoft.com/office/officeart/2005/8/layout/radial1"/>
    <dgm:cxn modelId="{79206AC6-75D9-4AB9-A41B-A41FED697982}" type="presParOf" srcId="{44DCD394-9B76-45F9-8659-0614C33079ED}" destId="{D12C34A4-F23A-4A7A-8CCA-6E49D461D54B}" srcOrd="0" destOrd="0" presId="urn:microsoft.com/office/officeart/2005/8/layout/radial1"/>
    <dgm:cxn modelId="{A1F6455F-2BC7-495F-812B-3977FAF7CDB3}" type="presParOf" srcId="{AD370ABA-B185-4DCC-B5C2-AF7623333C1C}" destId="{4893A53E-2B0F-4C7E-84FA-F2AA23191509}" srcOrd="6" destOrd="0" presId="urn:microsoft.com/office/officeart/2005/8/layout/radial1"/>
    <dgm:cxn modelId="{50876503-72C2-42AA-9DA3-B54988B0A745}" type="presParOf" srcId="{AD370ABA-B185-4DCC-B5C2-AF7623333C1C}" destId="{A75BEC97-1D16-4311-B795-6C95FCAC407B}" srcOrd="7" destOrd="0" presId="urn:microsoft.com/office/officeart/2005/8/layout/radial1"/>
    <dgm:cxn modelId="{03D4D020-3615-457B-BD79-04B246A83E9C}" type="presParOf" srcId="{A75BEC97-1D16-4311-B795-6C95FCAC407B}" destId="{400DC600-44AD-46E7-9337-38C529559DC0}" srcOrd="0" destOrd="0" presId="urn:microsoft.com/office/officeart/2005/8/layout/radial1"/>
    <dgm:cxn modelId="{4820B7AB-7423-458A-9EFE-D09EFD182E48}" type="presParOf" srcId="{AD370ABA-B185-4DCC-B5C2-AF7623333C1C}" destId="{157B07DD-2AA9-42D9-A429-AFCB6A7C3B18}" srcOrd="8" destOrd="0" presId="urn:microsoft.com/office/officeart/2005/8/layout/radial1"/>
    <dgm:cxn modelId="{980762E2-0C67-4DA5-B3CF-CBC9AF336818}" type="presParOf" srcId="{AD370ABA-B185-4DCC-B5C2-AF7623333C1C}" destId="{72E67839-8A44-4897-9826-F21D977D110E}" srcOrd="9" destOrd="0" presId="urn:microsoft.com/office/officeart/2005/8/layout/radial1"/>
    <dgm:cxn modelId="{DF05140F-0402-4276-B9FF-64E956BC43F9}" type="presParOf" srcId="{72E67839-8A44-4897-9826-F21D977D110E}" destId="{57378A8B-9B8A-4587-BC81-D72C52FD7AD0}" srcOrd="0" destOrd="0" presId="urn:microsoft.com/office/officeart/2005/8/layout/radial1"/>
    <dgm:cxn modelId="{F5F2679D-3962-4D5F-BA6B-3CB34F0D54BA}" type="presParOf" srcId="{AD370ABA-B185-4DCC-B5C2-AF7623333C1C}" destId="{C6A8F9BD-78FF-4F04-9A9A-9C633D4D1AC7}" srcOrd="10" destOrd="0" presId="urn:microsoft.com/office/officeart/2005/8/layout/radial1"/>
    <dgm:cxn modelId="{8914E6E1-F239-4B1B-AC47-8F9C67A9DFBD}" type="presParOf" srcId="{AD370ABA-B185-4DCC-B5C2-AF7623333C1C}" destId="{F69FEB9C-6BBA-4C53-8024-48CB96F603F4}" srcOrd="11" destOrd="0" presId="urn:microsoft.com/office/officeart/2005/8/layout/radial1"/>
    <dgm:cxn modelId="{3DFE9BCF-CF4D-424C-949C-72FDC8CE9388}" type="presParOf" srcId="{F69FEB9C-6BBA-4C53-8024-48CB96F603F4}" destId="{71CFE855-359E-45B8-AA9F-7DD7C98C7DFA}" srcOrd="0" destOrd="0" presId="urn:microsoft.com/office/officeart/2005/8/layout/radial1"/>
    <dgm:cxn modelId="{5B7A2541-48C9-4651-8172-4B93B4AFE028}" type="presParOf" srcId="{AD370ABA-B185-4DCC-B5C2-AF7623333C1C}" destId="{EE499515-E536-4B96-8639-CE279432080A}" srcOrd="12" destOrd="0" presId="urn:microsoft.com/office/officeart/2005/8/layout/radial1"/>
    <dgm:cxn modelId="{158CF7DC-CC98-4875-9F57-4E49F0FCA904}" type="presParOf" srcId="{AD370ABA-B185-4DCC-B5C2-AF7623333C1C}" destId="{79B06670-359B-4407-A570-8DC5ECFDB023}" srcOrd="13" destOrd="0" presId="urn:microsoft.com/office/officeart/2005/8/layout/radial1"/>
    <dgm:cxn modelId="{22540CF9-C7BC-45FE-8E1E-23DE7C630EFE}" type="presParOf" srcId="{79B06670-359B-4407-A570-8DC5ECFDB023}" destId="{E1631BBE-4FFE-4722-84E5-F21F554F89F6}" srcOrd="0" destOrd="0" presId="urn:microsoft.com/office/officeart/2005/8/layout/radial1"/>
    <dgm:cxn modelId="{0C37A5B9-2891-4AA4-942D-1258C48916DC}" type="presParOf" srcId="{AD370ABA-B185-4DCC-B5C2-AF7623333C1C}" destId="{C1E30ED8-FEF2-43EF-AAFC-E533B0DE5A2E}" srcOrd="14" destOrd="0" presId="urn:microsoft.com/office/officeart/2005/8/layout/radial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731521"/>
            <a:ext cx="10881360" cy="5120640"/>
          </a:xfrm>
        </p:spPr>
        <p:txBody>
          <a:bodyPr anchor="b">
            <a:noAutofit/>
          </a:bodyPr>
          <a:lstStyle>
            <a:lvl1pPr>
              <a:lnSpc>
                <a:spcPct val="100000"/>
              </a:lnSpc>
              <a:defRPr sz="10500"/>
            </a:lvl1pPr>
          </a:lstStyle>
          <a:p>
            <a:r>
              <a:rPr lang="en-US" smtClean="0"/>
              <a:t>Click to edit Master title style</a:t>
            </a:r>
            <a:endParaRPr lang="en-US" dirty="0"/>
          </a:p>
        </p:txBody>
      </p:sp>
      <p:sp>
        <p:nvSpPr>
          <p:cNvPr id="3" name="Subtitle 2"/>
          <p:cNvSpPr>
            <a:spLocks noGrp="1"/>
          </p:cNvSpPr>
          <p:nvPr>
            <p:ph type="subTitle" idx="1"/>
          </p:nvPr>
        </p:nvSpPr>
        <p:spPr>
          <a:xfrm>
            <a:off x="1920240" y="5943600"/>
            <a:ext cx="8961120" cy="1463040"/>
          </a:xfrm>
        </p:spPr>
        <p:txBody>
          <a:bodyPr>
            <a:normAutofit/>
          </a:bodyPr>
          <a:lstStyle>
            <a:lvl1pPr marL="0" indent="0" algn="ctr">
              <a:buNone/>
              <a:defRPr sz="3200">
                <a:solidFill>
                  <a:schemeClr val="tx1">
                    <a:tint val="75000"/>
                  </a:schemeClr>
                </a:solidFill>
              </a:defRPr>
            </a:lvl1pPr>
            <a:lvl2pPr marL="600852" indent="0" algn="ctr">
              <a:buNone/>
              <a:defRPr>
                <a:solidFill>
                  <a:schemeClr val="tx1">
                    <a:tint val="75000"/>
                  </a:schemeClr>
                </a:solidFill>
              </a:defRPr>
            </a:lvl2pPr>
            <a:lvl3pPr marL="1201704" indent="0" algn="ctr">
              <a:buNone/>
              <a:defRPr>
                <a:solidFill>
                  <a:schemeClr val="tx1">
                    <a:tint val="75000"/>
                  </a:schemeClr>
                </a:solidFill>
              </a:defRPr>
            </a:lvl3pPr>
            <a:lvl4pPr marL="1802557" indent="0" algn="ctr">
              <a:buNone/>
              <a:defRPr>
                <a:solidFill>
                  <a:schemeClr val="tx1">
                    <a:tint val="75000"/>
                  </a:schemeClr>
                </a:solidFill>
              </a:defRPr>
            </a:lvl4pPr>
            <a:lvl5pPr marL="2403409" indent="0" algn="ctr">
              <a:buNone/>
              <a:defRPr>
                <a:solidFill>
                  <a:schemeClr val="tx1">
                    <a:tint val="75000"/>
                  </a:schemeClr>
                </a:solidFill>
              </a:defRPr>
            </a:lvl5pPr>
            <a:lvl6pPr marL="3004261" indent="0" algn="ctr">
              <a:buNone/>
              <a:defRPr>
                <a:solidFill>
                  <a:schemeClr val="tx1">
                    <a:tint val="75000"/>
                  </a:schemeClr>
                </a:solidFill>
              </a:defRPr>
            </a:lvl6pPr>
            <a:lvl7pPr marL="3605113" indent="0" algn="ctr">
              <a:buNone/>
              <a:defRPr>
                <a:solidFill>
                  <a:schemeClr val="tx1">
                    <a:tint val="75000"/>
                  </a:schemeClr>
                </a:solidFill>
              </a:defRPr>
            </a:lvl7pPr>
            <a:lvl8pPr marL="4205966" indent="0" algn="ctr">
              <a:buNone/>
              <a:defRPr>
                <a:solidFill>
                  <a:schemeClr val="tx1">
                    <a:tint val="75000"/>
                  </a:schemeClr>
                </a:solidFill>
              </a:defRPr>
            </a:lvl8pPr>
            <a:lvl9pPr marL="4806818"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81160" y="329566"/>
            <a:ext cx="2880360" cy="702183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40080" y="329566"/>
            <a:ext cx="842772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1645921"/>
            <a:ext cx="10881360" cy="3006090"/>
          </a:xfrm>
        </p:spPr>
        <p:txBody>
          <a:bodyPr anchor="b"/>
          <a:lstStyle>
            <a:lvl1pPr algn="ctr" defTabSz="1201704" rtl="0" eaLnBrk="1" latinLnBrk="0" hangingPunct="1">
              <a:lnSpc>
                <a:spcPct val="100000"/>
              </a:lnSpc>
              <a:spcBef>
                <a:spcPct val="0"/>
              </a:spcBef>
              <a:buNone/>
              <a:defRPr lang="en-US" sz="63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011238" y="4882516"/>
            <a:ext cx="10881360" cy="1358264"/>
          </a:xfrm>
        </p:spPr>
        <p:txBody>
          <a:bodyPr anchor="t"/>
          <a:lstStyle>
            <a:lvl1pPr marL="0" indent="0" algn="ctr">
              <a:buNone/>
              <a:defRPr sz="2600">
                <a:solidFill>
                  <a:schemeClr val="tx1">
                    <a:tint val="75000"/>
                  </a:schemeClr>
                </a:solidFill>
              </a:defRPr>
            </a:lvl1pPr>
            <a:lvl2pPr marL="600852" indent="0">
              <a:buNone/>
              <a:defRPr sz="2400">
                <a:solidFill>
                  <a:schemeClr val="tx1">
                    <a:tint val="75000"/>
                  </a:schemeClr>
                </a:solidFill>
              </a:defRPr>
            </a:lvl2pPr>
            <a:lvl3pPr marL="1201704" indent="0">
              <a:buNone/>
              <a:defRPr sz="2100">
                <a:solidFill>
                  <a:schemeClr val="tx1">
                    <a:tint val="75000"/>
                  </a:schemeClr>
                </a:solidFill>
              </a:defRPr>
            </a:lvl3pPr>
            <a:lvl4pPr marL="1802557" indent="0">
              <a:buNone/>
              <a:defRPr sz="1800">
                <a:solidFill>
                  <a:schemeClr val="tx1">
                    <a:tint val="75000"/>
                  </a:schemeClr>
                </a:solidFill>
              </a:defRPr>
            </a:lvl4pPr>
            <a:lvl5pPr marL="2403409" indent="0">
              <a:buNone/>
              <a:defRPr sz="1800">
                <a:solidFill>
                  <a:schemeClr val="tx1">
                    <a:tint val="75000"/>
                  </a:schemeClr>
                </a:solidFill>
              </a:defRPr>
            </a:lvl5pPr>
            <a:lvl6pPr marL="3004261" indent="0">
              <a:buNone/>
              <a:defRPr sz="1800">
                <a:solidFill>
                  <a:schemeClr val="tx1">
                    <a:tint val="75000"/>
                  </a:schemeClr>
                </a:solidFill>
              </a:defRPr>
            </a:lvl6pPr>
            <a:lvl7pPr marL="3605113" indent="0">
              <a:buNone/>
              <a:defRPr sz="1800">
                <a:solidFill>
                  <a:schemeClr val="tx1">
                    <a:tint val="75000"/>
                  </a:schemeClr>
                </a:solidFill>
              </a:defRPr>
            </a:lvl7pPr>
            <a:lvl8pPr marL="4205966" indent="0">
              <a:buNone/>
              <a:defRPr sz="1800">
                <a:solidFill>
                  <a:schemeClr val="tx1">
                    <a:tint val="75000"/>
                  </a:schemeClr>
                </a:solidFill>
              </a:defRPr>
            </a:lvl8pPr>
            <a:lvl9pPr marL="4806818" indent="0">
              <a:buNone/>
              <a:defRPr sz="1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Oval 6"/>
          <p:cNvSpPr/>
          <p:nvPr/>
        </p:nvSpPr>
        <p:spPr>
          <a:xfrm>
            <a:off x="6294120" y="4709160"/>
            <a:ext cx="118681" cy="101726"/>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120170" tIns="60085" rIns="120170" bIns="60085" rtlCol="0" anchor="ctr"/>
          <a:lstStyle/>
          <a:p>
            <a:pPr algn="ctr"/>
            <a:endParaRPr lang="en-US"/>
          </a:p>
        </p:txBody>
      </p:sp>
      <p:sp>
        <p:nvSpPr>
          <p:cNvPr id="8" name="Oval 7"/>
          <p:cNvSpPr/>
          <p:nvPr/>
        </p:nvSpPr>
        <p:spPr>
          <a:xfrm>
            <a:off x="6574155" y="4709160"/>
            <a:ext cx="118681" cy="101726"/>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120170" tIns="60085" rIns="120170" bIns="60085" rtlCol="0" anchor="ctr"/>
          <a:lstStyle/>
          <a:p>
            <a:pPr algn="ctr"/>
            <a:endParaRPr lang="en-US"/>
          </a:p>
        </p:txBody>
      </p:sp>
      <p:sp>
        <p:nvSpPr>
          <p:cNvPr id="9" name="Oval 8"/>
          <p:cNvSpPr/>
          <p:nvPr/>
        </p:nvSpPr>
        <p:spPr>
          <a:xfrm>
            <a:off x="6015419" y="4709160"/>
            <a:ext cx="118681" cy="101726"/>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120170" tIns="60085" rIns="120170" bIns="60085"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6507480" y="1920240"/>
            <a:ext cx="5654040" cy="5431156"/>
          </a:xfrm>
        </p:spPr>
        <p:txBody>
          <a:bodyPr/>
          <a:lstStyle>
            <a:lvl1pPr>
              <a:defRPr sz="3200"/>
            </a:lvl1pPr>
            <a:lvl2pPr>
              <a:defRPr sz="2100"/>
            </a:lvl2pPr>
            <a:lvl3pPr>
              <a:defRPr sz="21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512064" y="1920240"/>
            <a:ext cx="5658307" cy="5431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40080" y="1920240"/>
            <a:ext cx="5656263" cy="731520"/>
          </a:xfrm>
        </p:spPr>
        <p:txBody>
          <a:bodyPr anchor="b">
            <a:noAutofit/>
          </a:bodyPr>
          <a:lstStyle>
            <a:lvl1pPr marL="0" indent="0" algn="ctr">
              <a:buNone/>
              <a:defRPr sz="3200" b="0"/>
            </a:lvl1pPr>
            <a:lvl2pPr marL="600852" indent="0">
              <a:buNone/>
              <a:defRPr sz="2600" b="1"/>
            </a:lvl2pPr>
            <a:lvl3pPr marL="1201704" indent="0">
              <a:buNone/>
              <a:defRPr sz="2400" b="1"/>
            </a:lvl3pPr>
            <a:lvl4pPr marL="1802557" indent="0">
              <a:buNone/>
              <a:defRPr sz="2100" b="1"/>
            </a:lvl4pPr>
            <a:lvl5pPr marL="2403409" indent="0">
              <a:buNone/>
              <a:defRPr sz="2100" b="1"/>
            </a:lvl5pPr>
            <a:lvl6pPr marL="3004261" indent="0">
              <a:buNone/>
              <a:defRPr sz="2100" b="1"/>
            </a:lvl6pPr>
            <a:lvl7pPr marL="3605113" indent="0">
              <a:buNone/>
              <a:defRPr sz="2100" b="1"/>
            </a:lvl7pPr>
            <a:lvl8pPr marL="4205966" indent="0">
              <a:buNone/>
              <a:defRPr sz="2100" b="1"/>
            </a:lvl8pPr>
            <a:lvl9pPr marL="4806818" indent="0">
              <a:buNone/>
              <a:defRPr sz="2100" b="1"/>
            </a:lvl9pPr>
          </a:lstStyle>
          <a:p>
            <a:pPr lvl="0"/>
            <a:r>
              <a:rPr lang="en-US" smtClean="0"/>
              <a:t>Click to edit Master text styles</a:t>
            </a:r>
          </a:p>
        </p:txBody>
      </p:sp>
      <p:sp>
        <p:nvSpPr>
          <p:cNvPr id="5" name="Text Placeholder 4"/>
          <p:cNvSpPr>
            <a:spLocks noGrp="1"/>
          </p:cNvSpPr>
          <p:nvPr>
            <p:ph type="body" sz="quarter" idx="3"/>
          </p:nvPr>
        </p:nvSpPr>
        <p:spPr>
          <a:xfrm>
            <a:off x="6507481" y="1920240"/>
            <a:ext cx="5658485" cy="731520"/>
          </a:xfrm>
        </p:spPr>
        <p:txBody>
          <a:bodyPr anchor="b">
            <a:noAutofit/>
          </a:bodyPr>
          <a:lstStyle>
            <a:lvl1pPr marL="0" indent="0" algn="ctr">
              <a:buNone/>
              <a:defRPr sz="3200" b="0"/>
            </a:lvl1pPr>
            <a:lvl2pPr marL="600852" indent="0">
              <a:buNone/>
              <a:defRPr sz="2600" b="1"/>
            </a:lvl2pPr>
            <a:lvl3pPr marL="1201704" indent="0">
              <a:buNone/>
              <a:defRPr sz="2400" b="1"/>
            </a:lvl3pPr>
            <a:lvl4pPr marL="1802557" indent="0">
              <a:buNone/>
              <a:defRPr sz="2100" b="1"/>
            </a:lvl4pPr>
            <a:lvl5pPr marL="2403409" indent="0">
              <a:buNone/>
              <a:defRPr sz="2100" b="1"/>
            </a:lvl5pPr>
            <a:lvl6pPr marL="3004261" indent="0">
              <a:buNone/>
              <a:defRPr sz="2100" b="1"/>
            </a:lvl6pPr>
            <a:lvl7pPr marL="3605113" indent="0">
              <a:buNone/>
              <a:defRPr sz="2100" b="1"/>
            </a:lvl7pPr>
            <a:lvl8pPr marL="4205966" indent="0">
              <a:buNone/>
              <a:defRPr sz="2100" b="1"/>
            </a:lvl8pPr>
            <a:lvl9pPr marL="4806818" indent="0">
              <a:buNone/>
              <a:defRPr sz="21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3"/>
          </p:nvPr>
        </p:nvSpPr>
        <p:spPr>
          <a:xfrm>
            <a:off x="640080" y="2655418"/>
            <a:ext cx="5658307" cy="469635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6541618" y="2655418"/>
            <a:ext cx="5658307" cy="46958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69923" y="320040"/>
            <a:ext cx="4211638" cy="2514600"/>
          </a:xfrm>
        </p:spPr>
        <p:txBody>
          <a:bodyPr anchor="b"/>
          <a:lstStyle>
            <a:lvl1pPr algn="ctr">
              <a:lnSpc>
                <a:spcPct val="100000"/>
              </a:lnSpc>
              <a:defRPr sz="37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1006793" y="327660"/>
            <a:ext cx="6994208" cy="7023736"/>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69923" y="2926080"/>
            <a:ext cx="4211638" cy="4425316"/>
          </a:xfrm>
        </p:spPr>
        <p:txBody>
          <a:bodyPr>
            <a:normAutofit/>
          </a:bodyPr>
          <a:lstStyle>
            <a:lvl1pPr marL="0" indent="0" algn="ctr">
              <a:lnSpc>
                <a:spcPct val="125000"/>
              </a:lnSpc>
              <a:buNone/>
              <a:defRPr sz="2100"/>
            </a:lvl1pPr>
            <a:lvl2pPr marL="600852" indent="0">
              <a:buNone/>
              <a:defRPr sz="1600"/>
            </a:lvl2pPr>
            <a:lvl3pPr marL="1201704" indent="0">
              <a:buNone/>
              <a:defRPr sz="1300"/>
            </a:lvl3pPr>
            <a:lvl4pPr marL="1802557" indent="0">
              <a:buNone/>
              <a:defRPr sz="1200"/>
            </a:lvl4pPr>
            <a:lvl5pPr marL="2403409" indent="0">
              <a:buNone/>
              <a:defRPr sz="1200"/>
            </a:lvl5pPr>
            <a:lvl6pPr marL="3004261" indent="0">
              <a:buNone/>
              <a:defRPr sz="1200"/>
            </a:lvl6pPr>
            <a:lvl7pPr marL="3605113" indent="0">
              <a:buNone/>
              <a:defRPr sz="1200"/>
            </a:lvl7pPr>
            <a:lvl8pPr marL="4205966" indent="0">
              <a:buNone/>
              <a:defRPr sz="1200"/>
            </a:lvl8pPr>
            <a:lvl9pPr marL="4806818"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51406" y="274320"/>
            <a:ext cx="7996554" cy="1074420"/>
          </a:xfrm>
        </p:spPr>
        <p:txBody>
          <a:bodyPr anchor="b"/>
          <a:lstStyle>
            <a:lvl1pPr algn="ctr">
              <a:lnSpc>
                <a:spcPct val="100000"/>
              </a:lnSpc>
              <a:defRPr sz="3700" b="0"/>
            </a:lvl1pPr>
          </a:lstStyle>
          <a:p>
            <a:r>
              <a:rPr lang="en-US" smtClean="0"/>
              <a:t>Click to edit Master title style</a:t>
            </a:r>
            <a:endParaRPr lang="en-US" dirty="0"/>
          </a:p>
        </p:txBody>
      </p:sp>
      <p:sp>
        <p:nvSpPr>
          <p:cNvPr id="3" name="Picture Placeholder 2"/>
          <p:cNvSpPr>
            <a:spLocks noGrp="1"/>
          </p:cNvSpPr>
          <p:nvPr>
            <p:ph type="pic" idx="1"/>
          </p:nvPr>
        </p:nvSpPr>
        <p:spPr>
          <a:xfrm>
            <a:off x="2111376" y="1371600"/>
            <a:ext cx="8476614" cy="5449253"/>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4200"/>
            </a:lvl1pPr>
            <a:lvl2pPr marL="600852" indent="0">
              <a:buNone/>
              <a:defRPr sz="3700"/>
            </a:lvl2pPr>
            <a:lvl3pPr marL="1201704" indent="0">
              <a:buNone/>
              <a:defRPr sz="3200"/>
            </a:lvl3pPr>
            <a:lvl4pPr marL="1802557" indent="0">
              <a:buNone/>
              <a:defRPr sz="2600"/>
            </a:lvl4pPr>
            <a:lvl5pPr marL="2403409" indent="0">
              <a:buNone/>
              <a:defRPr sz="2600"/>
            </a:lvl5pPr>
            <a:lvl6pPr marL="3004261" indent="0">
              <a:buNone/>
              <a:defRPr sz="2600"/>
            </a:lvl6pPr>
            <a:lvl7pPr marL="3605113" indent="0">
              <a:buNone/>
              <a:defRPr sz="2600"/>
            </a:lvl7pPr>
            <a:lvl8pPr marL="4205966" indent="0">
              <a:buNone/>
              <a:defRPr sz="2600"/>
            </a:lvl8pPr>
            <a:lvl9pPr marL="4806818" indent="0">
              <a:buNone/>
              <a:defRPr sz="2600"/>
            </a:lvl9pPr>
          </a:lstStyle>
          <a:p>
            <a:r>
              <a:rPr lang="en-US" smtClean="0"/>
              <a:t>Click icon to add picture</a:t>
            </a:r>
            <a:endParaRPr lang="en-US" dirty="0"/>
          </a:p>
        </p:txBody>
      </p:sp>
      <p:sp>
        <p:nvSpPr>
          <p:cNvPr id="4" name="Text Placeholder 3"/>
          <p:cNvSpPr>
            <a:spLocks noGrp="1"/>
          </p:cNvSpPr>
          <p:nvPr>
            <p:ph type="body" sz="half" idx="2"/>
          </p:nvPr>
        </p:nvSpPr>
        <p:spPr>
          <a:xfrm>
            <a:off x="2351406" y="6972300"/>
            <a:ext cx="7996554" cy="640080"/>
          </a:xfrm>
        </p:spPr>
        <p:txBody>
          <a:bodyPr>
            <a:normAutofit/>
          </a:bodyPr>
          <a:lstStyle>
            <a:lvl1pPr marL="0" indent="0" algn="ctr">
              <a:buNone/>
              <a:defRPr sz="2100"/>
            </a:lvl1pPr>
            <a:lvl2pPr marL="600852" indent="0">
              <a:buNone/>
              <a:defRPr sz="1600"/>
            </a:lvl2pPr>
            <a:lvl3pPr marL="1201704" indent="0">
              <a:buNone/>
              <a:defRPr sz="1300"/>
            </a:lvl3pPr>
            <a:lvl4pPr marL="1802557" indent="0">
              <a:buNone/>
              <a:defRPr sz="1200"/>
            </a:lvl4pPr>
            <a:lvl5pPr marL="2403409" indent="0">
              <a:buNone/>
              <a:defRPr sz="1200"/>
            </a:lvl5pPr>
            <a:lvl6pPr marL="3004261" indent="0">
              <a:buNone/>
              <a:defRPr sz="1200"/>
            </a:lvl6pPr>
            <a:lvl7pPr marL="3605113" indent="0">
              <a:buNone/>
              <a:defRPr sz="1200"/>
            </a:lvl7pPr>
            <a:lvl8pPr marL="4205966" indent="0">
              <a:buNone/>
              <a:defRPr sz="1200"/>
            </a:lvl8pPr>
            <a:lvl9pPr marL="4806818"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0080" y="0"/>
            <a:ext cx="11521440" cy="1920240"/>
          </a:xfrm>
          <a:prstGeom prst="rect">
            <a:avLst/>
          </a:prstGeom>
        </p:spPr>
        <p:txBody>
          <a:bodyPr vert="horz" lIns="120170" tIns="60085" rIns="120170" bIns="60085"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40080" y="1920240"/>
            <a:ext cx="11521440" cy="5431156"/>
          </a:xfrm>
          <a:prstGeom prst="rect">
            <a:avLst/>
          </a:prstGeom>
        </p:spPr>
        <p:txBody>
          <a:bodyPr vert="horz" lIns="120170" tIns="60085" rIns="120170" bIns="6008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8908687" y="7627621"/>
            <a:ext cx="2920365" cy="438150"/>
          </a:xfrm>
          <a:prstGeom prst="rect">
            <a:avLst/>
          </a:prstGeom>
        </p:spPr>
        <p:txBody>
          <a:bodyPr vert="horz" lIns="120170" tIns="60085" rIns="60085" bIns="60085" rtlCol="0" anchor="ctr"/>
          <a:lstStyle>
            <a:lvl1pPr algn="r">
              <a:defRPr sz="1600">
                <a:solidFill>
                  <a:schemeClr val="tx1">
                    <a:lumMod val="65000"/>
                    <a:lumOff val="35000"/>
                  </a:schemeClr>
                </a:solidFill>
                <a:latin typeface="Century Gothic" pitchFamily="34" charset="0"/>
              </a:defRPr>
            </a:lvl1pPr>
          </a:lstStyle>
          <a:p>
            <a:fld id="{1D8BD707-D9CF-40AE-B4C6-C98DA3205C09}" type="datetimeFigureOut">
              <a:rPr lang="en-US" smtClean="0"/>
              <a:pPr/>
              <a:t>7/22/2026</a:t>
            </a:fld>
            <a:endParaRPr lang="en-US"/>
          </a:p>
        </p:txBody>
      </p:sp>
      <p:sp>
        <p:nvSpPr>
          <p:cNvPr id="5" name="Footer Placeholder 4"/>
          <p:cNvSpPr>
            <a:spLocks noGrp="1"/>
          </p:cNvSpPr>
          <p:nvPr>
            <p:ph type="ftr" sz="quarter" idx="3"/>
          </p:nvPr>
        </p:nvSpPr>
        <p:spPr>
          <a:xfrm>
            <a:off x="922832" y="7627621"/>
            <a:ext cx="3987165" cy="438150"/>
          </a:xfrm>
          <a:prstGeom prst="rect">
            <a:avLst/>
          </a:prstGeom>
        </p:spPr>
        <p:txBody>
          <a:bodyPr vert="horz" lIns="60085" tIns="60085" rIns="120170" bIns="60085" rtlCol="0" anchor="ctr"/>
          <a:lstStyle>
            <a:lvl1pPr algn="l">
              <a:defRPr sz="16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11960590" y="7627621"/>
            <a:ext cx="786765" cy="438150"/>
          </a:xfrm>
          <a:prstGeom prst="rect">
            <a:avLst/>
          </a:prstGeom>
        </p:spPr>
        <p:txBody>
          <a:bodyPr vert="horz" lIns="36051" tIns="60085" rIns="60085" bIns="60085" rtlCol="0" anchor="ctr"/>
          <a:lstStyle>
            <a:lvl1pPr algn="l">
              <a:defRPr sz="1600">
                <a:solidFill>
                  <a:schemeClr val="tx1">
                    <a:lumMod val="65000"/>
                    <a:lumOff val="35000"/>
                  </a:schemeClr>
                </a:solidFill>
                <a:latin typeface="Century Gothic" pitchFamily="34" charset="0"/>
              </a:defRPr>
            </a:lvl1pPr>
          </a:lstStyle>
          <a:p>
            <a:fld id="{B6F15528-21DE-4FAA-801E-634DDDAF4B2B}" type="slidenum">
              <a:rPr lang="en-US" smtClean="0"/>
              <a:pPr/>
              <a:t>‹#›</a:t>
            </a:fld>
            <a:endParaRPr lang="en-US"/>
          </a:p>
        </p:txBody>
      </p:sp>
      <p:sp>
        <p:nvSpPr>
          <p:cNvPr id="7" name="Oval 6"/>
          <p:cNvSpPr/>
          <p:nvPr/>
        </p:nvSpPr>
        <p:spPr>
          <a:xfrm>
            <a:off x="11840864" y="7799261"/>
            <a:ext cx="118681" cy="101726"/>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120170" tIns="60085" rIns="120170" bIns="60085" rtlCol="0" anchor="ctr"/>
          <a:lstStyle/>
          <a:p>
            <a:pPr marL="0" algn="ctr" defTabSz="1201704" rtl="0" eaLnBrk="1" latinLnBrk="0" hangingPunct="1"/>
            <a:endParaRPr lang="en-US" sz="2400" kern="1200">
              <a:solidFill>
                <a:schemeClr val="lt1"/>
              </a:solidFill>
              <a:latin typeface="+mn-lt"/>
              <a:ea typeface="+mn-ea"/>
              <a:cs typeface="+mn-cs"/>
            </a:endParaRPr>
          </a:p>
        </p:txBody>
      </p:sp>
      <p:sp>
        <p:nvSpPr>
          <p:cNvPr id="8" name="Oval 7"/>
          <p:cNvSpPr/>
          <p:nvPr/>
        </p:nvSpPr>
        <p:spPr>
          <a:xfrm>
            <a:off x="796767" y="7799261"/>
            <a:ext cx="118681" cy="101726"/>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120170" tIns="60085" rIns="120170" bIns="60085"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201704" rtl="0" eaLnBrk="1" latinLnBrk="0" hangingPunct="1">
        <a:lnSpc>
          <a:spcPts val="7622"/>
        </a:lnSpc>
        <a:spcBef>
          <a:spcPct val="0"/>
        </a:spcBef>
        <a:buNone/>
        <a:defRPr sz="71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450639" indent="-450639" algn="l" defTabSz="1201704" rtl="0" eaLnBrk="1" latinLnBrk="0" hangingPunct="1">
        <a:spcBef>
          <a:spcPct val="20000"/>
        </a:spcBef>
        <a:buFont typeface="Arial" pitchFamily="34" charset="0"/>
        <a:buChar char="•"/>
        <a:defRPr sz="3200" kern="1200">
          <a:solidFill>
            <a:schemeClr val="tx1">
              <a:lumMod val="50000"/>
              <a:lumOff val="50000"/>
            </a:schemeClr>
          </a:solidFill>
          <a:latin typeface="+mj-lt"/>
          <a:ea typeface="+mn-ea"/>
          <a:cs typeface="+mn-cs"/>
        </a:defRPr>
      </a:lvl1pPr>
      <a:lvl2pPr marL="976385" indent="-375533" algn="l" defTabSz="1201704" rtl="0" eaLnBrk="1" latinLnBrk="0" hangingPunct="1">
        <a:spcBef>
          <a:spcPct val="20000"/>
        </a:spcBef>
        <a:buFont typeface="Courier New" pitchFamily="49" charset="0"/>
        <a:buChar char="o"/>
        <a:defRPr sz="2100" kern="1200">
          <a:solidFill>
            <a:schemeClr val="tx1">
              <a:lumMod val="50000"/>
              <a:lumOff val="50000"/>
            </a:schemeClr>
          </a:solidFill>
          <a:latin typeface="+mj-lt"/>
          <a:ea typeface="+mn-ea"/>
          <a:cs typeface="+mn-cs"/>
        </a:defRPr>
      </a:lvl2pPr>
      <a:lvl3pPr marL="1502131" indent="-300426" algn="l" defTabSz="1201704" rtl="0" eaLnBrk="1" latinLnBrk="0" hangingPunct="1">
        <a:spcBef>
          <a:spcPct val="20000"/>
        </a:spcBef>
        <a:buFont typeface="Arial" pitchFamily="34" charset="0"/>
        <a:buChar char="•"/>
        <a:defRPr sz="2100" kern="1200">
          <a:solidFill>
            <a:schemeClr val="tx1">
              <a:lumMod val="50000"/>
              <a:lumOff val="50000"/>
            </a:schemeClr>
          </a:solidFill>
          <a:latin typeface="+mj-lt"/>
          <a:ea typeface="+mn-ea"/>
          <a:cs typeface="+mn-cs"/>
        </a:defRPr>
      </a:lvl3pPr>
      <a:lvl4pPr marL="2102983" indent="-300426" algn="l" defTabSz="1201704" rtl="0" eaLnBrk="1" latinLnBrk="0" hangingPunct="1">
        <a:spcBef>
          <a:spcPct val="20000"/>
        </a:spcBef>
        <a:buFont typeface="Courier New" pitchFamily="49" charset="0"/>
        <a:buChar char="o"/>
        <a:defRPr sz="2100" kern="1200">
          <a:solidFill>
            <a:schemeClr val="tx1">
              <a:lumMod val="50000"/>
              <a:lumOff val="50000"/>
            </a:schemeClr>
          </a:solidFill>
          <a:latin typeface="+mj-lt"/>
          <a:ea typeface="+mn-ea"/>
          <a:cs typeface="+mn-cs"/>
        </a:defRPr>
      </a:lvl4pPr>
      <a:lvl5pPr marL="2703835" indent="-300426" algn="l" defTabSz="1201704" rtl="0" eaLnBrk="1" latinLnBrk="0" hangingPunct="1">
        <a:spcBef>
          <a:spcPct val="20000"/>
        </a:spcBef>
        <a:buFont typeface="Arial" pitchFamily="34" charset="0"/>
        <a:buChar char="•"/>
        <a:defRPr sz="2100" kern="1200">
          <a:solidFill>
            <a:schemeClr val="tx1">
              <a:lumMod val="50000"/>
              <a:lumOff val="50000"/>
            </a:schemeClr>
          </a:solidFill>
          <a:latin typeface="+mj-lt"/>
          <a:ea typeface="+mn-ea"/>
          <a:cs typeface="+mn-cs"/>
        </a:defRPr>
      </a:lvl5pPr>
      <a:lvl6pPr marL="3304687" indent="-300426" algn="l" defTabSz="1201704" rtl="0" eaLnBrk="1" latinLnBrk="0" hangingPunct="1">
        <a:spcBef>
          <a:spcPct val="20000"/>
        </a:spcBef>
        <a:buFont typeface="Courier New" pitchFamily="49" charset="0"/>
        <a:buChar char="o"/>
        <a:defRPr sz="2100" kern="1200">
          <a:solidFill>
            <a:schemeClr val="tx1">
              <a:lumMod val="50000"/>
              <a:lumOff val="50000"/>
            </a:schemeClr>
          </a:solidFill>
          <a:latin typeface="+mj-lt"/>
          <a:ea typeface="+mn-ea"/>
          <a:cs typeface="+mn-cs"/>
        </a:defRPr>
      </a:lvl6pPr>
      <a:lvl7pPr marL="3905540" indent="-300426" algn="l" defTabSz="1201704" rtl="0" eaLnBrk="1" latinLnBrk="0" hangingPunct="1">
        <a:spcBef>
          <a:spcPct val="20000"/>
        </a:spcBef>
        <a:buFont typeface="Arial" pitchFamily="34" charset="0"/>
        <a:buChar char="•"/>
        <a:defRPr sz="2100" kern="1200">
          <a:solidFill>
            <a:schemeClr val="tx1">
              <a:lumMod val="50000"/>
              <a:lumOff val="50000"/>
            </a:schemeClr>
          </a:solidFill>
          <a:latin typeface="+mj-lt"/>
          <a:ea typeface="+mn-ea"/>
          <a:cs typeface="+mn-cs"/>
        </a:defRPr>
      </a:lvl7pPr>
      <a:lvl8pPr marL="4506392" indent="-300426" algn="l" defTabSz="1201704" rtl="0" eaLnBrk="1" latinLnBrk="0" hangingPunct="1">
        <a:spcBef>
          <a:spcPct val="20000"/>
        </a:spcBef>
        <a:buFont typeface="Courier New" pitchFamily="49" charset="0"/>
        <a:buChar char="o"/>
        <a:defRPr sz="2100" kern="1200">
          <a:solidFill>
            <a:schemeClr val="tx1">
              <a:lumMod val="50000"/>
              <a:lumOff val="50000"/>
            </a:schemeClr>
          </a:solidFill>
          <a:latin typeface="+mj-lt"/>
          <a:ea typeface="+mn-ea"/>
          <a:cs typeface="+mn-cs"/>
        </a:defRPr>
      </a:lvl8pPr>
      <a:lvl9pPr marL="5107244" indent="-300426" algn="l" defTabSz="1201704" rtl="0" eaLnBrk="1" latinLnBrk="0" hangingPunct="1">
        <a:spcBef>
          <a:spcPct val="20000"/>
        </a:spcBef>
        <a:buFont typeface="Arial" pitchFamily="34" charset="0"/>
        <a:buChar char="•"/>
        <a:defRPr sz="2100" kern="1200">
          <a:solidFill>
            <a:schemeClr val="tx1">
              <a:lumMod val="50000"/>
              <a:lumOff val="50000"/>
            </a:schemeClr>
          </a:solidFill>
          <a:latin typeface="+mj-lt"/>
          <a:ea typeface="+mn-ea"/>
          <a:cs typeface="+mn-cs"/>
        </a:defRPr>
      </a:lvl9pPr>
    </p:bodyStyle>
    <p:otherStyle>
      <a:defPPr>
        <a:defRPr lang="en-US"/>
      </a:defPPr>
      <a:lvl1pPr marL="0" algn="l" defTabSz="1201704" rtl="0" eaLnBrk="1" latinLnBrk="0" hangingPunct="1">
        <a:defRPr sz="2400" kern="1200">
          <a:solidFill>
            <a:schemeClr val="tx1"/>
          </a:solidFill>
          <a:latin typeface="+mn-lt"/>
          <a:ea typeface="+mn-ea"/>
          <a:cs typeface="+mn-cs"/>
        </a:defRPr>
      </a:lvl1pPr>
      <a:lvl2pPr marL="600852" algn="l" defTabSz="1201704" rtl="0" eaLnBrk="1" latinLnBrk="0" hangingPunct="1">
        <a:defRPr sz="2400" kern="1200">
          <a:solidFill>
            <a:schemeClr val="tx1"/>
          </a:solidFill>
          <a:latin typeface="+mn-lt"/>
          <a:ea typeface="+mn-ea"/>
          <a:cs typeface="+mn-cs"/>
        </a:defRPr>
      </a:lvl2pPr>
      <a:lvl3pPr marL="1201704" algn="l" defTabSz="1201704" rtl="0" eaLnBrk="1" latinLnBrk="0" hangingPunct="1">
        <a:defRPr sz="2400" kern="1200">
          <a:solidFill>
            <a:schemeClr val="tx1"/>
          </a:solidFill>
          <a:latin typeface="+mn-lt"/>
          <a:ea typeface="+mn-ea"/>
          <a:cs typeface="+mn-cs"/>
        </a:defRPr>
      </a:lvl3pPr>
      <a:lvl4pPr marL="1802557" algn="l" defTabSz="1201704" rtl="0" eaLnBrk="1" latinLnBrk="0" hangingPunct="1">
        <a:defRPr sz="2400" kern="1200">
          <a:solidFill>
            <a:schemeClr val="tx1"/>
          </a:solidFill>
          <a:latin typeface="+mn-lt"/>
          <a:ea typeface="+mn-ea"/>
          <a:cs typeface="+mn-cs"/>
        </a:defRPr>
      </a:lvl4pPr>
      <a:lvl5pPr marL="2403409" algn="l" defTabSz="1201704" rtl="0" eaLnBrk="1" latinLnBrk="0" hangingPunct="1">
        <a:defRPr sz="2400" kern="1200">
          <a:solidFill>
            <a:schemeClr val="tx1"/>
          </a:solidFill>
          <a:latin typeface="+mn-lt"/>
          <a:ea typeface="+mn-ea"/>
          <a:cs typeface="+mn-cs"/>
        </a:defRPr>
      </a:lvl5pPr>
      <a:lvl6pPr marL="3004261" algn="l" defTabSz="1201704" rtl="0" eaLnBrk="1" latinLnBrk="0" hangingPunct="1">
        <a:defRPr sz="2400" kern="1200">
          <a:solidFill>
            <a:schemeClr val="tx1"/>
          </a:solidFill>
          <a:latin typeface="+mn-lt"/>
          <a:ea typeface="+mn-ea"/>
          <a:cs typeface="+mn-cs"/>
        </a:defRPr>
      </a:lvl6pPr>
      <a:lvl7pPr marL="3605113" algn="l" defTabSz="1201704" rtl="0" eaLnBrk="1" latinLnBrk="0" hangingPunct="1">
        <a:defRPr sz="2400" kern="1200">
          <a:solidFill>
            <a:schemeClr val="tx1"/>
          </a:solidFill>
          <a:latin typeface="+mn-lt"/>
          <a:ea typeface="+mn-ea"/>
          <a:cs typeface="+mn-cs"/>
        </a:defRPr>
      </a:lvl7pPr>
      <a:lvl8pPr marL="4205966" algn="l" defTabSz="1201704" rtl="0" eaLnBrk="1" latinLnBrk="0" hangingPunct="1">
        <a:defRPr sz="2400" kern="1200">
          <a:solidFill>
            <a:schemeClr val="tx1"/>
          </a:solidFill>
          <a:latin typeface="+mn-lt"/>
          <a:ea typeface="+mn-ea"/>
          <a:cs typeface="+mn-cs"/>
        </a:defRPr>
      </a:lvl8pPr>
      <a:lvl9pPr marL="4806818" algn="l" defTabSz="1201704"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hagotom Welcome Bangla Typography Vector, Sagotom, Welcome Bangla, Welcome  Bangla Typography PNG and Vector with Transparent Background for Free  Download"/>
          <p:cNvPicPr>
            <a:picLocks noChangeAspect="1" noChangeArrowheads="1"/>
          </p:cNvPicPr>
          <p:nvPr/>
        </p:nvPicPr>
        <p:blipFill rotWithShape="1">
          <a:blip r:embed="rId2">
            <a:extLst>
              <a:ext uri="{BEBA8EAE-BF5A-486C-A8C5-ECC9F3942E4B}">
                <a14:imgProps xmlns="" xmlns:a14="http://schemas.microsoft.com/office/drawing/2010/main">
                  <a14:imgLayer r:embed="rId3">
                    <a14:imgEffect>
                      <a14:brightnessContrast bright="20000" contrast="-20000"/>
                    </a14:imgEffect>
                  </a14:imgLayer>
                </a14:imgProps>
              </a:ext>
              <a:ext uri="{28A0092B-C50C-407E-A947-70E740481C1C}">
                <a14:useLocalDpi xmlns="" xmlns:a14="http://schemas.microsoft.com/office/drawing/2010/main" val="0"/>
              </a:ext>
            </a:extLst>
          </a:blip>
          <a:srcRect l="5090" t="39364" r="4091" b="40727"/>
          <a:stretch/>
        </p:blipFill>
        <p:spPr bwMode="auto">
          <a:xfrm>
            <a:off x="494582" y="3352800"/>
            <a:ext cx="11647000" cy="36576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1600200" y="914400"/>
            <a:ext cx="9220200" cy="2123658"/>
          </a:xfrm>
          <a:prstGeom prst="rect">
            <a:avLst/>
          </a:prstGeom>
          <a:noFill/>
        </p:spPr>
        <p:txBody>
          <a:bodyPr wrap="square" rtlCol="0">
            <a:spAutoFit/>
          </a:bodyPr>
          <a:lstStyle/>
          <a:p>
            <a:r>
              <a:rPr lang="en-US" sz="6600" b="1" dirty="0" smtClean="0">
                <a:effectLst>
                  <a:outerShdw blurRad="38100" dist="38100" dir="2700000" algn="tl">
                    <a:srgbClr val="000000">
                      <a:alpha val="43137"/>
                    </a:srgbClr>
                  </a:outerShdw>
                </a:effectLst>
              </a:rPr>
              <a:t> </a:t>
            </a:r>
            <a:r>
              <a:rPr lang="en-US" sz="6600" b="1" dirty="0" err="1" smtClean="0">
                <a:effectLst>
                  <a:outerShdw blurRad="38100" dist="38100" dir="2700000" algn="tl">
                    <a:srgbClr val="000000">
                      <a:alpha val="43137"/>
                    </a:srgbClr>
                  </a:outerShdw>
                </a:effectLst>
                <a:latin typeface="NikoshBAN" pitchFamily="2" charset="0"/>
                <a:cs typeface="NikoshBAN" pitchFamily="2" charset="0"/>
              </a:rPr>
              <a:t>ক্লাশের</a:t>
            </a:r>
            <a:r>
              <a:rPr lang="en-US" sz="6600" b="1" dirty="0" smtClean="0">
                <a:effectLst>
                  <a:outerShdw blurRad="38100" dist="38100" dir="2700000" algn="tl">
                    <a:srgbClr val="000000">
                      <a:alpha val="43137"/>
                    </a:srgbClr>
                  </a:outerShdw>
                </a:effectLst>
                <a:latin typeface="NikoshBAN" pitchFamily="2" charset="0"/>
                <a:cs typeface="NikoshBAN" pitchFamily="2" charset="0"/>
              </a:rPr>
              <a:t> </a:t>
            </a:r>
          </a:p>
          <a:p>
            <a:r>
              <a:rPr lang="en-US" sz="6600" b="1" dirty="0">
                <a:effectLst>
                  <a:outerShdw blurRad="38100" dist="38100" dir="2700000" algn="tl">
                    <a:srgbClr val="000000">
                      <a:alpha val="43137"/>
                    </a:srgbClr>
                  </a:outerShdw>
                </a:effectLst>
                <a:latin typeface="NikoshBAN" pitchFamily="2" charset="0"/>
                <a:cs typeface="NikoshBAN" pitchFamily="2" charset="0"/>
              </a:rPr>
              <a:t> </a:t>
            </a:r>
            <a:r>
              <a:rPr lang="en-US" sz="6600" b="1" dirty="0" smtClean="0">
                <a:effectLst>
                  <a:outerShdw blurRad="38100" dist="38100" dir="2700000" algn="tl">
                    <a:srgbClr val="000000">
                      <a:alpha val="43137"/>
                    </a:srgbClr>
                  </a:outerShdw>
                </a:effectLst>
                <a:latin typeface="NikoshBAN" pitchFamily="2" charset="0"/>
                <a:cs typeface="NikoshBAN" pitchFamily="2" charset="0"/>
              </a:rPr>
              <a:t>              </a:t>
            </a:r>
            <a:r>
              <a:rPr lang="en-US" sz="6600" b="1" dirty="0" err="1" smtClean="0">
                <a:effectLst>
                  <a:outerShdw blurRad="38100" dist="38100" dir="2700000" algn="tl">
                    <a:srgbClr val="000000">
                      <a:alpha val="43137"/>
                    </a:srgbClr>
                  </a:outerShdw>
                </a:effectLst>
                <a:latin typeface="NikoshBAN" pitchFamily="2" charset="0"/>
                <a:cs typeface="NikoshBAN" pitchFamily="2" charset="0"/>
              </a:rPr>
              <a:t>সবাইকে</a:t>
            </a:r>
            <a:r>
              <a:rPr lang="en-US" sz="6600" b="1" dirty="0" smtClean="0">
                <a:effectLst>
                  <a:outerShdw blurRad="38100" dist="38100" dir="2700000" algn="tl">
                    <a:srgbClr val="000000">
                      <a:alpha val="43137"/>
                    </a:srgbClr>
                  </a:outerShdw>
                </a:effectLst>
                <a:latin typeface="NikoshBAN" pitchFamily="2" charset="0"/>
                <a:cs typeface="NikoshBAN" pitchFamily="2" charset="0"/>
              </a:rPr>
              <a:t>- </a:t>
            </a:r>
            <a:endParaRPr lang="en-US" sz="6600" b="1" dirty="0">
              <a:effectLst>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 xmlns:p14="http://schemas.microsoft.com/office/powerpoint/2010/main" val="325377118"/>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par>
                                <p:cTn id="8" presetID="13" presetClass="entr" presetSubtype="16"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plus(in)">
                                      <p:cBhvr>
                                        <p:cTn id="10"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62400" y="498764"/>
            <a:ext cx="5105400" cy="646331"/>
          </a:xfrm>
          <a:prstGeom prst="rect">
            <a:avLst/>
          </a:prstGeom>
          <a:noFill/>
        </p:spPr>
        <p:txBody>
          <a:bodyPr wrap="square" rtlCol="0">
            <a:spAutoFit/>
          </a:bodyPr>
          <a:lstStyle/>
          <a:p>
            <a:pPr algn="ctr"/>
            <a:r>
              <a:rPr lang="en-US" sz="3600" b="1" u="sng" dirty="0" err="1" smtClean="0">
                <a:effectLst>
                  <a:outerShdw blurRad="38100" dist="38100" dir="2700000" algn="tl">
                    <a:srgbClr val="000000">
                      <a:alpha val="43137"/>
                    </a:srgbClr>
                  </a:outerShdw>
                </a:effectLst>
                <a:latin typeface="NikoshBAN" pitchFamily="2" charset="0"/>
                <a:cs typeface="NikoshBAN" pitchFamily="2" charset="0"/>
              </a:rPr>
              <a:t>ইমান</a:t>
            </a:r>
            <a:r>
              <a:rPr lang="en-US" sz="3600" b="1" u="sng" dirty="0" smtClean="0">
                <a:effectLst>
                  <a:outerShdw blurRad="38100" dist="38100" dir="2700000" algn="tl">
                    <a:srgbClr val="000000">
                      <a:alpha val="43137"/>
                    </a:srgbClr>
                  </a:outerShdw>
                </a:effectLst>
                <a:latin typeface="NikoshBAN" pitchFamily="2" charset="0"/>
                <a:cs typeface="NikoshBAN" pitchFamily="2" charset="0"/>
              </a:rPr>
              <a:t> ও </a:t>
            </a:r>
            <a:r>
              <a:rPr lang="en-US" sz="3600" b="1" u="sng" dirty="0" err="1" smtClean="0">
                <a:effectLst>
                  <a:outerShdw blurRad="38100" dist="38100" dir="2700000" algn="tl">
                    <a:srgbClr val="000000">
                      <a:alpha val="43137"/>
                    </a:srgbClr>
                  </a:outerShdw>
                </a:effectLst>
                <a:latin typeface="NikoshBAN" pitchFamily="2" charset="0"/>
                <a:cs typeface="NikoshBAN" pitchFamily="2" charset="0"/>
              </a:rPr>
              <a:t>নৈতিকতা</a:t>
            </a:r>
            <a:endParaRPr lang="en-US" sz="3600" b="1" u="sng" dirty="0">
              <a:effectLst>
                <a:outerShdw blurRad="38100" dist="38100" dir="2700000" algn="tl">
                  <a:srgbClr val="000000">
                    <a:alpha val="43137"/>
                  </a:srgbClr>
                </a:outerShdw>
              </a:effectLst>
              <a:latin typeface="NikoshBAN" pitchFamily="2" charset="0"/>
              <a:cs typeface="NikoshBAN" pitchFamily="2" charset="0"/>
            </a:endParaRPr>
          </a:p>
        </p:txBody>
      </p:sp>
      <p:sp>
        <p:nvSpPr>
          <p:cNvPr id="3" name="TextBox 2"/>
          <p:cNvSpPr txBox="1"/>
          <p:nvPr/>
        </p:nvSpPr>
        <p:spPr>
          <a:xfrm>
            <a:off x="838200" y="1530698"/>
            <a:ext cx="3124200" cy="584775"/>
          </a:xfrm>
          <a:prstGeom prst="rect">
            <a:avLst/>
          </a:prstGeom>
          <a:noFill/>
        </p:spPr>
        <p:txBody>
          <a:bodyPr wrap="square" rtlCol="0">
            <a:spAutoFit/>
          </a:bodyPr>
          <a:lstStyle/>
          <a:p>
            <a:r>
              <a:rPr lang="en-US" sz="3200" b="1" dirty="0" err="1" smtClean="0">
                <a:effectLst>
                  <a:outerShdw blurRad="38100" dist="38100" dir="2700000" algn="tl">
                    <a:srgbClr val="000000">
                      <a:alpha val="43137"/>
                    </a:srgbClr>
                  </a:outerShdw>
                </a:effectLst>
                <a:latin typeface="NikoshBAN" pitchFamily="2" charset="0"/>
                <a:cs typeface="NikoshBAN" pitchFamily="2" charset="0"/>
              </a:rPr>
              <a:t>ইমান</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4" name="TextBox 3"/>
          <p:cNvSpPr txBox="1"/>
          <p:nvPr/>
        </p:nvSpPr>
        <p:spPr>
          <a:xfrm>
            <a:off x="838200" y="2061865"/>
            <a:ext cx="11811000" cy="584775"/>
          </a:xfrm>
          <a:prstGeom prst="rect">
            <a:avLst/>
          </a:prstGeom>
          <a:noFill/>
        </p:spPr>
        <p:txBody>
          <a:bodyPr wrap="square" rtlCol="0">
            <a:spAutoFit/>
          </a:bodyPr>
          <a:lstStyle/>
          <a:p>
            <a:r>
              <a:rPr lang="en-US" sz="3200" b="1" dirty="0" err="1" smtClean="0">
                <a:effectLst>
                  <a:outerShdw blurRad="38100" dist="38100" dir="2700000" algn="tl">
                    <a:srgbClr val="000000">
                      <a:alpha val="43137"/>
                    </a:srgbClr>
                  </a:outerShdw>
                </a:effectLst>
                <a:latin typeface="NikoshBAN" pitchFamily="2" charset="0"/>
                <a:cs typeface="NikoshBAN" pitchFamily="2" charset="0"/>
              </a:rPr>
              <a:t>ইমান</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হলো</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বিশ্বাস</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ইসলামের</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মৌলিক</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বিষয়গুলোতে</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বিশ্বাস</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স্থাপন</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করাকে</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ইমান</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বলে</a:t>
            </a:r>
            <a:r>
              <a:rPr lang="en-US" sz="3200" b="1" dirty="0" smtClean="0">
                <a:effectLst>
                  <a:outerShdw blurRad="38100" dist="38100" dir="2700000" algn="tl">
                    <a:srgbClr val="000000">
                      <a:alpha val="43137"/>
                    </a:srgbClr>
                  </a:outerShdw>
                </a:effectLst>
                <a:latin typeface="NikoshBAN" pitchFamily="2" charset="0"/>
                <a:cs typeface="NikoshBAN" pitchFamily="2" charset="0"/>
              </a:rPr>
              <a:t>।</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5" name="TextBox 4"/>
          <p:cNvSpPr txBox="1"/>
          <p:nvPr/>
        </p:nvSpPr>
        <p:spPr>
          <a:xfrm>
            <a:off x="838200" y="3502968"/>
            <a:ext cx="3124200" cy="584775"/>
          </a:xfrm>
          <a:prstGeom prst="rect">
            <a:avLst/>
          </a:prstGeom>
          <a:noFill/>
        </p:spPr>
        <p:txBody>
          <a:bodyPr wrap="square" rtlCol="0">
            <a:spAutoFit/>
          </a:bodyPr>
          <a:lstStyle/>
          <a:p>
            <a:r>
              <a:rPr lang="en-US" sz="3200" b="1" dirty="0" err="1" smtClean="0">
                <a:effectLst>
                  <a:outerShdw blurRad="38100" dist="38100" dir="2700000" algn="tl">
                    <a:srgbClr val="000000">
                      <a:alpha val="43137"/>
                    </a:srgbClr>
                  </a:outerShdw>
                </a:effectLst>
                <a:latin typeface="NikoshBAN" pitchFamily="2" charset="0"/>
                <a:cs typeface="NikoshBAN" pitchFamily="2" charset="0"/>
              </a:rPr>
              <a:t>মুমিন</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6" name="TextBox 5"/>
          <p:cNvSpPr txBox="1"/>
          <p:nvPr/>
        </p:nvSpPr>
        <p:spPr>
          <a:xfrm>
            <a:off x="838200" y="4034135"/>
            <a:ext cx="6248400" cy="584775"/>
          </a:xfrm>
          <a:prstGeom prst="rect">
            <a:avLst/>
          </a:prstGeom>
          <a:noFill/>
        </p:spPr>
        <p:txBody>
          <a:bodyPr wrap="square" rtlCol="0">
            <a:spAutoFit/>
          </a:bodyPr>
          <a:lstStyle/>
          <a:p>
            <a:r>
              <a:rPr lang="en-US" sz="3200" b="1" dirty="0" err="1" smtClean="0">
                <a:effectLst>
                  <a:outerShdw blurRad="38100" dist="38100" dir="2700000" algn="tl">
                    <a:srgbClr val="000000">
                      <a:alpha val="43137"/>
                    </a:srgbClr>
                  </a:outerShdw>
                </a:effectLst>
                <a:latin typeface="NikoshBAN" pitchFamily="2" charset="0"/>
                <a:cs typeface="NikoshBAN" pitchFamily="2" charset="0"/>
              </a:rPr>
              <a:t>যে</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ব্যক্তি</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ইমান</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আনে</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তাকে</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মুমিন</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বলে</a:t>
            </a:r>
            <a:r>
              <a:rPr lang="en-US" sz="3200" b="1" dirty="0" smtClean="0">
                <a:effectLst>
                  <a:outerShdw blurRad="38100" dist="38100" dir="2700000" algn="tl">
                    <a:srgbClr val="000000">
                      <a:alpha val="43137"/>
                    </a:srgbClr>
                  </a:outerShdw>
                </a:effectLst>
                <a:latin typeface="NikoshBAN" pitchFamily="2" charset="0"/>
                <a:cs typeface="NikoshBAN" pitchFamily="2" charset="0"/>
              </a:rPr>
              <a:t>।</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7" name="TextBox 6"/>
          <p:cNvSpPr txBox="1"/>
          <p:nvPr/>
        </p:nvSpPr>
        <p:spPr>
          <a:xfrm>
            <a:off x="872836" y="5105400"/>
            <a:ext cx="3124200" cy="584775"/>
          </a:xfrm>
          <a:prstGeom prst="rect">
            <a:avLst/>
          </a:prstGeom>
          <a:noFill/>
        </p:spPr>
        <p:txBody>
          <a:bodyPr wrap="square" rtlCol="0">
            <a:spAutoFit/>
          </a:bodyPr>
          <a:lstStyle/>
          <a:p>
            <a:r>
              <a:rPr lang="en-US" sz="3200" b="1" dirty="0" err="1" smtClean="0">
                <a:effectLst>
                  <a:outerShdw blurRad="38100" dist="38100" dir="2700000" algn="tl">
                    <a:srgbClr val="000000">
                      <a:alpha val="43137"/>
                    </a:srgbClr>
                  </a:outerShdw>
                </a:effectLst>
                <a:latin typeface="NikoshBAN" pitchFamily="2" charset="0"/>
                <a:cs typeface="NikoshBAN" pitchFamily="2" charset="0"/>
              </a:rPr>
              <a:t>নৈতিকতা</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8" name="TextBox 7"/>
          <p:cNvSpPr txBox="1"/>
          <p:nvPr/>
        </p:nvSpPr>
        <p:spPr>
          <a:xfrm>
            <a:off x="872836" y="5636567"/>
            <a:ext cx="11811000" cy="1077218"/>
          </a:xfrm>
          <a:prstGeom prst="rect">
            <a:avLst/>
          </a:prstGeom>
          <a:noFill/>
        </p:spPr>
        <p:txBody>
          <a:bodyPr wrap="square" rtlCol="0">
            <a:spAutoFit/>
          </a:bodyPr>
          <a:lstStyle/>
          <a:p>
            <a:r>
              <a:rPr lang="en-US" sz="3200" b="1" dirty="0" err="1" smtClean="0">
                <a:effectLst>
                  <a:outerShdw blurRad="38100" dist="38100" dir="2700000" algn="tl">
                    <a:srgbClr val="000000">
                      <a:alpha val="43137"/>
                    </a:srgbClr>
                  </a:outerShdw>
                </a:effectLst>
                <a:latin typeface="NikoshBAN" pitchFamily="2" charset="0"/>
                <a:cs typeface="NikoshBAN" pitchFamily="2" charset="0"/>
              </a:rPr>
              <a:t>নৈতিকতা</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হলো</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নীতিসম্বন্ধীয়</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নীতিমূলক</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কাজে-কর্মে</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কথাবার্তায়</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নীতি</a:t>
            </a:r>
            <a:r>
              <a:rPr lang="en-US" sz="3200" b="1" dirty="0" smtClean="0">
                <a:effectLst>
                  <a:outerShdw blurRad="38100" dist="38100" dir="2700000" algn="tl">
                    <a:srgbClr val="000000">
                      <a:alpha val="43137"/>
                    </a:srgbClr>
                  </a:outerShdw>
                </a:effectLst>
                <a:latin typeface="NikoshBAN" pitchFamily="2" charset="0"/>
                <a:cs typeface="NikoshBAN" pitchFamily="2" charset="0"/>
              </a:rPr>
              <a:t> ও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আদর্শের</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অনুসরণই</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হলো</a:t>
            </a:r>
            <a:r>
              <a:rPr lang="en-US" sz="3200" b="1" dirty="0" smtClean="0">
                <a:effectLst>
                  <a:outerShdw blurRad="38100" dist="38100" dir="2700000" algn="tl">
                    <a:srgbClr val="000000">
                      <a:alpha val="43137"/>
                    </a:srgbClr>
                  </a:outerShdw>
                </a:effectLst>
                <a:latin typeface="NikoshBAN" pitchFamily="2" charset="0"/>
                <a:cs typeface="NikoshBAN" pitchFamily="2" charset="0"/>
              </a:rPr>
              <a:t> </a:t>
            </a:r>
            <a:r>
              <a:rPr lang="en-US" sz="3200" b="1" dirty="0" err="1" smtClean="0">
                <a:effectLst>
                  <a:outerShdw blurRad="38100" dist="38100" dir="2700000" algn="tl">
                    <a:srgbClr val="000000">
                      <a:alpha val="43137"/>
                    </a:srgbClr>
                  </a:outerShdw>
                </a:effectLst>
                <a:latin typeface="NikoshBAN" pitchFamily="2" charset="0"/>
                <a:cs typeface="NikoshBAN" pitchFamily="2" charset="0"/>
              </a:rPr>
              <a:t>নৈতিকথা</a:t>
            </a:r>
            <a:r>
              <a:rPr lang="en-US" sz="3200" b="1" dirty="0" smtClean="0">
                <a:effectLst>
                  <a:outerShdw blurRad="38100" dist="38100" dir="2700000" algn="tl">
                    <a:srgbClr val="000000">
                      <a:alpha val="43137"/>
                    </a:srgbClr>
                  </a:outerShdw>
                </a:effectLst>
                <a:latin typeface="NikoshBAN" pitchFamily="2" charset="0"/>
                <a:cs typeface="NikoshBAN" pitchFamily="2" charset="0"/>
              </a:rPr>
              <a:t>।</a:t>
            </a:r>
            <a:endParaRPr lang="en-US" sz="3200" b="1" dirty="0">
              <a:effectLst>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 xmlns:p14="http://schemas.microsoft.com/office/powerpoint/2010/main" val="3016808267"/>
      </p:ext>
    </p:extLst>
  </p:cSld>
  <p:clrMapOvr>
    <a:masterClrMapping/>
  </p:clrMapOvr>
  <mc:AlternateContent xmlns:mc="http://schemas.openxmlformats.org/markup-compatibility/2006">
    <mc:Choice xmlns=""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80">
                                          <p:stCondLst>
                                            <p:cond delay="0"/>
                                          </p:stCondLst>
                                        </p:cTn>
                                        <p:tgtEl>
                                          <p:spTgt spid="5"/>
                                        </p:tgtEl>
                                      </p:cBhvr>
                                    </p:animEffect>
                                    <p:anim calcmode="lin" valueType="num">
                                      <p:cBhvr>
                                        <p:cTn id="2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4" dur="26">
                                          <p:stCondLst>
                                            <p:cond delay="650"/>
                                          </p:stCondLst>
                                        </p:cTn>
                                        <p:tgtEl>
                                          <p:spTgt spid="5"/>
                                        </p:tgtEl>
                                      </p:cBhvr>
                                      <p:to x="100000" y="60000"/>
                                    </p:animScale>
                                    <p:animScale>
                                      <p:cBhvr>
                                        <p:cTn id="35" dur="166" decel="50000">
                                          <p:stCondLst>
                                            <p:cond delay="676"/>
                                          </p:stCondLst>
                                        </p:cTn>
                                        <p:tgtEl>
                                          <p:spTgt spid="5"/>
                                        </p:tgtEl>
                                      </p:cBhvr>
                                      <p:to x="100000" y="100000"/>
                                    </p:animScale>
                                    <p:animScale>
                                      <p:cBhvr>
                                        <p:cTn id="36" dur="26">
                                          <p:stCondLst>
                                            <p:cond delay="1312"/>
                                          </p:stCondLst>
                                        </p:cTn>
                                        <p:tgtEl>
                                          <p:spTgt spid="5"/>
                                        </p:tgtEl>
                                      </p:cBhvr>
                                      <p:to x="100000" y="80000"/>
                                    </p:animScale>
                                    <p:animScale>
                                      <p:cBhvr>
                                        <p:cTn id="37" dur="166" decel="50000">
                                          <p:stCondLst>
                                            <p:cond delay="1338"/>
                                          </p:stCondLst>
                                        </p:cTn>
                                        <p:tgtEl>
                                          <p:spTgt spid="5"/>
                                        </p:tgtEl>
                                      </p:cBhvr>
                                      <p:to x="100000" y="100000"/>
                                    </p:animScale>
                                    <p:animScale>
                                      <p:cBhvr>
                                        <p:cTn id="38" dur="26">
                                          <p:stCondLst>
                                            <p:cond delay="1642"/>
                                          </p:stCondLst>
                                        </p:cTn>
                                        <p:tgtEl>
                                          <p:spTgt spid="5"/>
                                        </p:tgtEl>
                                      </p:cBhvr>
                                      <p:to x="100000" y="90000"/>
                                    </p:animScale>
                                    <p:animScale>
                                      <p:cBhvr>
                                        <p:cTn id="39" dur="166" decel="50000">
                                          <p:stCondLst>
                                            <p:cond delay="1668"/>
                                          </p:stCondLst>
                                        </p:cTn>
                                        <p:tgtEl>
                                          <p:spTgt spid="5"/>
                                        </p:tgtEl>
                                      </p:cBhvr>
                                      <p:to x="100000" y="100000"/>
                                    </p:animScale>
                                    <p:animScale>
                                      <p:cBhvr>
                                        <p:cTn id="40" dur="26">
                                          <p:stCondLst>
                                            <p:cond delay="1808"/>
                                          </p:stCondLst>
                                        </p:cTn>
                                        <p:tgtEl>
                                          <p:spTgt spid="5"/>
                                        </p:tgtEl>
                                      </p:cBhvr>
                                      <p:to x="100000" y="95000"/>
                                    </p:animScale>
                                    <p:animScale>
                                      <p:cBhvr>
                                        <p:cTn id="41" dur="166" decel="50000">
                                          <p:stCondLst>
                                            <p:cond delay="1834"/>
                                          </p:stCondLst>
                                        </p:cTn>
                                        <p:tgtEl>
                                          <p:spTgt spid="5"/>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p:cTn id="46" dur="500" fill="hold"/>
                                        <p:tgtEl>
                                          <p:spTgt spid="6"/>
                                        </p:tgtEl>
                                        <p:attrNameLst>
                                          <p:attrName>ppt_w</p:attrName>
                                        </p:attrNameLst>
                                      </p:cBhvr>
                                      <p:tavLst>
                                        <p:tav tm="0">
                                          <p:val>
                                            <p:fltVal val="0"/>
                                          </p:val>
                                        </p:tav>
                                        <p:tav tm="100000">
                                          <p:val>
                                            <p:strVal val="#ppt_w"/>
                                          </p:val>
                                        </p:tav>
                                      </p:tavLst>
                                    </p:anim>
                                    <p:anim calcmode="lin" valueType="num">
                                      <p:cBhvr>
                                        <p:cTn id="47" dur="500" fill="hold"/>
                                        <p:tgtEl>
                                          <p:spTgt spid="6"/>
                                        </p:tgtEl>
                                        <p:attrNameLst>
                                          <p:attrName>ppt_h</p:attrName>
                                        </p:attrNameLst>
                                      </p:cBhvr>
                                      <p:tavLst>
                                        <p:tav tm="0">
                                          <p:val>
                                            <p:fltVal val="0"/>
                                          </p:val>
                                        </p:tav>
                                        <p:tav tm="100000">
                                          <p:val>
                                            <p:strVal val="#ppt_h"/>
                                          </p:val>
                                        </p:tav>
                                      </p:tavLst>
                                    </p:anim>
                                    <p:animEffect transition="in" filter="fade">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down)">
                                      <p:cBhvr>
                                        <p:cTn id="53" dur="580">
                                          <p:stCondLst>
                                            <p:cond delay="0"/>
                                          </p:stCondLst>
                                        </p:cTn>
                                        <p:tgtEl>
                                          <p:spTgt spid="7"/>
                                        </p:tgtEl>
                                      </p:cBhvr>
                                    </p:animEffect>
                                    <p:anim calcmode="lin" valueType="num">
                                      <p:cBhvr>
                                        <p:cTn id="5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9" dur="26">
                                          <p:stCondLst>
                                            <p:cond delay="650"/>
                                          </p:stCondLst>
                                        </p:cTn>
                                        <p:tgtEl>
                                          <p:spTgt spid="7"/>
                                        </p:tgtEl>
                                      </p:cBhvr>
                                      <p:to x="100000" y="60000"/>
                                    </p:animScale>
                                    <p:animScale>
                                      <p:cBhvr>
                                        <p:cTn id="60" dur="166" decel="50000">
                                          <p:stCondLst>
                                            <p:cond delay="676"/>
                                          </p:stCondLst>
                                        </p:cTn>
                                        <p:tgtEl>
                                          <p:spTgt spid="7"/>
                                        </p:tgtEl>
                                      </p:cBhvr>
                                      <p:to x="100000" y="100000"/>
                                    </p:animScale>
                                    <p:animScale>
                                      <p:cBhvr>
                                        <p:cTn id="61" dur="26">
                                          <p:stCondLst>
                                            <p:cond delay="1312"/>
                                          </p:stCondLst>
                                        </p:cTn>
                                        <p:tgtEl>
                                          <p:spTgt spid="7"/>
                                        </p:tgtEl>
                                      </p:cBhvr>
                                      <p:to x="100000" y="80000"/>
                                    </p:animScale>
                                    <p:animScale>
                                      <p:cBhvr>
                                        <p:cTn id="62" dur="166" decel="50000">
                                          <p:stCondLst>
                                            <p:cond delay="1338"/>
                                          </p:stCondLst>
                                        </p:cTn>
                                        <p:tgtEl>
                                          <p:spTgt spid="7"/>
                                        </p:tgtEl>
                                      </p:cBhvr>
                                      <p:to x="100000" y="100000"/>
                                    </p:animScale>
                                    <p:animScale>
                                      <p:cBhvr>
                                        <p:cTn id="63" dur="26">
                                          <p:stCondLst>
                                            <p:cond delay="1642"/>
                                          </p:stCondLst>
                                        </p:cTn>
                                        <p:tgtEl>
                                          <p:spTgt spid="7"/>
                                        </p:tgtEl>
                                      </p:cBhvr>
                                      <p:to x="100000" y="90000"/>
                                    </p:animScale>
                                    <p:animScale>
                                      <p:cBhvr>
                                        <p:cTn id="64" dur="166" decel="50000">
                                          <p:stCondLst>
                                            <p:cond delay="1668"/>
                                          </p:stCondLst>
                                        </p:cTn>
                                        <p:tgtEl>
                                          <p:spTgt spid="7"/>
                                        </p:tgtEl>
                                      </p:cBhvr>
                                      <p:to x="100000" y="100000"/>
                                    </p:animScale>
                                    <p:animScale>
                                      <p:cBhvr>
                                        <p:cTn id="65" dur="26">
                                          <p:stCondLst>
                                            <p:cond delay="1808"/>
                                          </p:stCondLst>
                                        </p:cTn>
                                        <p:tgtEl>
                                          <p:spTgt spid="7"/>
                                        </p:tgtEl>
                                      </p:cBhvr>
                                      <p:to x="100000" y="95000"/>
                                    </p:animScale>
                                    <p:animScale>
                                      <p:cBhvr>
                                        <p:cTn id="66" dur="166" decel="50000">
                                          <p:stCondLst>
                                            <p:cond delay="1834"/>
                                          </p:stCondLst>
                                        </p:cTn>
                                        <p:tgtEl>
                                          <p:spTgt spid="7"/>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8"/>
                                        </p:tgtEl>
                                        <p:attrNameLst>
                                          <p:attrName>style.visibility</p:attrName>
                                        </p:attrNameLst>
                                      </p:cBhvr>
                                      <p:to>
                                        <p:strVal val="visible"/>
                                      </p:to>
                                    </p:set>
                                    <p:anim calcmode="lin" valueType="num">
                                      <p:cBhvr>
                                        <p:cTn id="71" dur="500" fill="hold"/>
                                        <p:tgtEl>
                                          <p:spTgt spid="8"/>
                                        </p:tgtEl>
                                        <p:attrNameLst>
                                          <p:attrName>ppt_w</p:attrName>
                                        </p:attrNameLst>
                                      </p:cBhvr>
                                      <p:tavLst>
                                        <p:tav tm="0">
                                          <p:val>
                                            <p:fltVal val="0"/>
                                          </p:val>
                                        </p:tav>
                                        <p:tav tm="100000">
                                          <p:val>
                                            <p:strVal val="#ppt_w"/>
                                          </p:val>
                                        </p:tav>
                                      </p:tavLst>
                                    </p:anim>
                                    <p:anim calcmode="lin" valueType="num">
                                      <p:cBhvr>
                                        <p:cTn id="72" dur="500" fill="hold"/>
                                        <p:tgtEl>
                                          <p:spTgt spid="8"/>
                                        </p:tgtEl>
                                        <p:attrNameLst>
                                          <p:attrName>ppt_h</p:attrName>
                                        </p:attrNameLst>
                                      </p:cBhvr>
                                      <p:tavLst>
                                        <p:tav tm="0">
                                          <p:val>
                                            <p:fltVal val="0"/>
                                          </p:val>
                                        </p:tav>
                                        <p:tav tm="100000">
                                          <p:val>
                                            <p:strVal val="#ppt_h"/>
                                          </p:val>
                                        </p:tav>
                                      </p:tavLst>
                                    </p:anim>
                                    <p:animEffect transition="in" filter="fade">
                                      <p:cBhvr>
                                        <p:cTn id="7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533400"/>
            <a:ext cx="6019800" cy="769441"/>
          </a:xfrm>
          <a:prstGeom prst="rect">
            <a:avLst/>
          </a:prstGeom>
          <a:noFill/>
        </p:spPr>
        <p:txBody>
          <a:bodyPr wrap="square" rtlCol="0">
            <a:spAutoFit/>
          </a:bodyPr>
          <a:lstStyle/>
          <a:p>
            <a:pPr algn="ct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ইমান</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ও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নৈতিকতার</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সর্ম্পক</a:t>
            </a:r>
            <a:endParaRPr lang="en-US" sz="4400" b="1" u="sng" dirty="0">
              <a:effectLst>
                <a:outerShdw blurRad="38100" dist="38100" dir="2700000" algn="tl">
                  <a:srgbClr val="000000">
                    <a:alpha val="43137"/>
                  </a:srgbClr>
                </a:outerShdw>
              </a:effectLst>
              <a:latin typeface="NikoshBAN" pitchFamily="2" charset="0"/>
              <a:cs typeface="NikoshBAN" pitchFamily="2" charset="0"/>
            </a:endParaRPr>
          </a:p>
        </p:txBody>
      </p:sp>
      <p:sp>
        <p:nvSpPr>
          <p:cNvPr id="3" name="TextBox 2"/>
          <p:cNvSpPr txBox="1"/>
          <p:nvPr/>
        </p:nvSpPr>
        <p:spPr>
          <a:xfrm>
            <a:off x="533400" y="1447800"/>
            <a:ext cx="11582400" cy="6297108"/>
          </a:xfrm>
          <a:prstGeom prst="rect">
            <a:avLst/>
          </a:prstGeom>
          <a:noFill/>
        </p:spPr>
        <p:txBody>
          <a:bodyPr wrap="square" rtlCol="0">
            <a:spAutoFit/>
          </a:bodyPr>
          <a:lstStyle/>
          <a:p>
            <a:pPr algn="just">
              <a:lnSpc>
                <a:spcPct val="140000"/>
              </a:lnSpc>
            </a:pPr>
            <a:r>
              <a:rPr lang="as-IN" sz="3200" b="1" dirty="0">
                <a:latin typeface="NikoshBAN" pitchFamily="2" charset="0"/>
                <a:cs typeface="NikoshBAN" pitchFamily="2" charset="0"/>
              </a:rPr>
              <a:t>ঈমান</a:t>
            </a:r>
            <a:r>
              <a:rPr lang="as-IN" sz="3200" dirty="0">
                <a:latin typeface="NikoshBAN" pitchFamily="2" charset="0"/>
                <a:cs typeface="NikoshBAN" pitchFamily="2" charset="0"/>
              </a:rPr>
              <a:t> অর্থ হলো আল্লাহ, ফেরেশতা, কিতাব, রাসূল, আখিরাত ও তাকদিরে দৃঢ় বিশ্বাস রাখা। অপরদিকে, </a:t>
            </a:r>
            <a:r>
              <a:rPr lang="as-IN" sz="3200" b="1" dirty="0">
                <a:latin typeface="NikoshBAN" pitchFamily="2" charset="0"/>
                <a:cs typeface="NikoshBAN" pitchFamily="2" charset="0"/>
              </a:rPr>
              <a:t>নৈতিকতা</a:t>
            </a:r>
            <a:r>
              <a:rPr lang="as-IN" sz="3200" dirty="0">
                <a:latin typeface="NikoshBAN" pitchFamily="2" charset="0"/>
                <a:cs typeface="NikoshBAN" pitchFamily="2" charset="0"/>
              </a:rPr>
              <a:t> হলো সততা, সহানুভূতি, সত্যবাদিতা, ধৈর্য, নম্রতা ও সদ্ব্যবহারসহ উত্তম চরিত্র। ইসলাম ধর্মে ঈমান ও নৈতিকতা একে অপরের সঙ্গে গভীরভাবে সম্পর্কযুক্ত। একজন প্রকৃত ঈমানদার কখনো অন্যায়, মিথ্যা বা অসৎ কাজে জড়াতে পারে না। ঈমান একজন মানুষকে আল্লাহর ভয় ও দায়িত্ববোধে উদ্বুদ্ধ করে, যার ফলে সে সদাচরণ, ইনসাফ ও মানবিক গুণাবলি অর্জন করে। রাসূল (সা.) বলেছেন, “তোমাদের মধ্যে সেই ব্যক্তি সর্বোত্তম, যার চরিত্র উত্তম।” এই হাদীস থেকেই বোঝা যায়, উত্তম নৈতিকতা ঈমানের পূর্ণতার নিদর্শন। ঈমানের আলোয় মানুষ খারাপ কাজ পরিহার করে এবং নৈতিকভাবে উন্নত হয়। তাই বলা যায়, ঈমান ও নৈতিকতা পরস্পরের পরিপূরক—এগুলোর সমন্বয়েই একজন আদর্শ মুসলমান গড়ে ওঠে।</a:t>
            </a:r>
            <a:endParaRPr lang="en-US" sz="3200" dirty="0">
              <a:latin typeface="NikoshBAN" pitchFamily="2" charset="0"/>
              <a:cs typeface="NikoshBAN" pitchFamily="2" charset="0"/>
            </a:endParaRPr>
          </a:p>
        </p:txBody>
      </p:sp>
    </p:spTree>
    <p:extLst>
      <p:ext uri="{BB962C8B-B14F-4D97-AF65-F5344CB8AC3E}">
        <p14:creationId xmlns="" xmlns:p14="http://schemas.microsoft.com/office/powerpoint/2010/main" val="3749495201"/>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13611" y="4169718"/>
            <a:ext cx="6306589" cy="646331"/>
          </a:xfrm>
          <a:prstGeom prst="rect">
            <a:avLst/>
          </a:prstGeom>
          <a:noFill/>
        </p:spPr>
        <p:txBody>
          <a:bodyPr wrap="square" rtlCol="0">
            <a:spAutoFit/>
          </a:bodyPr>
          <a:lstStyle/>
          <a:p>
            <a:r>
              <a:rPr lang="as-IN" sz="3600" b="1" dirty="0" smtClean="0">
                <a:effectLst>
                  <a:outerShdw blurRad="38100" dist="38100" dir="2700000" algn="tl">
                    <a:srgbClr val="000000">
                      <a:alpha val="43137"/>
                    </a:srgbClr>
                  </a:outerShdw>
                </a:effectLst>
                <a:latin typeface="NikoshBAN" pitchFamily="2" charset="0"/>
                <a:cs typeface="NikoshBAN" pitchFamily="2" charset="0"/>
              </a:rPr>
              <a:t>যেসব </a:t>
            </a:r>
            <a:r>
              <a:rPr lang="as-IN" sz="3600" b="1" dirty="0">
                <a:effectLst>
                  <a:outerShdw blurRad="38100" dist="38100" dir="2700000" algn="tl">
                    <a:srgbClr val="000000">
                      <a:alpha val="43137"/>
                    </a:srgbClr>
                  </a:outerShdw>
                </a:effectLst>
                <a:latin typeface="NikoshBAN" pitchFamily="2" charset="0"/>
                <a:cs typeface="NikoshBAN" pitchFamily="2" charset="0"/>
              </a:rPr>
              <a:t>ব্যক্তি আল্লাহকে অস্বীকার </a:t>
            </a:r>
            <a:r>
              <a:rPr lang="as-IN" sz="3600" b="1" dirty="0" smtClean="0">
                <a:effectLst>
                  <a:outerShdw blurRad="38100" dist="38100" dir="2700000" algn="tl">
                    <a:srgbClr val="000000">
                      <a:alpha val="43137"/>
                    </a:srgbClr>
                  </a:outerShdw>
                </a:effectLst>
                <a:latin typeface="NikoshBAN" pitchFamily="2" charset="0"/>
                <a:cs typeface="NikoshBAN" pitchFamily="2" charset="0"/>
              </a:rPr>
              <a:t>করেছে</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3" name="TextBox 2"/>
          <p:cNvSpPr txBox="1"/>
          <p:nvPr/>
        </p:nvSpPr>
        <p:spPr>
          <a:xfrm>
            <a:off x="3200400" y="2325290"/>
            <a:ext cx="5257800" cy="646331"/>
          </a:xfrm>
          <a:prstGeom prst="rect">
            <a:avLst/>
          </a:prstGeom>
          <a:noFill/>
        </p:spPr>
        <p:txBody>
          <a:bodyPr wrap="square" rtlCol="0">
            <a:spAutoFit/>
          </a:bodyPr>
          <a:lstStyle/>
          <a:p>
            <a:r>
              <a:rPr lang="en-US" sz="3600" b="1" dirty="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প্রশ্ন</a:t>
            </a:r>
            <a:r>
              <a:rPr lang="en-US" sz="3600" b="1" dirty="0" smtClean="0">
                <a:effectLst>
                  <a:outerShdw blurRad="38100" dist="38100" dir="2700000" algn="tl">
                    <a:srgbClr val="000000">
                      <a:alpha val="43137"/>
                    </a:srgbClr>
                  </a:outerShdw>
                </a:effectLst>
                <a:latin typeface="NikoshBAN" pitchFamily="2" charset="0"/>
                <a:cs typeface="NikoshBAN" pitchFamily="2" charset="0"/>
              </a:rPr>
              <a:t> :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কে</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a:effectLst>
                  <a:outerShdw blurRad="38100" dist="38100" dir="2700000" algn="tl">
                    <a:srgbClr val="000000">
                      <a:alpha val="43137"/>
                    </a:srgbClr>
                  </a:outerShdw>
                </a:effectLst>
                <a:latin typeface="NikoshBAN" pitchFamily="2" charset="0"/>
                <a:cs typeface="NikoshBAN" pitchFamily="2" charset="0"/>
              </a:rPr>
              <a:t>জাহান্নামে</a:t>
            </a:r>
            <a:r>
              <a:rPr lang="en-US" sz="3600" b="1" dirty="0">
                <a:effectLst>
                  <a:outerShdw blurRad="38100" dist="38100" dir="2700000" algn="tl">
                    <a:srgbClr val="000000">
                      <a:alpha val="43137"/>
                    </a:srgbClr>
                  </a:outerShdw>
                </a:effectLst>
                <a:latin typeface="NikoshBAN" pitchFamily="2" charset="0"/>
                <a:cs typeface="NikoshBAN" pitchFamily="2" charset="0"/>
              </a:rPr>
              <a:t> </a:t>
            </a:r>
            <a:r>
              <a:rPr lang="en-US" sz="3600" b="1" dirty="0" err="1">
                <a:effectLst>
                  <a:outerShdw blurRad="38100" dist="38100" dir="2700000" algn="tl">
                    <a:srgbClr val="000000">
                      <a:alpha val="43137"/>
                    </a:srgbClr>
                  </a:outerShdw>
                </a:effectLst>
                <a:latin typeface="NikoshBAN" pitchFamily="2" charset="0"/>
                <a:cs typeface="NikoshBAN" pitchFamily="2" charset="0"/>
              </a:rPr>
              <a:t>যাবে</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4" name="TextBox 3"/>
          <p:cNvSpPr txBox="1"/>
          <p:nvPr/>
        </p:nvSpPr>
        <p:spPr>
          <a:xfrm>
            <a:off x="2971800" y="5481935"/>
            <a:ext cx="4463242" cy="646331"/>
          </a:xfrm>
          <a:prstGeom prst="rect">
            <a:avLst/>
          </a:prstGeom>
          <a:noFill/>
        </p:spPr>
        <p:txBody>
          <a:bodyPr wrap="square" rtlCol="0">
            <a:spAutoFit/>
          </a:bodyPr>
          <a:lstStyle/>
          <a:p>
            <a:r>
              <a:rPr lang="as-IN" sz="3600" b="1" dirty="0">
                <a:effectLst>
                  <a:outerShdw blurRad="38100" dist="38100" dir="2700000" algn="tl">
                    <a:srgbClr val="000000">
                      <a:alpha val="43137"/>
                    </a:srgbClr>
                  </a:outerShdw>
                </a:effectLst>
                <a:latin typeface="NikoshBAN" pitchFamily="2" charset="0"/>
                <a:cs typeface="NikoshBAN" pitchFamily="2" charset="0"/>
              </a:rPr>
              <a:t>নবীদের অবমাননা </a:t>
            </a:r>
            <a:r>
              <a:rPr lang="as-IN" sz="3600" b="1" dirty="0" smtClean="0">
                <a:effectLst>
                  <a:outerShdw blurRad="38100" dist="38100" dir="2700000" algn="tl">
                    <a:srgbClr val="000000">
                      <a:alpha val="43137"/>
                    </a:srgbClr>
                  </a:outerShdw>
                </a:effectLst>
                <a:latin typeface="NikoshBAN" pitchFamily="2" charset="0"/>
                <a:cs typeface="NikoshBAN" pitchFamily="2" charset="0"/>
              </a:rPr>
              <a:t>করেছে</a:t>
            </a:r>
            <a:r>
              <a:rPr lang="en-US" sz="3600" b="1" dirty="0" smtClean="0">
                <a:effectLst>
                  <a:outerShdw blurRad="38100" dist="38100" dir="2700000" algn="tl">
                    <a:srgbClr val="000000">
                      <a:alpha val="43137"/>
                    </a:srgbClr>
                  </a:outerShdw>
                </a:effectLst>
                <a:latin typeface="NikoshBAN" pitchFamily="2" charset="0"/>
                <a:cs typeface="NikoshBAN" pitchFamily="2" charset="0"/>
              </a:rPr>
              <a:t>।</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5" name="Right Arrow 4"/>
          <p:cNvSpPr/>
          <p:nvPr/>
        </p:nvSpPr>
        <p:spPr>
          <a:xfrm>
            <a:off x="838200" y="4169718"/>
            <a:ext cx="1905000"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NikoshBAN" pitchFamily="2" charset="0"/>
              <a:cs typeface="NikoshBAN" pitchFamily="2" charset="0"/>
            </a:endParaRPr>
          </a:p>
        </p:txBody>
      </p:sp>
      <p:sp>
        <p:nvSpPr>
          <p:cNvPr id="6" name="Right Arrow 5"/>
          <p:cNvSpPr/>
          <p:nvPr/>
        </p:nvSpPr>
        <p:spPr>
          <a:xfrm>
            <a:off x="857250" y="5481935"/>
            <a:ext cx="1905000"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NikoshBAN" pitchFamily="2" charset="0"/>
              <a:cs typeface="NikoshBAN" pitchFamily="2" charset="0"/>
            </a:endParaRPr>
          </a:p>
        </p:txBody>
      </p:sp>
      <p:sp>
        <p:nvSpPr>
          <p:cNvPr id="7" name="TextBox 6"/>
          <p:cNvSpPr txBox="1"/>
          <p:nvPr/>
        </p:nvSpPr>
        <p:spPr>
          <a:xfrm>
            <a:off x="3352800" y="1066800"/>
            <a:ext cx="5105400" cy="646331"/>
          </a:xfrm>
          <a:prstGeom prst="rect">
            <a:avLst/>
          </a:prstGeom>
          <a:noFill/>
        </p:spPr>
        <p:txBody>
          <a:bodyPr wrap="square" rtlCol="0">
            <a:spAutoFit/>
          </a:bodyPr>
          <a:lstStyle/>
          <a:p>
            <a:pPr algn="ctr"/>
            <a:r>
              <a:rPr lang="en-US" sz="3600" b="1" dirty="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একক</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কাজ</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8" name="TextBox 7"/>
          <p:cNvSpPr txBox="1"/>
          <p:nvPr/>
        </p:nvSpPr>
        <p:spPr>
          <a:xfrm>
            <a:off x="876300" y="3124200"/>
            <a:ext cx="5257800" cy="646331"/>
          </a:xfrm>
          <a:prstGeom prst="rect">
            <a:avLst/>
          </a:prstGeom>
          <a:noFill/>
        </p:spPr>
        <p:txBody>
          <a:bodyPr wrap="square" rtlCol="0">
            <a:spAutoFit/>
          </a:bodyPr>
          <a:lstStyle/>
          <a:p>
            <a:r>
              <a:rPr lang="en-US" sz="3600" b="1" dirty="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সঠিক</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উত্তর</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 xmlns:p14="http://schemas.microsoft.com/office/powerpoint/2010/main" val="417582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style.rotation</p:attrName>
                                        </p:attrNameLst>
                                      </p:cBhvr>
                                      <p:tavLst>
                                        <p:tav tm="0">
                                          <p:val>
                                            <p:fltVal val="90"/>
                                          </p:val>
                                        </p:tav>
                                        <p:tav tm="100000">
                                          <p:val>
                                            <p:fltVal val="0"/>
                                          </p:val>
                                        </p:tav>
                                      </p:tavLst>
                                    </p:anim>
                                    <p:animEffect transition="in" filter="fade">
                                      <p:cBhvr>
                                        <p:cTn id="34" dur="1000"/>
                                        <p:tgtEl>
                                          <p:spTgt spid="2"/>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1000" fill="hold"/>
                                        <p:tgtEl>
                                          <p:spTgt spid="6"/>
                                        </p:tgtEl>
                                        <p:attrNameLst>
                                          <p:attrName>ppt_w</p:attrName>
                                        </p:attrNameLst>
                                      </p:cBhvr>
                                      <p:tavLst>
                                        <p:tav tm="0">
                                          <p:val>
                                            <p:fltVal val="0"/>
                                          </p:val>
                                        </p:tav>
                                        <p:tav tm="100000">
                                          <p:val>
                                            <p:strVal val="#ppt_w"/>
                                          </p:val>
                                        </p:tav>
                                      </p:tavLst>
                                    </p:anim>
                                    <p:anim calcmode="lin" valueType="num">
                                      <p:cBhvr>
                                        <p:cTn id="38" dur="1000" fill="hold"/>
                                        <p:tgtEl>
                                          <p:spTgt spid="6"/>
                                        </p:tgtEl>
                                        <p:attrNameLst>
                                          <p:attrName>ppt_h</p:attrName>
                                        </p:attrNameLst>
                                      </p:cBhvr>
                                      <p:tavLst>
                                        <p:tav tm="0">
                                          <p:val>
                                            <p:fltVal val="0"/>
                                          </p:val>
                                        </p:tav>
                                        <p:tav tm="100000">
                                          <p:val>
                                            <p:strVal val="#ppt_h"/>
                                          </p:val>
                                        </p:tav>
                                      </p:tavLst>
                                    </p:anim>
                                    <p:anim calcmode="lin" valueType="num">
                                      <p:cBhvr>
                                        <p:cTn id="39" dur="1000" fill="hold"/>
                                        <p:tgtEl>
                                          <p:spTgt spid="6"/>
                                        </p:tgtEl>
                                        <p:attrNameLst>
                                          <p:attrName>style.rotation</p:attrName>
                                        </p:attrNameLst>
                                      </p:cBhvr>
                                      <p:tavLst>
                                        <p:tav tm="0">
                                          <p:val>
                                            <p:fltVal val="90"/>
                                          </p:val>
                                        </p:tav>
                                        <p:tav tm="100000">
                                          <p:val>
                                            <p:fltVal val="0"/>
                                          </p:val>
                                        </p:tav>
                                      </p:tavLst>
                                    </p:anim>
                                    <p:animEffect transition="in" filter="fade">
                                      <p:cBhvr>
                                        <p:cTn id="40" dur="1000"/>
                                        <p:tgtEl>
                                          <p:spTgt spid="6"/>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1000" fill="hold"/>
                                        <p:tgtEl>
                                          <p:spTgt spid="4"/>
                                        </p:tgtEl>
                                        <p:attrNameLst>
                                          <p:attrName>ppt_w</p:attrName>
                                        </p:attrNameLst>
                                      </p:cBhvr>
                                      <p:tavLst>
                                        <p:tav tm="0">
                                          <p:val>
                                            <p:fltVal val="0"/>
                                          </p:val>
                                        </p:tav>
                                        <p:tav tm="100000">
                                          <p:val>
                                            <p:strVal val="#ppt_w"/>
                                          </p:val>
                                        </p:tav>
                                      </p:tavLst>
                                    </p:anim>
                                    <p:anim calcmode="lin" valueType="num">
                                      <p:cBhvr>
                                        <p:cTn id="44" dur="1000" fill="hold"/>
                                        <p:tgtEl>
                                          <p:spTgt spid="4"/>
                                        </p:tgtEl>
                                        <p:attrNameLst>
                                          <p:attrName>ppt_h</p:attrName>
                                        </p:attrNameLst>
                                      </p:cBhvr>
                                      <p:tavLst>
                                        <p:tav tm="0">
                                          <p:val>
                                            <p:fltVal val="0"/>
                                          </p:val>
                                        </p:tav>
                                        <p:tav tm="100000">
                                          <p:val>
                                            <p:strVal val="#ppt_h"/>
                                          </p:val>
                                        </p:tav>
                                      </p:tavLst>
                                    </p:anim>
                                    <p:anim calcmode="lin" valueType="num">
                                      <p:cBhvr>
                                        <p:cTn id="45" dur="1000" fill="hold"/>
                                        <p:tgtEl>
                                          <p:spTgt spid="4"/>
                                        </p:tgtEl>
                                        <p:attrNameLst>
                                          <p:attrName>style.rotation</p:attrName>
                                        </p:attrNameLst>
                                      </p:cBhvr>
                                      <p:tavLst>
                                        <p:tav tm="0">
                                          <p:val>
                                            <p:fltVal val="90"/>
                                          </p:val>
                                        </p:tav>
                                        <p:tav tm="100000">
                                          <p:val>
                                            <p:fltVal val="0"/>
                                          </p:val>
                                        </p:tav>
                                      </p:tavLst>
                                    </p:anim>
                                    <p:animEffect transition="in" filter="fade">
                                      <p:cBhvr>
                                        <p:cTn id="4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P spid="6" grpId="0" animBg="1"/>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1663987"/>
            <a:ext cx="6019800" cy="769441"/>
          </a:xfrm>
          <a:prstGeom prst="rect">
            <a:avLst/>
          </a:prstGeom>
          <a:noFill/>
        </p:spPr>
        <p:txBody>
          <a:bodyPr wrap="square" rtlCol="0">
            <a:spAutoFit/>
          </a:bodyPr>
          <a:lstStyle/>
          <a:p>
            <a:pPr algn="ct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দলীয়</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কাজ</a:t>
            </a:r>
            <a:endParaRPr lang="en-US" sz="4400" b="1" u="sng" dirty="0">
              <a:effectLst>
                <a:outerShdw blurRad="38100" dist="38100" dir="2700000" algn="tl">
                  <a:srgbClr val="000000">
                    <a:alpha val="43137"/>
                  </a:srgbClr>
                </a:outerShdw>
              </a:effectLst>
              <a:latin typeface="NikoshBAN" pitchFamily="2" charset="0"/>
              <a:cs typeface="NikoshBAN" pitchFamily="2" charset="0"/>
            </a:endParaRPr>
          </a:p>
        </p:txBody>
      </p:sp>
      <p:sp>
        <p:nvSpPr>
          <p:cNvPr id="3" name="TextBox 2"/>
          <p:cNvSpPr txBox="1"/>
          <p:nvPr/>
        </p:nvSpPr>
        <p:spPr>
          <a:xfrm>
            <a:off x="1143000" y="2969567"/>
            <a:ext cx="10668000" cy="646331"/>
          </a:xfrm>
          <a:prstGeom prst="rect">
            <a:avLst/>
          </a:prstGeom>
          <a:noFill/>
        </p:spPr>
        <p:txBody>
          <a:bodyPr wrap="square" rtlCol="0">
            <a:spAutoFit/>
          </a:bodyPr>
          <a:lstStyle/>
          <a:p>
            <a:pPr algn="ct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প্রকৃত</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ইমানই</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কেবল</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মানুষকে</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নীতি-নৈতিকতার</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পথে</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পরিচালিত</a:t>
            </a:r>
            <a:r>
              <a:rPr lang="en-US" sz="3600" b="1" dirty="0" smtClean="0">
                <a:effectLst>
                  <a:outerShdw blurRad="38100" dist="38100" dir="2700000" algn="tl">
                    <a:srgbClr val="000000">
                      <a:alpha val="43137"/>
                    </a:srgbClr>
                  </a:outerShdw>
                </a:effectLst>
                <a:latin typeface="NikoshBAN" pitchFamily="2" charset="0"/>
                <a:cs typeface="NikoshBAN" pitchFamily="2" charset="0"/>
              </a:rPr>
              <a:t> </a:t>
            </a:r>
            <a:r>
              <a:rPr lang="en-US" sz="3600" b="1" dirty="0" err="1" smtClean="0">
                <a:effectLst>
                  <a:outerShdw blurRad="38100" dist="38100" dir="2700000" algn="tl">
                    <a:srgbClr val="000000">
                      <a:alpha val="43137"/>
                    </a:srgbClr>
                  </a:outerShdw>
                </a:effectLst>
                <a:latin typeface="NikoshBAN" pitchFamily="2" charset="0"/>
                <a:cs typeface="NikoshBAN" pitchFamily="2" charset="0"/>
              </a:rPr>
              <a:t>করে</a:t>
            </a:r>
            <a:r>
              <a:rPr lang="en-US" sz="3600" b="1" dirty="0" smtClean="0">
                <a:effectLst>
                  <a:outerShdw blurRad="38100" dist="38100" dir="2700000" algn="tl">
                    <a:srgbClr val="000000">
                      <a:alpha val="43137"/>
                    </a:srgbClr>
                  </a:outerShdw>
                </a:effectLst>
                <a:latin typeface="NikoshBAN" pitchFamily="2" charset="0"/>
                <a:cs typeface="NikoshBAN" pitchFamily="2" charset="0"/>
              </a:rPr>
              <a:t>”</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 xmlns:p14="http://schemas.microsoft.com/office/powerpoint/2010/main" val="1449409699"/>
      </p:ext>
    </p:extLst>
  </p:cSld>
  <p:clrMapOvr>
    <a:masterClrMapping/>
  </p:clrMapOvr>
  <mc:AlternateContent xmlns:mc="http://schemas.openxmlformats.org/markup-compatibility/2006">
    <mc:Choice xmlns=""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1639047"/>
            <a:ext cx="6019800" cy="769441"/>
          </a:xfrm>
          <a:prstGeom prst="rect">
            <a:avLst/>
          </a:prstGeom>
          <a:noFill/>
        </p:spPr>
        <p:txBody>
          <a:bodyPr wrap="square" rtlCol="0">
            <a:spAutoFit/>
          </a:bodyPr>
          <a:lstStyle/>
          <a:p>
            <a:pPr algn="ct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বাড়ির</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কাজ</a:t>
            </a:r>
            <a:endParaRPr lang="en-US" sz="4400" b="1" u="sng" dirty="0">
              <a:effectLst>
                <a:outerShdw blurRad="38100" dist="38100" dir="2700000" algn="tl">
                  <a:srgbClr val="000000">
                    <a:alpha val="43137"/>
                  </a:srgbClr>
                </a:outerShdw>
              </a:effectLst>
              <a:latin typeface="NikoshBAN" pitchFamily="2" charset="0"/>
              <a:cs typeface="NikoshBAN" pitchFamily="2" charset="0"/>
            </a:endParaRPr>
          </a:p>
        </p:txBody>
      </p:sp>
      <p:sp>
        <p:nvSpPr>
          <p:cNvPr id="3" name="TextBox 2"/>
          <p:cNvSpPr txBox="1"/>
          <p:nvPr/>
        </p:nvSpPr>
        <p:spPr>
          <a:xfrm>
            <a:off x="1143000" y="2672598"/>
            <a:ext cx="10972800" cy="769441"/>
          </a:xfrm>
          <a:prstGeom prst="rect">
            <a:avLst/>
          </a:prstGeom>
          <a:noFill/>
        </p:spPr>
        <p:txBody>
          <a:bodyPr wrap="square" rtlCol="0">
            <a:spAutoFit/>
          </a:bodyPr>
          <a:lstStyle/>
          <a:p>
            <a:pPr algn="ct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জাহান্নাম</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থেকে</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পরিত্রাণের</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উপায়</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সমূহ</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লিখে</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4400" b="1" u="sng" dirty="0" err="1" smtClean="0">
                <a:effectLst>
                  <a:outerShdw blurRad="38100" dist="38100" dir="2700000" algn="tl">
                    <a:srgbClr val="000000">
                      <a:alpha val="43137"/>
                    </a:srgbClr>
                  </a:outerShdw>
                </a:effectLst>
                <a:latin typeface="NikoshBAN" pitchFamily="2" charset="0"/>
                <a:cs typeface="NikoshBAN" pitchFamily="2" charset="0"/>
              </a:rPr>
              <a:t>আনবে</a:t>
            </a:r>
            <a:r>
              <a:rPr lang="en-US" sz="4400" b="1" u="sng" dirty="0" smtClean="0">
                <a:effectLst>
                  <a:outerShdw blurRad="38100" dist="38100" dir="2700000" algn="tl">
                    <a:srgbClr val="000000">
                      <a:alpha val="43137"/>
                    </a:srgbClr>
                  </a:outerShdw>
                </a:effectLst>
                <a:latin typeface="NikoshBAN" pitchFamily="2" charset="0"/>
                <a:cs typeface="NikoshBAN" pitchFamily="2" charset="0"/>
              </a:rPr>
              <a:t>?</a:t>
            </a:r>
            <a:endParaRPr lang="en-US" sz="4400" b="1" u="sng" dirty="0">
              <a:effectLst>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 xmlns:p14="http://schemas.microsoft.com/office/powerpoint/2010/main" val="2644944983"/>
      </p:ext>
    </p:extLst>
  </p:cSld>
  <p:clrMapOvr>
    <a:masterClrMapping/>
  </p:clrMapOvr>
  <mc:AlternateContent xmlns:mc="http://schemas.openxmlformats.org/markup-compatibility/2006">
    <mc:Choice xmlns=""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ধন্যবাদ জানানোর দিন' আজ"/>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12801600" cy="82296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37781578"/>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fltVal val="0"/>
                                          </p:val>
                                        </p:tav>
                                        <p:tav tm="100000">
                                          <p:val>
                                            <p:strVal val="#ppt_w"/>
                                          </p:val>
                                        </p:tav>
                                      </p:tavLst>
                                    </p:anim>
                                    <p:anim calcmode="lin" valueType="num">
                                      <p:cBhvr>
                                        <p:cTn id="8" dur="1000" fill="hold"/>
                                        <p:tgtEl>
                                          <p:spTgt spid="3074"/>
                                        </p:tgtEl>
                                        <p:attrNameLst>
                                          <p:attrName>ppt_h</p:attrName>
                                        </p:attrNameLst>
                                      </p:cBhvr>
                                      <p:tavLst>
                                        <p:tav tm="0">
                                          <p:val>
                                            <p:fltVal val="0"/>
                                          </p:val>
                                        </p:tav>
                                        <p:tav tm="100000">
                                          <p:val>
                                            <p:strVal val="#ppt_h"/>
                                          </p:val>
                                        </p:tav>
                                      </p:tavLst>
                                    </p:anim>
                                    <p:anim calcmode="lin" valueType="num">
                                      <p:cBhvr>
                                        <p:cTn id="9" dur="1000" fill="hold"/>
                                        <p:tgtEl>
                                          <p:spTgt spid="3074"/>
                                        </p:tgtEl>
                                        <p:attrNameLst>
                                          <p:attrName>style.rotation</p:attrName>
                                        </p:attrNameLst>
                                      </p:cBhvr>
                                      <p:tavLst>
                                        <p:tav tm="0">
                                          <p:val>
                                            <p:fltVal val="90"/>
                                          </p:val>
                                        </p:tav>
                                        <p:tav tm="100000">
                                          <p:val>
                                            <p:fltVal val="0"/>
                                          </p:val>
                                        </p:tav>
                                      </p:tavLst>
                                    </p:anim>
                                    <p:animEffect transition="in" filter="fade">
                                      <p:cBhvr>
                                        <p:cTn id="10"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457200"/>
            <a:ext cx="11521440" cy="1066800"/>
          </a:xfrm>
        </p:spPr>
        <p:txBody>
          <a:bodyPr/>
          <a:lstStyle/>
          <a:p>
            <a:r>
              <a:rPr lang="en-US" sz="5400" u="sng" dirty="0" err="1" smtClean="0">
                <a:latin typeface="NikoshBAN" pitchFamily="2" charset="0"/>
                <a:cs typeface="NikoshBAN" pitchFamily="2" charset="0"/>
              </a:rPr>
              <a:t>শিক্ষক</a:t>
            </a:r>
            <a:r>
              <a:rPr lang="en-US" sz="5400" u="sng" dirty="0" smtClean="0">
                <a:latin typeface="NikoshBAN" pitchFamily="2" charset="0"/>
                <a:cs typeface="NikoshBAN" pitchFamily="2" charset="0"/>
              </a:rPr>
              <a:t> </a:t>
            </a:r>
            <a:r>
              <a:rPr lang="en-US" sz="5400" u="sng" dirty="0" err="1" smtClean="0">
                <a:latin typeface="NikoshBAN" pitchFamily="2" charset="0"/>
                <a:cs typeface="NikoshBAN" pitchFamily="2" charset="0"/>
              </a:rPr>
              <a:t>পরিচিতি</a:t>
            </a:r>
            <a:endParaRPr lang="en-US" sz="5400" u="sng" dirty="0">
              <a:latin typeface="NikoshBAN" pitchFamily="2" charset="0"/>
              <a:cs typeface="NikoshBAN" pitchFamily="2" charset="0"/>
            </a:endParaRPr>
          </a:p>
        </p:txBody>
      </p:sp>
      <p:sp>
        <p:nvSpPr>
          <p:cNvPr id="5" name="Content Placeholder 4"/>
          <p:cNvSpPr>
            <a:spLocks noGrp="1"/>
          </p:cNvSpPr>
          <p:nvPr>
            <p:ph sz="quarter" idx="13"/>
          </p:nvPr>
        </p:nvSpPr>
        <p:spPr>
          <a:xfrm>
            <a:off x="640080" y="2057400"/>
            <a:ext cx="6294120" cy="5294376"/>
          </a:xfrm>
        </p:spPr>
        <p:txBody>
          <a:bodyPr>
            <a:normAutofit/>
          </a:bodyPr>
          <a:lstStyle/>
          <a:p>
            <a:pPr marL="0" indent="0">
              <a:lnSpc>
                <a:spcPct val="95000"/>
              </a:lnSpc>
              <a:buNone/>
            </a:pPr>
            <a:r>
              <a:rPr lang="en-US" sz="4000" dirty="0" err="1" smtClean="0">
                <a:latin typeface="NikoshBAN" pitchFamily="2" charset="0"/>
                <a:cs typeface="NikoshBAN" pitchFamily="2" charset="0"/>
              </a:rPr>
              <a:t>মো</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নূরুল</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আমিন</a:t>
            </a:r>
            <a:endParaRPr lang="en-US" sz="4000" dirty="0" smtClean="0">
              <a:latin typeface="NikoshBAN" pitchFamily="2" charset="0"/>
              <a:cs typeface="NikoshBAN" pitchFamily="2" charset="0"/>
            </a:endParaRPr>
          </a:p>
          <a:p>
            <a:pPr marL="0" indent="0">
              <a:lnSpc>
                <a:spcPct val="95000"/>
              </a:lnSpc>
              <a:buNone/>
            </a:pPr>
            <a:r>
              <a:rPr lang="en-US" sz="4000" dirty="0" err="1" smtClean="0">
                <a:latin typeface="NikoshBAN" pitchFamily="2" charset="0"/>
                <a:cs typeface="NikoshBAN" pitchFamily="2" charset="0"/>
              </a:rPr>
              <a:t>সিনিয়র</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শিক্ষক</a:t>
            </a:r>
            <a:endParaRPr lang="en-US" sz="4000" dirty="0" smtClean="0">
              <a:latin typeface="NikoshBAN" pitchFamily="2" charset="0"/>
              <a:cs typeface="NikoshBAN" pitchFamily="2" charset="0"/>
            </a:endParaRPr>
          </a:p>
          <a:p>
            <a:pPr marL="0" indent="0">
              <a:lnSpc>
                <a:spcPct val="95000"/>
              </a:lnSpc>
              <a:buNone/>
            </a:pPr>
            <a:r>
              <a:rPr lang="en-US" sz="4000" dirty="0" err="1" smtClean="0">
                <a:latin typeface="NikoshBAN" pitchFamily="2" charset="0"/>
                <a:cs typeface="NikoshBAN" pitchFamily="2" charset="0"/>
              </a:rPr>
              <a:t>চিনামূড়াএল.এন</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উচ্চ</a:t>
            </a:r>
            <a:r>
              <a:rPr lang="en-US" sz="4000" dirty="0" smtClean="0">
                <a:latin typeface="NikoshBAN" pitchFamily="2" charset="0"/>
                <a:cs typeface="NikoshBAN" pitchFamily="2" charset="0"/>
              </a:rPr>
              <a:t> </a:t>
            </a:r>
            <a:r>
              <a:rPr lang="en-US" sz="4000" dirty="0" err="1" smtClean="0">
                <a:latin typeface="NikoshBAN" pitchFamily="2" charset="0"/>
                <a:cs typeface="NikoshBAN" pitchFamily="2" charset="0"/>
              </a:rPr>
              <a:t>বিদ্যালয়</a:t>
            </a:r>
            <a:endParaRPr lang="en-US" sz="4000" dirty="0" smtClean="0">
              <a:latin typeface="NikoshBAN" pitchFamily="2" charset="0"/>
              <a:cs typeface="NikoshBAN" pitchFamily="2" charset="0"/>
            </a:endParaRPr>
          </a:p>
          <a:p>
            <a:pPr marL="0" indent="0">
              <a:lnSpc>
                <a:spcPct val="95000"/>
              </a:lnSpc>
              <a:buNone/>
            </a:pPr>
            <a:r>
              <a:rPr lang="en-US" sz="4000" dirty="0" err="1" smtClean="0">
                <a:latin typeface="NikoshBAN" pitchFamily="2" charset="0"/>
                <a:cs typeface="NikoshBAN" pitchFamily="2" charset="0"/>
              </a:rPr>
              <a:t>দাউদকান্দি,কুমিল্লা</a:t>
            </a:r>
            <a:r>
              <a:rPr lang="en-US" sz="4000" dirty="0" smtClean="0">
                <a:latin typeface="NikoshBAN" pitchFamily="2" charset="0"/>
                <a:cs typeface="NikoshBAN" pitchFamily="2" charset="0"/>
              </a:rPr>
              <a:t>।</a:t>
            </a:r>
            <a:endParaRPr lang="en-US" sz="4000" dirty="0" smtClean="0">
              <a:latin typeface="NikoshBAN" pitchFamily="2" charset="0"/>
              <a:cs typeface="NikoshBAN" pitchFamily="2" charset="0"/>
            </a:endParaRPr>
          </a:p>
        </p:txBody>
      </p:sp>
      <p:sp>
        <p:nvSpPr>
          <p:cNvPr id="6" name="Content Placeholder 5"/>
          <p:cNvSpPr>
            <a:spLocks noGrp="1"/>
          </p:cNvSpPr>
          <p:nvPr>
            <p:ph sz="quarter" idx="14"/>
          </p:nvPr>
        </p:nvSpPr>
        <p:spPr/>
        <p:txBody>
          <a:bodyPr/>
          <a:lstStyle/>
          <a:p>
            <a:pPr>
              <a:buNone/>
            </a:pPr>
            <a:endParaRPr lang="en-US"/>
          </a:p>
        </p:txBody>
      </p:sp>
    </p:spTree>
    <p:extLst>
      <p:ext uri="{BB962C8B-B14F-4D97-AF65-F5344CB8AC3E}">
        <p14:creationId xmlns="" xmlns:p14="http://schemas.microsoft.com/office/powerpoint/2010/main" val="3686003410"/>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5200" y="698694"/>
            <a:ext cx="5105401" cy="923330"/>
          </a:xfrm>
          <a:prstGeom prst="rect">
            <a:avLst/>
          </a:prstGeom>
          <a:noFill/>
        </p:spPr>
        <p:txBody>
          <a:bodyPr wrap="square" rtlCol="0">
            <a:spAutoFit/>
          </a:bodyPr>
          <a:lstStyle/>
          <a:p>
            <a:pPr algn="ctr"/>
            <a:r>
              <a:rPr lang="en-US" sz="5400" b="1" u="sng" dirty="0" err="1" smtClean="0">
                <a:effectLst>
                  <a:outerShdw blurRad="38100" dist="38100" dir="2700000" algn="tl">
                    <a:srgbClr val="000000">
                      <a:alpha val="43137"/>
                    </a:srgbClr>
                  </a:outerShdw>
                </a:effectLst>
                <a:latin typeface="NikoshBAN" pitchFamily="2" charset="0"/>
                <a:cs typeface="NikoshBAN" pitchFamily="2" charset="0"/>
              </a:rPr>
              <a:t>পাঠ</a:t>
            </a:r>
            <a:r>
              <a:rPr lang="en-US" sz="54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5400" b="1" u="sng" dirty="0" err="1" smtClean="0">
                <a:effectLst>
                  <a:outerShdw blurRad="38100" dist="38100" dir="2700000" algn="tl">
                    <a:srgbClr val="000000">
                      <a:alpha val="43137"/>
                    </a:srgbClr>
                  </a:outerShdw>
                </a:effectLst>
                <a:latin typeface="NikoshBAN" pitchFamily="2" charset="0"/>
                <a:cs typeface="NikoshBAN" pitchFamily="2" charset="0"/>
              </a:rPr>
              <a:t>পরিচিতি</a:t>
            </a:r>
            <a:endParaRPr lang="en-US" sz="5400" b="1" u="sng" dirty="0">
              <a:effectLst>
                <a:outerShdw blurRad="38100" dist="38100" dir="2700000" algn="tl">
                  <a:srgbClr val="000000">
                    <a:alpha val="43137"/>
                  </a:srgbClr>
                </a:outerShdw>
              </a:effectLst>
              <a:latin typeface="NikoshBAN" pitchFamily="2" charset="0"/>
              <a:cs typeface="NikoshBAN" pitchFamily="2" charset="0"/>
            </a:endParaRPr>
          </a:p>
        </p:txBody>
      </p:sp>
      <p:sp>
        <p:nvSpPr>
          <p:cNvPr id="3" name="TextBox 2"/>
          <p:cNvSpPr txBox="1"/>
          <p:nvPr/>
        </p:nvSpPr>
        <p:spPr>
          <a:xfrm>
            <a:off x="541073" y="2895600"/>
            <a:ext cx="6381404" cy="3785652"/>
          </a:xfrm>
          <a:prstGeom prst="rect">
            <a:avLst/>
          </a:prstGeom>
          <a:noFill/>
        </p:spPr>
        <p:txBody>
          <a:bodyPr wrap="square" rtlCol="0">
            <a:spAutoFit/>
          </a:bodyPr>
          <a:lstStyle/>
          <a:p>
            <a:pPr>
              <a:tabLst>
                <a:tab pos="1371600" algn="l"/>
              </a:tabLst>
            </a:pPr>
            <a:r>
              <a:rPr lang="en-US" sz="4800" dirty="0" err="1" smtClean="0">
                <a:latin typeface="NikoshBAN" pitchFamily="2" charset="0"/>
                <a:cs typeface="NikoshBAN" pitchFamily="2" charset="0"/>
              </a:rPr>
              <a:t>শ্রেণি</a:t>
            </a:r>
            <a:r>
              <a:rPr lang="en-US" sz="4800" dirty="0" smtClean="0">
                <a:latin typeface="NikoshBAN" pitchFamily="2" charset="0"/>
                <a:cs typeface="NikoshBAN" pitchFamily="2" charset="0"/>
              </a:rPr>
              <a:t> 	: ৮ম </a:t>
            </a:r>
            <a:r>
              <a:rPr lang="en-US" sz="4800" dirty="0" err="1" smtClean="0">
                <a:latin typeface="NikoshBAN" pitchFamily="2" charset="0"/>
                <a:cs typeface="NikoshBAN" pitchFamily="2" charset="0"/>
              </a:rPr>
              <a:t>শ্রেণি</a:t>
            </a:r>
            <a:endParaRPr lang="en-US" sz="4800" dirty="0" smtClean="0">
              <a:latin typeface="NikoshBAN" pitchFamily="2" charset="0"/>
              <a:cs typeface="NikoshBAN" pitchFamily="2" charset="0"/>
            </a:endParaRPr>
          </a:p>
          <a:p>
            <a:pPr>
              <a:tabLst>
                <a:tab pos="1371600" algn="l"/>
              </a:tabLst>
            </a:pPr>
            <a:r>
              <a:rPr lang="en-US" sz="4800" dirty="0" err="1" smtClean="0">
                <a:latin typeface="NikoshBAN" pitchFamily="2" charset="0"/>
                <a:cs typeface="NikoshBAN" pitchFamily="2" charset="0"/>
              </a:rPr>
              <a:t>বিষয়</a:t>
            </a:r>
            <a:r>
              <a:rPr lang="en-US" sz="4800" dirty="0" smtClean="0">
                <a:latin typeface="NikoshBAN" pitchFamily="2" charset="0"/>
                <a:cs typeface="NikoshBAN" pitchFamily="2" charset="0"/>
              </a:rPr>
              <a:t> 	: </a:t>
            </a:r>
            <a:r>
              <a:rPr lang="en-US" sz="4800" dirty="0" err="1" smtClean="0">
                <a:latin typeface="NikoshBAN" pitchFamily="2" charset="0"/>
                <a:cs typeface="NikoshBAN" pitchFamily="2" charset="0"/>
              </a:rPr>
              <a:t>ইসলাম</a:t>
            </a:r>
            <a:r>
              <a:rPr lang="en-US" sz="4800" dirty="0" smtClean="0">
                <a:latin typeface="NikoshBAN" pitchFamily="2" charset="0"/>
                <a:cs typeface="NikoshBAN" pitchFamily="2" charset="0"/>
              </a:rPr>
              <a:t> ও </a:t>
            </a:r>
            <a:r>
              <a:rPr lang="en-US" sz="4800" dirty="0" err="1" smtClean="0">
                <a:latin typeface="NikoshBAN" pitchFamily="2" charset="0"/>
                <a:cs typeface="NikoshBAN" pitchFamily="2" charset="0"/>
              </a:rPr>
              <a:t>নৈতিক</a:t>
            </a:r>
            <a:r>
              <a:rPr lang="en-US" sz="4800" dirty="0" smtClean="0">
                <a:latin typeface="NikoshBAN" pitchFamily="2" charset="0"/>
                <a:cs typeface="NikoshBAN" pitchFamily="2" charset="0"/>
              </a:rPr>
              <a:t> </a:t>
            </a:r>
            <a:r>
              <a:rPr lang="en-US" sz="4800" dirty="0" err="1" smtClean="0">
                <a:latin typeface="NikoshBAN" pitchFamily="2" charset="0"/>
                <a:cs typeface="NikoshBAN" pitchFamily="2" charset="0"/>
              </a:rPr>
              <a:t>শিক্ষা</a:t>
            </a:r>
            <a:endParaRPr lang="en-US" sz="4800" dirty="0" smtClean="0">
              <a:latin typeface="NikoshBAN" pitchFamily="2" charset="0"/>
              <a:cs typeface="NikoshBAN" pitchFamily="2" charset="0"/>
            </a:endParaRPr>
          </a:p>
          <a:p>
            <a:r>
              <a:rPr lang="en-US" sz="4800" dirty="0" err="1" smtClean="0">
                <a:latin typeface="NikoshBAN" pitchFamily="2" charset="0"/>
                <a:cs typeface="NikoshBAN" pitchFamily="2" charset="0"/>
              </a:rPr>
              <a:t>অধ্যায়</a:t>
            </a:r>
            <a:r>
              <a:rPr lang="en-US" sz="4800" dirty="0">
                <a:latin typeface="NikoshBAN" pitchFamily="2" charset="0"/>
                <a:cs typeface="NikoshBAN" pitchFamily="2" charset="0"/>
              </a:rPr>
              <a:t> </a:t>
            </a:r>
            <a:r>
              <a:rPr lang="en-US" sz="4800" dirty="0" smtClean="0">
                <a:latin typeface="NikoshBAN" pitchFamily="2" charset="0"/>
                <a:cs typeface="NikoshBAN" pitchFamily="2" charset="0"/>
              </a:rPr>
              <a:t>: ১ম</a:t>
            </a:r>
          </a:p>
          <a:p>
            <a:pPr>
              <a:tabLst>
                <a:tab pos="1371600" algn="l"/>
              </a:tabLst>
            </a:pPr>
            <a:r>
              <a:rPr lang="en-US" sz="4800" dirty="0" err="1" smtClean="0">
                <a:latin typeface="NikoshBAN" pitchFamily="2" charset="0"/>
                <a:cs typeface="NikoshBAN" pitchFamily="2" charset="0"/>
              </a:rPr>
              <a:t>পাঠ</a:t>
            </a:r>
            <a:r>
              <a:rPr lang="en-US" sz="4800" dirty="0" smtClean="0">
                <a:latin typeface="NikoshBAN" pitchFamily="2" charset="0"/>
                <a:cs typeface="NikoshBAN" pitchFamily="2" charset="0"/>
              </a:rPr>
              <a:t>	: ৯ </a:t>
            </a:r>
            <a:r>
              <a:rPr lang="en-US" sz="4800" dirty="0" err="1" smtClean="0">
                <a:latin typeface="NikoshBAN" pitchFamily="2" charset="0"/>
                <a:cs typeface="NikoshBAN" pitchFamily="2" charset="0"/>
              </a:rPr>
              <a:t>এবং</a:t>
            </a:r>
            <a:r>
              <a:rPr lang="en-US" sz="4800" dirty="0" smtClean="0">
                <a:latin typeface="NikoshBAN" pitchFamily="2" charset="0"/>
                <a:cs typeface="NikoshBAN" pitchFamily="2" charset="0"/>
              </a:rPr>
              <a:t> ১০</a:t>
            </a:r>
          </a:p>
          <a:p>
            <a:endParaRPr lang="en-US" sz="4800" dirty="0">
              <a:latin typeface="NikoshBAN" pitchFamily="2" charset="0"/>
              <a:cs typeface="NikoshBAN" pitchFamily="2" charset="0"/>
            </a:endParaRPr>
          </a:p>
        </p:txBody>
      </p:sp>
      <p:pic>
        <p:nvPicPr>
          <p:cNvPr id="2050" name="Picture 2" descr="PDF] অষ্টম শ্রেণির ইসলাম ধর্ম ও নৈতিক শিক্ষা by এনসিটিবি বই"/>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659256" y="1828800"/>
            <a:ext cx="4310006" cy="554596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93807992"/>
      </p:ext>
    </p:extLst>
  </p:cSld>
  <p:clrMapOvr>
    <a:masterClrMapping/>
  </p:clrMapOvr>
  <mc:AlternateContent xmlns:mc="http://schemas.openxmlformats.org/markup-compatibility/2006">
    <mc:Choice xmlns=""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par>
                                <p:cTn id="11" presetID="6" presetClass="entr" presetSubtype="16"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ircle(in)">
                                      <p:cBhvr>
                                        <p:cTn id="13"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মানুষ হত্যার ভয়াবহ পরিণাম"/>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535618" y="1219200"/>
            <a:ext cx="5122982" cy="30480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জাহান্নামের আগুন - Islamic Blog"/>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4333" t="9333" r="14667" b="6667"/>
          <a:stretch/>
        </p:blipFill>
        <p:spPr bwMode="auto">
          <a:xfrm>
            <a:off x="1125418" y="1219200"/>
            <a:ext cx="5122982" cy="3048000"/>
          </a:xfrm>
          <a:prstGeom prst="rect">
            <a:avLst/>
          </a:prstGeom>
          <a:noFill/>
          <a:extLst>
            <a:ext uri="{909E8E84-426E-40DD-AFC4-6F175D3DCCD1}">
              <a14:hiddenFill xmlns="" xmlns:a14="http://schemas.microsoft.com/office/drawing/2010/main">
                <a:solidFill>
                  <a:srgbClr val="FFFFFF"/>
                </a:solidFill>
              </a14:hiddenFill>
            </a:ext>
          </a:extLst>
        </p:spPr>
      </p:pic>
      <p:pic>
        <p:nvPicPr>
          <p:cNvPr id="1032" name="Picture 8" descr="কুরআনের আলোকে মুমিনের বৈশিষ্ট্যগুলো কি কি?"/>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063872" y="4457699"/>
            <a:ext cx="5184528" cy="3219449"/>
          </a:xfrm>
          <a:prstGeom prst="rect">
            <a:avLst/>
          </a:prstGeom>
          <a:noFill/>
          <a:extLst>
            <a:ext uri="{909E8E84-426E-40DD-AFC4-6F175D3DCCD1}">
              <a14:hiddenFill xmlns="" xmlns:a14="http://schemas.microsoft.com/office/drawing/2010/main">
                <a:solidFill>
                  <a:srgbClr val="FFFFFF"/>
                </a:solidFill>
              </a14:hiddenFill>
            </a:ext>
          </a:extLst>
        </p:spPr>
      </p:pic>
      <p:pic>
        <p:nvPicPr>
          <p:cNvPr id="1034" name="Picture 10" descr="অপরিচিতদের সালাম না দেওয়া কেয়ামতের আলামত"/>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611818" y="4457699"/>
            <a:ext cx="5122982" cy="3219449"/>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1752600" y="304800"/>
            <a:ext cx="9906000" cy="830997"/>
          </a:xfrm>
          <a:prstGeom prst="rect">
            <a:avLst/>
          </a:prstGeom>
          <a:noFill/>
        </p:spPr>
        <p:txBody>
          <a:bodyPr wrap="square" rtlCol="0">
            <a:spAutoFit/>
          </a:bodyPr>
          <a:lstStyle/>
          <a:p>
            <a:pPr algn="ctr"/>
            <a:r>
              <a:rPr lang="en-US" sz="4800" u="sng" dirty="0" err="1" smtClean="0">
                <a:latin typeface="NikoshBAN" pitchFamily="2" charset="0"/>
                <a:cs typeface="NikoshBAN" pitchFamily="2" charset="0"/>
              </a:rPr>
              <a:t>নিচের</a:t>
            </a:r>
            <a:r>
              <a:rPr lang="en-US" sz="4800" u="sng" dirty="0" smtClean="0">
                <a:latin typeface="NikoshBAN" pitchFamily="2" charset="0"/>
                <a:cs typeface="NikoshBAN" pitchFamily="2" charset="0"/>
              </a:rPr>
              <a:t> </a:t>
            </a:r>
            <a:r>
              <a:rPr lang="en-US" sz="4800" u="sng" dirty="0" err="1" smtClean="0">
                <a:latin typeface="NikoshBAN" pitchFamily="2" charset="0"/>
                <a:cs typeface="NikoshBAN" pitchFamily="2" charset="0"/>
              </a:rPr>
              <a:t>ছবিগুলো</a:t>
            </a:r>
            <a:r>
              <a:rPr lang="en-US" sz="4800" u="sng" dirty="0" smtClean="0">
                <a:latin typeface="NikoshBAN" pitchFamily="2" charset="0"/>
                <a:cs typeface="NikoshBAN" pitchFamily="2" charset="0"/>
              </a:rPr>
              <a:t> </a:t>
            </a:r>
            <a:r>
              <a:rPr lang="en-US" sz="4800" u="sng" dirty="0" err="1" smtClean="0">
                <a:latin typeface="NikoshBAN" pitchFamily="2" charset="0"/>
                <a:cs typeface="NikoshBAN" pitchFamily="2" charset="0"/>
              </a:rPr>
              <a:t>লক্ষ</a:t>
            </a:r>
            <a:r>
              <a:rPr lang="en-US" sz="4800" u="sng" dirty="0" smtClean="0">
                <a:latin typeface="NikoshBAN" pitchFamily="2" charset="0"/>
                <a:cs typeface="NikoshBAN" pitchFamily="2" charset="0"/>
              </a:rPr>
              <a:t> </a:t>
            </a:r>
            <a:r>
              <a:rPr lang="en-US" sz="4800" u="sng" dirty="0" err="1" smtClean="0">
                <a:latin typeface="NikoshBAN" pitchFamily="2" charset="0"/>
                <a:cs typeface="NikoshBAN" pitchFamily="2" charset="0"/>
              </a:rPr>
              <a:t>কর</a:t>
            </a:r>
            <a:endParaRPr lang="en-US" sz="4800" u="sng" dirty="0">
              <a:latin typeface="NikoshBAN" pitchFamily="2" charset="0"/>
              <a:cs typeface="NikoshBAN" pitchFamily="2" charset="0"/>
            </a:endParaRPr>
          </a:p>
        </p:txBody>
      </p:sp>
    </p:spTree>
    <p:extLst>
      <p:ext uri="{BB962C8B-B14F-4D97-AF65-F5344CB8AC3E}">
        <p14:creationId xmlns="" xmlns:p14="http://schemas.microsoft.com/office/powerpoint/2010/main" val="1641775381"/>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anim calcmode="lin" valueType="num">
                                      <p:cBhvr>
                                        <p:cTn id="15" dur="500" fill="hold"/>
                                        <p:tgtEl>
                                          <p:spTgt spid="1028"/>
                                        </p:tgtEl>
                                        <p:attrNameLst>
                                          <p:attrName>ppt_w</p:attrName>
                                        </p:attrNameLst>
                                      </p:cBhvr>
                                      <p:tavLst>
                                        <p:tav tm="0">
                                          <p:val>
                                            <p:fltVal val="0"/>
                                          </p:val>
                                        </p:tav>
                                        <p:tav tm="100000">
                                          <p:val>
                                            <p:strVal val="#ppt_w"/>
                                          </p:val>
                                        </p:tav>
                                      </p:tavLst>
                                    </p:anim>
                                    <p:anim calcmode="lin" valueType="num">
                                      <p:cBhvr>
                                        <p:cTn id="16" dur="500" fill="hold"/>
                                        <p:tgtEl>
                                          <p:spTgt spid="1028"/>
                                        </p:tgtEl>
                                        <p:attrNameLst>
                                          <p:attrName>ppt_h</p:attrName>
                                        </p:attrNameLst>
                                      </p:cBhvr>
                                      <p:tavLst>
                                        <p:tav tm="0">
                                          <p:val>
                                            <p:fltVal val="0"/>
                                          </p:val>
                                        </p:tav>
                                        <p:tav tm="100000">
                                          <p:val>
                                            <p:strVal val="#ppt_h"/>
                                          </p:val>
                                        </p:tav>
                                      </p:tavLst>
                                    </p:anim>
                                    <p:animEffect transition="in" filter="fade">
                                      <p:cBhvr>
                                        <p:cTn id="17" dur="500"/>
                                        <p:tgtEl>
                                          <p:spTgt spid="1028"/>
                                        </p:tgtEl>
                                      </p:cBhvr>
                                    </p:animEffect>
                                  </p:childTnLst>
                                </p:cTn>
                              </p:par>
                              <p:par>
                                <p:cTn id="18" presetID="53" presetClass="entr" presetSubtype="16"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 calcmode="lin" valueType="num">
                                      <p:cBhvr>
                                        <p:cTn id="20" dur="500" fill="hold"/>
                                        <p:tgtEl>
                                          <p:spTgt spid="1026"/>
                                        </p:tgtEl>
                                        <p:attrNameLst>
                                          <p:attrName>ppt_w</p:attrName>
                                        </p:attrNameLst>
                                      </p:cBhvr>
                                      <p:tavLst>
                                        <p:tav tm="0">
                                          <p:val>
                                            <p:fltVal val="0"/>
                                          </p:val>
                                        </p:tav>
                                        <p:tav tm="100000">
                                          <p:val>
                                            <p:strVal val="#ppt_w"/>
                                          </p:val>
                                        </p:tav>
                                      </p:tavLst>
                                    </p:anim>
                                    <p:anim calcmode="lin" valueType="num">
                                      <p:cBhvr>
                                        <p:cTn id="21" dur="500" fill="hold"/>
                                        <p:tgtEl>
                                          <p:spTgt spid="1026"/>
                                        </p:tgtEl>
                                        <p:attrNameLst>
                                          <p:attrName>ppt_h</p:attrName>
                                        </p:attrNameLst>
                                      </p:cBhvr>
                                      <p:tavLst>
                                        <p:tav tm="0">
                                          <p:val>
                                            <p:fltVal val="0"/>
                                          </p:val>
                                        </p:tav>
                                        <p:tav tm="100000">
                                          <p:val>
                                            <p:strVal val="#ppt_h"/>
                                          </p:val>
                                        </p:tav>
                                      </p:tavLst>
                                    </p:anim>
                                    <p:animEffect transition="in" filter="fade">
                                      <p:cBhvr>
                                        <p:cTn id="22" dur="500"/>
                                        <p:tgtEl>
                                          <p:spTgt spid="1026"/>
                                        </p:tgtEl>
                                      </p:cBhvr>
                                    </p:animEffect>
                                  </p:childTnLst>
                                </p:cTn>
                              </p:par>
                              <p:par>
                                <p:cTn id="23" presetID="53" presetClass="entr" presetSubtype="16" fill="hold" nodeType="withEffect">
                                  <p:stCondLst>
                                    <p:cond delay="0"/>
                                  </p:stCondLst>
                                  <p:childTnLst>
                                    <p:set>
                                      <p:cBhvr>
                                        <p:cTn id="24" dur="1" fill="hold">
                                          <p:stCondLst>
                                            <p:cond delay="0"/>
                                          </p:stCondLst>
                                        </p:cTn>
                                        <p:tgtEl>
                                          <p:spTgt spid="1032"/>
                                        </p:tgtEl>
                                        <p:attrNameLst>
                                          <p:attrName>style.visibility</p:attrName>
                                        </p:attrNameLst>
                                      </p:cBhvr>
                                      <p:to>
                                        <p:strVal val="visible"/>
                                      </p:to>
                                    </p:set>
                                    <p:anim calcmode="lin" valueType="num">
                                      <p:cBhvr>
                                        <p:cTn id="25" dur="500" fill="hold"/>
                                        <p:tgtEl>
                                          <p:spTgt spid="1032"/>
                                        </p:tgtEl>
                                        <p:attrNameLst>
                                          <p:attrName>ppt_w</p:attrName>
                                        </p:attrNameLst>
                                      </p:cBhvr>
                                      <p:tavLst>
                                        <p:tav tm="0">
                                          <p:val>
                                            <p:fltVal val="0"/>
                                          </p:val>
                                        </p:tav>
                                        <p:tav tm="100000">
                                          <p:val>
                                            <p:strVal val="#ppt_w"/>
                                          </p:val>
                                        </p:tav>
                                      </p:tavLst>
                                    </p:anim>
                                    <p:anim calcmode="lin" valueType="num">
                                      <p:cBhvr>
                                        <p:cTn id="26" dur="500" fill="hold"/>
                                        <p:tgtEl>
                                          <p:spTgt spid="1032"/>
                                        </p:tgtEl>
                                        <p:attrNameLst>
                                          <p:attrName>ppt_h</p:attrName>
                                        </p:attrNameLst>
                                      </p:cBhvr>
                                      <p:tavLst>
                                        <p:tav tm="0">
                                          <p:val>
                                            <p:fltVal val="0"/>
                                          </p:val>
                                        </p:tav>
                                        <p:tav tm="100000">
                                          <p:val>
                                            <p:strVal val="#ppt_h"/>
                                          </p:val>
                                        </p:tav>
                                      </p:tavLst>
                                    </p:anim>
                                    <p:animEffect transition="in" filter="fade">
                                      <p:cBhvr>
                                        <p:cTn id="27" dur="500"/>
                                        <p:tgtEl>
                                          <p:spTgt spid="1032"/>
                                        </p:tgtEl>
                                      </p:cBhvr>
                                    </p:animEffect>
                                  </p:childTnLst>
                                </p:cTn>
                              </p:par>
                              <p:par>
                                <p:cTn id="28" presetID="53" presetClass="entr" presetSubtype="16" fill="hold" nodeType="withEffect">
                                  <p:stCondLst>
                                    <p:cond delay="0"/>
                                  </p:stCondLst>
                                  <p:childTnLst>
                                    <p:set>
                                      <p:cBhvr>
                                        <p:cTn id="29" dur="1" fill="hold">
                                          <p:stCondLst>
                                            <p:cond delay="0"/>
                                          </p:stCondLst>
                                        </p:cTn>
                                        <p:tgtEl>
                                          <p:spTgt spid="1034"/>
                                        </p:tgtEl>
                                        <p:attrNameLst>
                                          <p:attrName>style.visibility</p:attrName>
                                        </p:attrNameLst>
                                      </p:cBhvr>
                                      <p:to>
                                        <p:strVal val="visible"/>
                                      </p:to>
                                    </p:set>
                                    <p:anim calcmode="lin" valueType="num">
                                      <p:cBhvr>
                                        <p:cTn id="30" dur="500" fill="hold"/>
                                        <p:tgtEl>
                                          <p:spTgt spid="1034"/>
                                        </p:tgtEl>
                                        <p:attrNameLst>
                                          <p:attrName>ppt_w</p:attrName>
                                        </p:attrNameLst>
                                      </p:cBhvr>
                                      <p:tavLst>
                                        <p:tav tm="0">
                                          <p:val>
                                            <p:fltVal val="0"/>
                                          </p:val>
                                        </p:tav>
                                        <p:tav tm="100000">
                                          <p:val>
                                            <p:strVal val="#ppt_w"/>
                                          </p:val>
                                        </p:tav>
                                      </p:tavLst>
                                    </p:anim>
                                    <p:anim calcmode="lin" valueType="num">
                                      <p:cBhvr>
                                        <p:cTn id="31" dur="500" fill="hold"/>
                                        <p:tgtEl>
                                          <p:spTgt spid="1034"/>
                                        </p:tgtEl>
                                        <p:attrNameLst>
                                          <p:attrName>ppt_h</p:attrName>
                                        </p:attrNameLst>
                                      </p:cBhvr>
                                      <p:tavLst>
                                        <p:tav tm="0">
                                          <p:val>
                                            <p:fltVal val="0"/>
                                          </p:val>
                                        </p:tav>
                                        <p:tav tm="100000">
                                          <p:val>
                                            <p:strVal val="#ppt_h"/>
                                          </p:val>
                                        </p:tav>
                                      </p:tavLst>
                                    </p:anim>
                                    <p:animEffect transition="in" filter="fade">
                                      <p:cBhvr>
                                        <p:cTn id="32" dur="5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1295400"/>
            <a:ext cx="9220200" cy="923330"/>
          </a:xfrm>
          <a:prstGeom prst="rect">
            <a:avLst/>
          </a:prstGeom>
          <a:noFill/>
        </p:spPr>
        <p:txBody>
          <a:bodyPr wrap="square" rtlCol="0">
            <a:spAutoFit/>
          </a:bodyPr>
          <a:lstStyle/>
          <a:p>
            <a:pPr algn="ctr"/>
            <a:r>
              <a:rPr lang="en-US" sz="5400" u="sng" dirty="0" err="1" smtClean="0">
                <a:latin typeface="NikoshBAN" pitchFamily="2" charset="0"/>
                <a:cs typeface="NikoshBAN" pitchFamily="2" charset="0"/>
              </a:rPr>
              <a:t>আজকের</a:t>
            </a:r>
            <a:r>
              <a:rPr lang="en-US" sz="5400" u="sng" dirty="0" smtClean="0">
                <a:latin typeface="NikoshBAN" pitchFamily="2" charset="0"/>
                <a:cs typeface="NikoshBAN" pitchFamily="2" charset="0"/>
              </a:rPr>
              <a:t> </a:t>
            </a:r>
            <a:r>
              <a:rPr lang="en-US" sz="5400" u="sng" dirty="0" err="1" smtClean="0">
                <a:latin typeface="NikoshBAN" pitchFamily="2" charset="0"/>
                <a:cs typeface="NikoshBAN" pitchFamily="2" charset="0"/>
              </a:rPr>
              <a:t>পাঠ</a:t>
            </a:r>
            <a:r>
              <a:rPr lang="en-US" sz="5400" u="sng" dirty="0" smtClean="0">
                <a:latin typeface="NikoshBAN" pitchFamily="2" charset="0"/>
                <a:cs typeface="NikoshBAN" pitchFamily="2" charset="0"/>
              </a:rPr>
              <a:t>-</a:t>
            </a:r>
            <a:endParaRPr lang="en-US" sz="5400" u="sng" dirty="0">
              <a:latin typeface="NikoshBAN" pitchFamily="2" charset="0"/>
              <a:cs typeface="NikoshBAN" pitchFamily="2" charset="0"/>
            </a:endParaRPr>
          </a:p>
        </p:txBody>
      </p:sp>
      <p:sp>
        <p:nvSpPr>
          <p:cNvPr id="3" name="TextBox 2"/>
          <p:cNvSpPr txBox="1"/>
          <p:nvPr/>
        </p:nvSpPr>
        <p:spPr>
          <a:xfrm>
            <a:off x="3581400" y="2895599"/>
            <a:ext cx="7315200" cy="923330"/>
          </a:xfrm>
          <a:prstGeom prst="rect">
            <a:avLst/>
          </a:prstGeom>
          <a:noFill/>
        </p:spPr>
        <p:txBody>
          <a:bodyPr wrap="square" rtlCol="0">
            <a:spAutoFit/>
          </a:bodyPr>
          <a:lstStyle/>
          <a:p>
            <a:r>
              <a:rPr lang="en-US" sz="5400" dirty="0" err="1" smtClean="0">
                <a:latin typeface="NikoshBAN" pitchFamily="2" charset="0"/>
                <a:cs typeface="NikoshBAN" pitchFamily="2" charset="0"/>
              </a:rPr>
              <a:t>জাহান্নাম</a:t>
            </a:r>
            <a:r>
              <a:rPr lang="en-US" sz="5400" dirty="0" smtClean="0">
                <a:latin typeface="NikoshBAN" pitchFamily="2" charset="0"/>
                <a:cs typeface="NikoshBAN" pitchFamily="2" charset="0"/>
              </a:rPr>
              <a:t>, </a:t>
            </a:r>
            <a:r>
              <a:rPr lang="en-US" sz="5400" dirty="0" err="1">
                <a:latin typeface="NikoshBAN" pitchFamily="2" charset="0"/>
                <a:cs typeface="NikoshBAN" pitchFamily="2" charset="0"/>
              </a:rPr>
              <a:t>ইমান</a:t>
            </a:r>
            <a:r>
              <a:rPr lang="en-US" sz="5400" dirty="0">
                <a:latin typeface="NikoshBAN" pitchFamily="2" charset="0"/>
                <a:cs typeface="NikoshBAN" pitchFamily="2" charset="0"/>
              </a:rPr>
              <a:t> ও </a:t>
            </a:r>
            <a:r>
              <a:rPr lang="en-US" sz="5400" dirty="0" err="1" smtClean="0">
                <a:latin typeface="NikoshBAN" pitchFamily="2" charset="0"/>
                <a:cs typeface="NikoshBAN" pitchFamily="2" charset="0"/>
              </a:rPr>
              <a:t>নৈতিকতা</a:t>
            </a:r>
            <a:endParaRPr lang="en-US" sz="5400" dirty="0">
              <a:latin typeface="NikoshBAN" pitchFamily="2" charset="0"/>
              <a:cs typeface="NikoshBAN" pitchFamily="2" charset="0"/>
            </a:endParaRPr>
          </a:p>
        </p:txBody>
      </p:sp>
    </p:spTree>
    <p:extLst>
      <p:ext uri="{BB962C8B-B14F-4D97-AF65-F5344CB8AC3E}">
        <p14:creationId xmlns="" xmlns:p14="http://schemas.microsoft.com/office/powerpoint/2010/main" val="3879352631"/>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38600" y="633115"/>
            <a:ext cx="5562600" cy="923330"/>
          </a:xfrm>
          <a:prstGeom prst="rect">
            <a:avLst/>
          </a:prstGeom>
          <a:noFill/>
        </p:spPr>
        <p:txBody>
          <a:bodyPr wrap="square" rtlCol="0">
            <a:spAutoFit/>
          </a:bodyPr>
          <a:lstStyle/>
          <a:p>
            <a:pPr algn="ctr"/>
            <a:r>
              <a:rPr lang="en-US" sz="5400" b="1" dirty="0" err="1" smtClean="0">
                <a:latin typeface="NikoshBAN" pitchFamily="2" charset="0"/>
                <a:cs typeface="NikoshBAN" pitchFamily="2" charset="0"/>
              </a:rPr>
              <a:t>শিক্ষনফল</a:t>
            </a:r>
            <a:endParaRPr lang="en-US" sz="5400" b="1" dirty="0">
              <a:latin typeface="NikoshBAN" pitchFamily="2" charset="0"/>
              <a:cs typeface="NikoshBAN" pitchFamily="2" charset="0"/>
            </a:endParaRPr>
          </a:p>
        </p:txBody>
      </p:sp>
      <p:sp>
        <p:nvSpPr>
          <p:cNvPr id="6" name="5-Point Star 5"/>
          <p:cNvSpPr/>
          <p:nvPr/>
        </p:nvSpPr>
        <p:spPr>
          <a:xfrm>
            <a:off x="838200" y="2133600"/>
            <a:ext cx="7620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885950" y="2133600"/>
            <a:ext cx="9601200" cy="646331"/>
          </a:xfrm>
          <a:prstGeom prst="rect">
            <a:avLst/>
          </a:prstGeom>
          <a:noFill/>
        </p:spPr>
        <p:txBody>
          <a:bodyPr wrap="square" rtlCol="0">
            <a:spAutoFit/>
          </a:bodyPr>
          <a:lstStyle/>
          <a:p>
            <a:r>
              <a:rPr lang="en-US" sz="3600" dirty="0" err="1" smtClean="0">
                <a:latin typeface="NikoshBAN" pitchFamily="2" charset="0"/>
                <a:cs typeface="NikoshBAN" pitchFamily="2" charset="0"/>
              </a:rPr>
              <a:t>জাহান্নাম</a:t>
            </a:r>
            <a:r>
              <a:rPr lang="en-US" sz="3600" dirty="0" smtClean="0">
                <a:latin typeface="NikoshBAN" pitchFamily="2" charset="0"/>
                <a:cs typeface="NikoshBAN" pitchFamily="2" charset="0"/>
              </a:rPr>
              <a:t> </a:t>
            </a:r>
            <a:r>
              <a:rPr lang="en-US" sz="3600" dirty="0" err="1" smtClean="0">
                <a:latin typeface="NikoshBAN" pitchFamily="2" charset="0"/>
                <a:cs typeface="NikoshBAN" pitchFamily="2" charset="0"/>
              </a:rPr>
              <a:t>কি</a:t>
            </a:r>
            <a:r>
              <a:rPr lang="en-US" sz="3600" dirty="0" smtClean="0">
                <a:latin typeface="NikoshBAN" pitchFamily="2" charset="0"/>
                <a:cs typeface="NikoshBAN" pitchFamily="2" charset="0"/>
              </a:rPr>
              <a:t> </a:t>
            </a:r>
            <a:r>
              <a:rPr lang="en-US" sz="3600" dirty="0" err="1" smtClean="0">
                <a:latin typeface="NikoshBAN" pitchFamily="2" charset="0"/>
                <a:cs typeface="NikoshBAN" pitchFamily="2" charset="0"/>
              </a:rPr>
              <a:t>তা</a:t>
            </a:r>
            <a:r>
              <a:rPr lang="en-US" sz="3600" dirty="0" smtClean="0">
                <a:latin typeface="NikoshBAN" pitchFamily="2" charset="0"/>
                <a:cs typeface="NikoshBAN" pitchFamily="2" charset="0"/>
              </a:rPr>
              <a:t> </a:t>
            </a:r>
            <a:r>
              <a:rPr lang="en-US" sz="3600" dirty="0" err="1" smtClean="0">
                <a:latin typeface="NikoshBAN" pitchFamily="2" charset="0"/>
                <a:cs typeface="NikoshBAN" pitchFamily="2" charset="0"/>
              </a:rPr>
              <a:t>বলতে</a:t>
            </a:r>
            <a:r>
              <a:rPr lang="en-US" sz="3600" dirty="0" smtClean="0">
                <a:latin typeface="NikoshBAN" pitchFamily="2" charset="0"/>
                <a:cs typeface="NikoshBAN" pitchFamily="2" charset="0"/>
              </a:rPr>
              <a:t> </a:t>
            </a:r>
            <a:r>
              <a:rPr lang="en-US" sz="3600" dirty="0" err="1" smtClean="0">
                <a:latin typeface="NikoshBAN" pitchFamily="2" charset="0"/>
                <a:cs typeface="NikoshBAN" pitchFamily="2" charset="0"/>
              </a:rPr>
              <a:t>পারবে</a:t>
            </a:r>
            <a:r>
              <a:rPr lang="en-US" sz="3600" dirty="0" smtClean="0">
                <a:latin typeface="NikoshBAN" pitchFamily="2" charset="0"/>
                <a:cs typeface="NikoshBAN" pitchFamily="2" charset="0"/>
              </a:rPr>
              <a:t>;</a:t>
            </a:r>
            <a:endParaRPr lang="en-US" sz="3600" dirty="0">
              <a:latin typeface="NikoshBAN" pitchFamily="2" charset="0"/>
              <a:cs typeface="NikoshBAN" pitchFamily="2" charset="0"/>
            </a:endParaRPr>
          </a:p>
        </p:txBody>
      </p:sp>
      <p:sp>
        <p:nvSpPr>
          <p:cNvPr id="8" name="5-Point Star 7"/>
          <p:cNvSpPr/>
          <p:nvPr/>
        </p:nvSpPr>
        <p:spPr>
          <a:xfrm>
            <a:off x="838200" y="3124200"/>
            <a:ext cx="7620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885950" y="3124200"/>
            <a:ext cx="9601200" cy="646331"/>
          </a:xfrm>
          <a:prstGeom prst="rect">
            <a:avLst/>
          </a:prstGeom>
          <a:noFill/>
        </p:spPr>
        <p:txBody>
          <a:bodyPr wrap="square" rtlCol="0">
            <a:spAutoFit/>
          </a:bodyPr>
          <a:lstStyle/>
          <a:p>
            <a:r>
              <a:rPr lang="en-US" sz="3600" dirty="0" err="1" smtClean="0">
                <a:latin typeface="NikoshBAN" pitchFamily="2" charset="0"/>
                <a:cs typeface="NikoshBAN" pitchFamily="2" charset="0"/>
              </a:rPr>
              <a:t>ইমান</a:t>
            </a:r>
            <a:r>
              <a:rPr lang="en-US" dirty="0" smtClean="0"/>
              <a:t> ও </a:t>
            </a:r>
            <a:r>
              <a:rPr lang="en-US" dirty="0" err="1" smtClean="0"/>
              <a:t>নৈতিকতা</a:t>
            </a:r>
            <a:r>
              <a:rPr lang="en-US" dirty="0" smtClean="0"/>
              <a:t> </a:t>
            </a:r>
            <a:r>
              <a:rPr lang="en-US" dirty="0" err="1" smtClean="0"/>
              <a:t>সর্ম্পকে</a:t>
            </a:r>
            <a:r>
              <a:rPr lang="en-US" dirty="0" smtClean="0"/>
              <a:t> </a:t>
            </a:r>
            <a:r>
              <a:rPr lang="en-US" dirty="0" err="1" smtClean="0"/>
              <a:t>বলতে</a:t>
            </a:r>
            <a:r>
              <a:rPr lang="en-US" dirty="0" smtClean="0"/>
              <a:t> </a:t>
            </a:r>
            <a:r>
              <a:rPr lang="en-US" dirty="0" err="1" smtClean="0"/>
              <a:t>পারবে</a:t>
            </a:r>
            <a:r>
              <a:rPr lang="en-US" dirty="0" smtClean="0"/>
              <a:t>;</a:t>
            </a:r>
            <a:endParaRPr lang="en-US" dirty="0"/>
          </a:p>
        </p:txBody>
      </p:sp>
      <p:sp>
        <p:nvSpPr>
          <p:cNvPr id="10" name="5-Point Star 9"/>
          <p:cNvSpPr/>
          <p:nvPr/>
        </p:nvSpPr>
        <p:spPr>
          <a:xfrm>
            <a:off x="838200" y="4114800"/>
            <a:ext cx="7620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885950" y="4038600"/>
            <a:ext cx="9601200" cy="646331"/>
          </a:xfrm>
          <a:prstGeom prst="rect">
            <a:avLst/>
          </a:prstGeom>
          <a:noFill/>
        </p:spPr>
        <p:txBody>
          <a:bodyPr wrap="square" rtlCol="0">
            <a:spAutoFit/>
          </a:bodyPr>
          <a:lstStyle/>
          <a:p>
            <a:r>
              <a:rPr lang="en-US" sz="3600" u="sng" dirty="0" err="1">
                <a:latin typeface="NikoshBAN" pitchFamily="2" charset="0"/>
                <a:cs typeface="NikoshBAN" pitchFamily="2" charset="0"/>
              </a:rPr>
              <a:t>জাহান্নাম</a:t>
            </a:r>
            <a:r>
              <a:rPr lang="en-US" sz="3600" u="sng" dirty="0">
                <a:latin typeface="NikoshBAN" pitchFamily="2" charset="0"/>
                <a:cs typeface="NikoshBAN" pitchFamily="2" charset="0"/>
              </a:rPr>
              <a:t> </a:t>
            </a:r>
            <a:r>
              <a:rPr lang="en-US" sz="3600" u="sng" dirty="0" err="1">
                <a:latin typeface="NikoshBAN" pitchFamily="2" charset="0"/>
                <a:cs typeface="NikoshBAN" pitchFamily="2" charset="0"/>
              </a:rPr>
              <a:t>থেকে</a:t>
            </a:r>
            <a:r>
              <a:rPr lang="en-US" sz="3600" u="sng" dirty="0">
                <a:latin typeface="NikoshBAN" pitchFamily="2" charset="0"/>
                <a:cs typeface="NikoshBAN" pitchFamily="2" charset="0"/>
              </a:rPr>
              <a:t> </a:t>
            </a:r>
            <a:r>
              <a:rPr lang="en-US" sz="3600" u="sng" dirty="0" err="1">
                <a:latin typeface="NikoshBAN" pitchFamily="2" charset="0"/>
                <a:cs typeface="NikoshBAN" pitchFamily="2" charset="0"/>
              </a:rPr>
              <a:t>পরিত্রাণের</a:t>
            </a:r>
            <a:r>
              <a:rPr lang="en-US" sz="3600" u="sng" dirty="0">
                <a:latin typeface="NikoshBAN" pitchFamily="2" charset="0"/>
                <a:cs typeface="NikoshBAN" pitchFamily="2" charset="0"/>
              </a:rPr>
              <a:t> </a:t>
            </a:r>
            <a:r>
              <a:rPr lang="en-US" sz="3600" u="sng" dirty="0" err="1">
                <a:latin typeface="NikoshBAN" pitchFamily="2" charset="0"/>
                <a:cs typeface="NikoshBAN" pitchFamily="2" charset="0"/>
              </a:rPr>
              <a:t>উপায়</a:t>
            </a:r>
            <a:r>
              <a:rPr lang="en-US" sz="3600" u="sng" dirty="0">
                <a:latin typeface="NikoshBAN" pitchFamily="2" charset="0"/>
                <a:cs typeface="NikoshBAN" pitchFamily="2" charset="0"/>
              </a:rPr>
              <a:t> </a:t>
            </a:r>
            <a:r>
              <a:rPr lang="en-US" sz="3600" u="sng" dirty="0" err="1" smtClean="0">
                <a:latin typeface="NikoshBAN" pitchFamily="2" charset="0"/>
                <a:cs typeface="NikoshBAN" pitchFamily="2" charset="0"/>
              </a:rPr>
              <a:t>ব্যাখ্যা</a:t>
            </a:r>
            <a:r>
              <a:rPr lang="en-US" sz="3600" u="sng" dirty="0" smtClean="0">
                <a:latin typeface="NikoshBAN" pitchFamily="2" charset="0"/>
                <a:cs typeface="NikoshBAN" pitchFamily="2" charset="0"/>
              </a:rPr>
              <a:t> </a:t>
            </a:r>
            <a:r>
              <a:rPr lang="en-US" sz="3600" u="sng" dirty="0" err="1" smtClean="0">
                <a:latin typeface="NikoshBAN" pitchFamily="2" charset="0"/>
                <a:cs typeface="NikoshBAN" pitchFamily="2" charset="0"/>
              </a:rPr>
              <a:t>করতে</a:t>
            </a:r>
            <a:r>
              <a:rPr lang="en-US" sz="3600" u="sng" dirty="0" smtClean="0">
                <a:latin typeface="NikoshBAN" pitchFamily="2" charset="0"/>
                <a:cs typeface="NikoshBAN" pitchFamily="2" charset="0"/>
              </a:rPr>
              <a:t> </a:t>
            </a:r>
            <a:r>
              <a:rPr lang="en-US" sz="3600" u="sng" dirty="0" err="1" smtClean="0">
                <a:latin typeface="NikoshBAN" pitchFamily="2" charset="0"/>
                <a:cs typeface="NikoshBAN" pitchFamily="2" charset="0"/>
              </a:rPr>
              <a:t>পারবে</a:t>
            </a:r>
            <a:r>
              <a:rPr lang="en-US" sz="3600" u="sng" dirty="0" smtClean="0">
                <a:latin typeface="NikoshBAN" pitchFamily="2" charset="0"/>
                <a:cs typeface="NikoshBAN" pitchFamily="2" charset="0"/>
              </a:rPr>
              <a:t>;</a:t>
            </a:r>
            <a:endParaRPr lang="en-US" sz="3600" u="sng" dirty="0">
              <a:latin typeface="NikoshBAN" pitchFamily="2" charset="0"/>
              <a:cs typeface="NikoshBAN" pitchFamily="2" charset="0"/>
            </a:endParaRPr>
          </a:p>
        </p:txBody>
      </p:sp>
      <p:sp>
        <p:nvSpPr>
          <p:cNvPr id="12" name="5-Point Star 11"/>
          <p:cNvSpPr/>
          <p:nvPr/>
        </p:nvSpPr>
        <p:spPr>
          <a:xfrm>
            <a:off x="838200" y="5181600"/>
            <a:ext cx="7620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885950" y="5105400"/>
            <a:ext cx="9601200" cy="646331"/>
          </a:xfrm>
          <a:prstGeom prst="rect">
            <a:avLst/>
          </a:prstGeom>
          <a:noFill/>
        </p:spPr>
        <p:txBody>
          <a:bodyPr wrap="square" rtlCol="0">
            <a:spAutoFit/>
          </a:bodyPr>
          <a:lstStyle/>
          <a:p>
            <a:r>
              <a:rPr lang="en-US" sz="3600" u="sng" dirty="0" err="1">
                <a:latin typeface="NikoshBAN" pitchFamily="2" charset="0"/>
                <a:cs typeface="NikoshBAN" pitchFamily="2" charset="0"/>
              </a:rPr>
              <a:t>ইমান</a:t>
            </a:r>
            <a:r>
              <a:rPr lang="en-US" sz="3600" u="sng" dirty="0">
                <a:latin typeface="NikoshBAN" pitchFamily="2" charset="0"/>
                <a:cs typeface="NikoshBAN" pitchFamily="2" charset="0"/>
              </a:rPr>
              <a:t> ও </a:t>
            </a:r>
            <a:r>
              <a:rPr lang="en-US" sz="3600" u="sng" dirty="0" err="1">
                <a:latin typeface="NikoshBAN" pitchFamily="2" charset="0"/>
                <a:cs typeface="NikoshBAN" pitchFamily="2" charset="0"/>
              </a:rPr>
              <a:t>নৈতিকতার</a:t>
            </a:r>
            <a:r>
              <a:rPr lang="en-US" sz="3600" u="sng" dirty="0">
                <a:latin typeface="NikoshBAN" pitchFamily="2" charset="0"/>
                <a:cs typeface="NikoshBAN" pitchFamily="2" charset="0"/>
              </a:rPr>
              <a:t> </a:t>
            </a:r>
            <a:r>
              <a:rPr lang="en-US" sz="3600" u="sng" dirty="0" err="1" smtClean="0">
                <a:latin typeface="NikoshBAN" pitchFamily="2" charset="0"/>
                <a:cs typeface="NikoshBAN" pitchFamily="2" charset="0"/>
              </a:rPr>
              <a:t>সর্ম্পকে</a:t>
            </a:r>
            <a:r>
              <a:rPr lang="en-US" sz="3600" u="sng" dirty="0" smtClean="0">
                <a:latin typeface="NikoshBAN" pitchFamily="2" charset="0"/>
                <a:cs typeface="NikoshBAN" pitchFamily="2" charset="0"/>
              </a:rPr>
              <a:t> </a:t>
            </a:r>
            <a:r>
              <a:rPr lang="en-US" sz="3600" u="sng" dirty="0" err="1" smtClean="0">
                <a:latin typeface="NikoshBAN" pitchFamily="2" charset="0"/>
                <a:cs typeface="NikoshBAN" pitchFamily="2" charset="0"/>
              </a:rPr>
              <a:t>বাস্তব</a:t>
            </a:r>
            <a:r>
              <a:rPr lang="en-US" sz="3600" u="sng" dirty="0" smtClean="0">
                <a:latin typeface="NikoshBAN" pitchFamily="2" charset="0"/>
                <a:cs typeface="NikoshBAN" pitchFamily="2" charset="0"/>
              </a:rPr>
              <a:t> </a:t>
            </a:r>
            <a:r>
              <a:rPr lang="en-US" sz="3600" u="sng" dirty="0" err="1" smtClean="0">
                <a:latin typeface="NikoshBAN" pitchFamily="2" charset="0"/>
                <a:cs typeface="NikoshBAN" pitchFamily="2" charset="0"/>
              </a:rPr>
              <a:t>জ্ঞান</a:t>
            </a:r>
            <a:r>
              <a:rPr lang="en-US" sz="3600" u="sng" dirty="0" smtClean="0">
                <a:latin typeface="NikoshBAN" pitchFamily="2" charset="0"/>
                <a:cs typeface="NikoshBAN" pitchFamily="2" charset="0"/>
              </a:rPr>
              <a:t> </a:t>
            </a:r>
            <a:r>
              <a:rPr lang="en-US" sz="3600" u="sng" dirty="0" err="1" smtClean="0">
                <a:latin typeface="NikoshBAN" pitchFamily="2" charset="0"/>
                <a:cs typeface="NikoshBAN" pitchFamily="2" charset="0"/>
              </a:rPr>
              <a:t>বিশ্লেষণ</a:t>
            </a:r>
            <a:r>
              <a:rPr lang="en-US" sz="3600" u="sng" dirty="0" smtClean="0">
                <a:latin typeface="NikoshBAN" pitchFamily="2" charset="0"/>
                <a:cs typeface="NikoshBAN" pitchFamily="2" charset="0"/>
              </a:rPr>
              <a:t> </a:t>
            </a:r>
            <a:r>
              <a:rPr lang="en-US" sz="3600" u="sng" dirty="0" err="1" smtClean="0">
                <a:latin typeface="NikoshBAN" pitchFamily="2" charset="0"/>
                <a:cs typeface="NikoshBAN" pitchFamily="2" charset="0"/>
              </a:rPr>
              <a:t>করতে</a:t>
            </a:r>
            <a:r>
              <a:rPr lang="en-US" sz="3600" u="sng" dirty="0" smtClean="0">
                <a:latin typeface="NikoshBAN" pitchFamily="2" charset="0"/>
                <a:cs typeface="NikoshBAN" pitchFamily="2" charset="0"/>
              </a:rPr>
              <a:t> </a:t>
            </a:r>
            <a:r>
              <a:rPr lang="en-US" sz="3600" u="sng" dirty="0" err="1" smtClean="0">
                <a:latin typeface="NikoshBAN" pitchFamily="2" charset="0"/>
                <a:cs typeface="NikoshBAN" pitchFamily="2" charset="0"/>
              </a:rPr>
              <a:t>পারবে</a:t>
            </a:r>
            <a:r>
              <a:rPr lang="en-US" sz="3600" u="sng" dirty="0" smtClean="0">
                <a:latin typeface="NikoshBAN" pitchFamily="2" charset="0"/>
                <a:cs typeface="NikoshBAN" pitchFamily="2" charset="0"/>
              </a:rPr>
              <a:t>;</a:t>
            </a:r>
            <a:endParaRPr lang="en-US" sz="3600" u="sng" dirty="0">
              <a:latin typeface="NikoshBAN" pitchFamily="2" charset="0"/>
              <a:cs typeface="NikoshBAN" pitchFamily="2" charset="0"/>
            </a:endParaRPr>
          </a:p>
        </p:txBody>
      </p:sp>
    </p:spTree>
    <p:extLst>
      <p:ext uri="{BB962C8B-B14F-4D97-AF65-F5344CB8AC3E}">
        <p14:creationId xmlns="" xmlns:p14="http://schemas.microsoft.com/office/powerpoint/2010/main" val="3258422365"/>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500" fill="hold"/>
                                        <p:tgtEl>
                                          <p:spTgt spid="13"/>
                                        </p:tgtEl>
                                        <p:attrNameLst>
                                          <p:attrName>ppt_w</p:attrName>
                                        </p:attrNameLst>
                                      </p:cBhvr>
                                      <p:tavLst>
                                        <p:tav tm="0">
                                          <p:val>
                                            <p:fltVal val="0"/>
                                          </p:val>
                                        </p:tav>
                                        <p:tav tm="100000">
                                          <p:val>
                                            <p:strVal val="#ppt_w"/>
                                          </p:val>
                                        </p:tav>
                                      </p:tavLst>
                                    </p:anim>
                                    <p:anim calcmode="lin" valueType="num">
                                      <p:cBhvr>
                                        <p:cTn id="48" dur="500" fill="hold"/>
                                        <p:tgtEl>
                                          <p:spTgt spid="13"/>
                                        </p:tgtEl>
                                        <p:attrNameLst>
                                          <p:attrName>ppt_h</p:attrName>
                                        </p:attrNameLst>
                                      </p:cBhvr>
                                      <p:tavLst>
                                        <p:tav tm="0">
                                          <p:val>
                                            <p:fltVal val="0"/>
                                          </p:val>
                                        </p:tav>
                                        <p:tav tm="100000">
                                          <p:val>
                                            <p:strVal val="#ppt_h"/>
                                          </p:val>
                                        </p:tav>
                                      </p:tavLst>
                                    </p:anim>
                                    <p:animEffect transition="in" filter="fade">
                                      <p:cBhvr>
                                        <p:cTn id="4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P spid="8" grpId="0" animBg="1"/>
      <p:bldP spid="9" grpId="0"/>
      <p:bldP spid="10" grpId="0" animBg="1"/>
      <p:bldP spid="11" grpId="0"/>
      <p:bldP spid="12"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50575" y="196230"/>
            <a:ext cx="4343400" cy="923330"/>
          </a:xfrm>
          <a:prstGeom prst="rect">
            <a:avLst/>
          </a:prstGeom>
          <a:noFill/>
        </p:spPr>
        <p:txBody>
          <a:bodyPr wrap="square" rtlCol="0">
            <a:spAutoFit/>
          </a:bodyPr>
          <a:lstStyle/>
          <a:p>
            <a:pPr algn="ctr"/>
            <a:r>
              <a:rPr lang="en-US" sz="5400" b="1" dirty="0" err="1" smtClean="0">
                <a:effectLst>
                  <a:outerShdw blurRad="38100" dist="38100" dir="2700000" algn="tl">
                    <a:srgbClr val="000000">
                      <a:alpha val="43137"/>
                    </a:srgbClr>
                  </a:outerShdw>
                </a:effectLst>
                <a:latin typeface="NikoshBAN" pitchFamily="2" charset="0"/>
                <a:cs typeface="NikoshBAN" pitchFamily="2" charset="0"/>
              </a:rPr>
              <a:t>জাহান্নাম</a:t>
            </a:r>
            <a:endParaRPr lang="en-US" sz="54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4" name="TextBox 3"/>
          <p:cNvSpPr txBox="1"/>
          <p:nvPr/>
        </p:nvSpPr>
        <p:spPr>
          <a:xfrm>
            <a:off x="685800" y="1043360"/>
            <a:ext cx="11506200" cy="1298817"/>
          </a:xfrm>
          <a:prstGeom prst="rect">
            <a:avLst/>
          </a:prstGeom>
          <a:noFill/>
        </p:spPr>
        <p:txBody>
          <a:bodyPr wrap="square" rtlCol="0">
            <a:spAutoFit/>
          </a:bodyPr>
          <a:lstStyle/>
          <a:p>
            <a:pPr algn="just">
              <a:lnSpc>
                <a:spcPct val="140000"/>
              </a:lnSpc>
            </a:pP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জাহান্নাম</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হলো</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আগুনের</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গর্ত</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শাস্তির</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স্থান</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একে</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দোযখ</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বা</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নরক</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বলা</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হয়</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ইসলামি</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পরিভাষায়</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আখিরাতে</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কাফির</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মুনাফিক</a:t>
            </a:r>
            <a:r>
              <a:rPr lang="en-US" sz="2800" b="1" dirty="0" smtClean="0">
                <a:effectLst>
                  <a:outerShdw blurRad="38100" dist="38100" dir="2700000" algn="tl">
                    <a:srgbClr val="000000">
                      <a:alpha val="43137"/>
                    </a:srgbClr>
                  </a:outerShdw>
                </a:effectLst>
                <a:latin typeface="NikoshBAN" pitchFamily="2" charset="0"/>
                <a:cs typeface="NikoshBAN" pitchFamily="2" charset="0"/>
              </a:rPr>
              <a:t> ও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পাপীদের</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শাস্তির</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জন্য</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যে</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স্থান</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নির্ধারণ</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করে</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রাখা</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হয়েছে</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তাকে</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জাহান্নাম</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r>
              <a:rPr lang="en-US" sz="2800" b="1" dirty="0" err="1" smtClean="0">
                <a:effectLst>
                  <a:outerShdw blurRad="38100" dist="38100" dir="2700000" algn="tl">
                    <a:srgbClr val="000000">
                      <a:alpha val="43137"/>
                    </a:srgbClr>
                  </a:outerShdw>
                </a:effectLst>
                <a:latin typeface="NikoshBAN" pitchFamily="2" charset="0"/>
                <a:cs typeface="NikoshBAN" pitchFamily="2" charset="0"/>
              </a:rPr>
              <a:t>বলে</a:t>
            </a:r>
            <a:r>
              <a:rPr lang="en-US" sz="2800" b="1" dirty="0" smtClean="0">
                <a:effectLst>
                  <a:outerShdw blurRad="38100" dist="38100" dir="2700000" algn="tl">
                    <a:srgbClr val="000000">
                      <a:alpha val="43137"/>
                    </a:srgbClr>
                  </a:outerShdw>
                </a:effectLst>
                <a:latin typeface="NikoshBAN" pitchFamily="2" charset="0"/>
                <a:cs typeface="NikoshBAN" pitchFamily="2" charset="0"/>
              </a:rPr>
              <a:t>।	‘</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5" name="TextBox 4"/>
          <p:cNvSpPr txBox="1"/>
          <p:nvPr/>
        </p:nvSpPr>
        <p:spPr>
          <a:xfrm>
            <a:off x="685800" y="2898338"/>
            <a:ext cx="5105400" cy="523220"/>
          </a:xfrm>
          <a:prstGeom prst="rect">
            <a:avLst/>
          </a:prstGeom>
          <a:noFill/>
        </p:spPr>
        <p:txBody>
          <a:bodyPr wrap="square" rtlCol="0">
            <a:spAutoFit/>
          </a:bodyPr>
          <a:lstStyle/>
          <a:p>
            <a:pPr algn="ctr"/>
            <a:r>
              <a:rPr lang="as-IN" sz="2800" b="1" dirty="0">
                <a:effectLst>
                  <a:outerShdw blurRad="38100" dist="38100" dir="2700000" algn="tl">
                    <a:srgbClr val="000000">
                      <a:alpha val="43137"/>
                    </a:srgbClr>
                  </a:outerShdw>
                </a:effectLst>
                <a:latin typeface="NikoshBAN" pitchFamily="2" charset="0"/>
                <a:cs typeface="NikoshBAN" pitchFamily="2" charset="0"/>
              </a:rPr>
              <a:t>জাহান্নামের বৈশিষ্ট্য:</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6" name="TextBox 5"/>
          <p:cNvSpPr txBox="1"/>
          <p:nvPr/>
        </p:nvSpPr>
        <p:spPr>
          <a:xfrm>
            <a:off x="831273" y="3581400"/>
            <a:ext cx="11201400" cy="954107"/>
          </a:xfrm>
          <a:prstGeom prst="rect">
            <a:avLst/>
          </a:prstGeom>
          <a:noFill/>
        </p:spPr>
        <p:txBody>
          <a:bodyPr wrap="square" rtlCol="0">
            <a:spAutoFit/>
          </a:bodyPr>
          <a:lstStyle/>
          <a:p>
            <a:pPr algn="just"/>
            <a:r>
              <a:rPr lang="as-IN" sz="2800" b="1" dirty="0">
                <a:latin typeface="NikoshBAN" pitchFamily="2" charset="0"/>
                <a:cs typeface="NikoshBAN" pitchFamily="2" charset="0"/>
              </a:rPr>
              <a:t>ভয়ানক আগুন</a:t>
            </a:r>
            <a:r>
              <a:rPr lang="as-IN" sz="2800" dirty="0">
                <a:latin typeface="NikoshBAN" pitchFamily="2" charset="0"/>
                <a:cs typeface="NikoshBAN" pitchFamily="2" charset="0"/>
              </a:rPr>
              <a:t> – কুরআনে জাহান্নামের আগুনকে অত্যন্ত তীব্র এবং অগ্নিসম জ্বালাময় বলা হয়েছে (সূরা আল হুমাযাহ 104:4)।</a:t>
            </a:r>
            <a:endParaRPr lang="en-US" sz="2800" dirty="0">
              <a:latin typeface="NikoshBAN" pitchFamily="2" charset="0"/>
              <a:cs typeface="NikoshBAN" pitchFamily="2" charset="0"/>
            </a:endParaRPr>
          </a:p>
        </p:txBody>
      </p:sp>
      <p:sp>
        <p:nvSpPr>
          <p:cNvPr id="7" name="TextBox 6"/>
          <p:cNvSpPr txBox="1"/>
          <p:nvPr/>
        </p:nvSpPr>
        <p:spPr>
          <a:xfrm>
            <a:off x="821575" y="4419600"/>
            <a:ext cx="11201400" cy="523220"/>
          </a:xfrm>
          <a:prstGeom prst="rect">
            <a:avLst/>
          </a:prstGeom>
          <a:noFill/>
        </p:spPr>
        <p:txBody>
          <a:bodyPr wrap="square" rtlCol="0">
            <a:spAutoFit/>
          </a:bodyPr>
          <a:lstStyle/>
          <a:p>
            <a:r>
              <a:rPr lang="as-IN" sz="2800" b="1" dirty="0">
                <a:latin typeface="NikoshBAN" pitchFamily="2" charset="0"/>
                <a:cs typeface="NikoshBAN" pitchFamily="2" charset="0"/>
              </a:rPr>
              <a:t>ধোঁয়া ও অন্ধকার</a:t>
            </a:r>
            <a:r>
              <a:rPr lang="as-IN" sz="2800" dirty="0">
                <a:latin typeface="NikoshBAN" pitchFamily="2" charset="0"/>
                <a:cs typeface="NikoshBAN" pitchFamily="2" charset="0"/>
              </a:rPr>
              <a:t> – তাতে থাকবে ঘন ধোঁয়া, যা আলো-হীন, শ্বাসরুদ্ধকর (সূরা আল মুরসালাত 77:29)।</a:t>
            </a:r>
            <a:endParaRPr lang="en-US" sz="2800" dirty="0">
              <a:latin typeface="NikoshBAN" pitchFamily="2" charset="0"/>
              <a:cs typeface="NikoshBAN" pitchFamily="2" charset="0"/>
            </a:endParaRPr>
          </a:p>
        </p:txBody>
      </p:sp>
      <p:sp>
        <p:nvSpPr>
          <p:cNvPr id="8" name="TextBox 7"/>
          <p:cNvSpPr txBox="1"/>
          <p:nvPr/>
        </p:nvSpPr>
        <p:spPr>
          <a:xfrm>
            <a:off x="866602" y="5334000"/>
            <a:ext cx="11020597" cy="954107"/>
          </a:xfrm>
          <a:prstGeom prst="rect">
            <a:avLst/>
          </a:prstGeom>
          <a:noFill/>
        </p:spPr>
        <p:txBody>
          <a:bodyPr wrap="square" rtlCol="0">
            <a:spAutoFit/>
          </a:bodyPr>
          <a:lstStyle/>
          <a:p>
            <a:pPr algn="just"/>
            <a:r>
              <a:rPr lang="as-IN" sz="2800" b="1" dirty="0">
                <a:latin typeface="NikoshBAN" pitchFamily="2" charset="0"/>
                <a:cs typeface="NikoshBAN" pitchFamily="2" charset="0"/>
              </a:rPr>
              <a:t>তৃষ্ণার্ত অবস্থা</a:t>
            </a:r>
            <a:r>
              <a:rPr lang="as-IN" sz="2800" dirty="0">
                <a:latin typeface="NikoshBAN" pitchFamily="2" charset="0"/>
                <a:cs typeface="NikoshBAN" pitchFamily="2" charset="0"/>
              </a:rPr>
              <a:t> – তৃষ্ণার্ত মানুষকে ফুটন্ত পানি ও কাঁটার ফল খেতে দেওয়া হবে (সূরা আল-গাশিয়াহ 88:5-7)।</a:t>
            </a:r>
            <a:endParaRPr lang="en-US" sz="2800" dirty="0">
              <a:latin typeface="NikoshBAN" pitchFamily="2" charset="0"/>
              <a:cs typeface="NikoshBAN" pitchFamily="2" charset="0"/>
            </a:endParaRPr>
          </a:p>
        </p:txBody>
      </p:sp>
      <p:sp>
        <p:nvSpPr>
          <p:cNvPr id="9" name="TextBox 8"/>
          <p:cNvSpPr txBox="1"/>
          <p:nvPr/>
        </p:nvSpPr>
        <p:spPr>
          <a:xfrm>
            <a:off x="831272" y="6324600"/>
            <a:ext cx="11055927" cy="954107"/>
          </a:xfrm>
          <a:prstGeom prst="rect">
            <a:avLst/>
          </a:prstGeom>
          <a:noFill/>
        </p:spPr>
        <p:txBody>
          <a:bodyPr wrap="square" rtlCol="0">
            <a:spAutoFit/>
          </a:bodyPr>
          <a:lstStyle/>
          <a:p>
            <a:r>
              <a:rPr lang="as-IN" sz="2800" b="1" dirty="0">
                <a:latin typeface="NikoshBAN" pitchFamily="2" charset="0"/>
                <a:cs typeface="NikoshBAN" pitchFamily="2" charset="0"/>
              </a:rPr>
              <a:t>স্থায়ী বা দীর্ঘমেয়াদী শাস্তি</a:t>
            </a:r>
            <a:r>
              <a:rPr lang="as-IN" sz="2800" dirty="0">
                <a:latin typeface="NikoshBAN" pitchFamily="2" charset="0"/>
                <a:cs typeface="NikoshBAN" pitchFamily="2" charset="0"/>
              </a:rPr>
              <a:t> – অনেকেই সেখানে চিরকাল থাকবে, বিশেষত কাফির ও মুশরিকরা (সূরা আল-বাইয়্যিনাহ 98:6)।</a:t>
            </a:r>
            <a:endParaRPr lang="en-US" sz="2800" dirty="0">
              <a:latin typeface="NikoshBAN" pitchFamily="2" charset="0"/>
              <a:cs typeface="NikoshBAN" pitchFamily="2" charset="0"/>
            </a:endParaRPr>
          </a:p>
        </p:txBody>
      </p:sp>
    </p:spTree>
    <p:extLst>
      <p:ext uri="{BB962C8B-B14F-4D97-AF65-F5344CB8AC3E}">
        <p14:creationId xmlns="" xmlns:p14="http://schemas.microsoft.com/office/powerpoint/2010/main" val="4113634689"/>
      </p:ext>
    </p:extLst>
  </p:cSld>
  <p:clrMapOvr>
    <a:masterClrMapping/>
  </p:clrMapOvr>
  <mc:AlternateContent xmlns:mc="http://schemas.openxmlformats.org/markup-compatibility/2006">
    <mc:Choice xmlns=""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ppt_y</p:attrName>
                                        </p:attrNameLst>
                                      </p:cBhvr>
                                      <p:tavLst>
                                        <p:tav tm="0">
                                          <p:val>
                                            <p:strVal val="#ppt_y+#ppt_h*1.125000"/>
                                          </p:val>
                                        </p:tav>
                                        <p:tav tm="100000">
                                          <p:val>
                                            <p:strVal val="#ppt_y"/>
                                          </p:val>
                                        </p:tav>
                                      </p:tavLst>
                                    </p:anim>
                                    <p:animEffect transition="in" filter="wipe(up)">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p:tgtEl>
                                          <p:spTgt spid="5"/>
                                        </p:tgtEl>
                                        <p:attrNameLst>
                                          <p:attrName>ppt_y</p:attrName>
                                        </p:attrNameLst>
                                      </p:cBhvr>
                                      <p:tavLst>
                                        <p:tav tm="0">
                                          <p:val>
                                            <p:strVal val="#ppt_y+#ppt_h*1.125000"/>
                                          </p:val>
                                        </p:tav>
                                        <p:tav tm="100000">
                                          <p:val>
                                            <p:strVal val="#ppt_y"/>
                                          </p:val>
                                        </p:tav>
                                      </p:tavLst>
                                    </p:anim>
                                    <p:animEffect transition="in" filter="wipe(up)">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ppt_y</p:attrName>
                                        </p:attrNameLst>
                                      </p:cBhvr>
                                      <p:tavLst>
                                        <p:tav tm="0">
                                          <p:val>
                                            <p:strVal val="#ppt_y+#ppt_h*1.125000"/>
                                          </p:val>
                                        </p:tav>
                                        <p:tav tm="100000">
                                          <p:val>
                                            <p:strVal val="#ppt_y"/>
                                          </p:val>
                                        </p:tav>
                                      </p:tavLst>
                                    </p:anim>
                                    <p:animEffect transition="in" filter="wipe(up)">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edge">
                                      <p:cBhvr>
                                        <p:cTn id="31" dur="20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3"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plus(in)">
                                      <p:cBhvr>
                                        <p:cTn id="36" dur="2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3" presetClass="entr" presetSubtype="16"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plus(in)">
                                      <p:cBhvr>
                                        <p:cTn id="4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51606978"/>
              </p:ext>
            </p:extLst>
          </p:nvPr>
        </p:nvGraphicFramePr>
        <p:xfrm>
          <a:off x="1143000" y="1371600"/>
          <a:ext cx="102870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3886200" y="587433"/>
            <a:ext cx="5715000" cy="830997"/>
          </a:xfrm>
          <a:prstGeom prst="rect">
            <a:avLst/>
          </a:prstGeom>
          <a:noFill/>
        </p:spPr>
        <p:txBody>
          <a:bodyPr wrap="square" rtlCol="0">
            <a:spAutoFit/>
          </a:bodyPr>
          <a:lstStyle/>
          <a:p>
            <a:pPr algn="ctr"/>
            <a:r>
              <a:rPr lang="en-US" sz="4800" b="1" u="sng" dirty="0" err="1" smtClean="0">
                <a:effectLst>
                  <a:outerShdw blurRad="38100" dist="38100" dir="2700000" algn="tl">
                    <a:srgbClr val="000000">
                      <a:alpha val="43137"/>
                    </a:srgbClr>
                  </a:outerShdw>
                </a:effectLst>
                <a:latin typeface="NikoshBAN" pitchFamily="2" charset="0"/>
                <a:cs typeface="NikoshBAN" pitchFamily="2" charset="0"/>
              </a:rPr>
              <a:t>জাহান্নাম</a:t>
            </a:r>
            <a:endParaRPr lang="en-US" sz="4800" b="1" u="sng" dirty="0">
              <a:effectLst>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 xmlns:p14="http://schemas.microsoft.com/office/powerpoint/2010/main" val="131382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457200"/>
            <a:ext cx="8839200" cy="646331"/>
          </a:xfrm>
          <a:prstGeom prst="rect">
            <a:avLst/>
          </a:prstGeom>
          <a:noFill/>
        </p:spPr>
        <p:txBody>
          <a:bodyPr wrap="square" rtlCol="0">
            <a:spAutoFit/>
          </a:bodyPr>
          <a:lstStyle/>
          <a:p>
            <a:pPr algn="ctr"/>
            <a:r>
              <a:rPr lang="en-US" sz="3600" b="1" u="sng" dirty="0" err="1" smtClean="0">
                <a:effectLst>
                  <a:outerShdw blurRad="38100" dist="38100" dir="2700000" algn="tl">
                    <a:srgbClr val="000000">
                      <a:alpha val="43137"/>
                    </a:srgbClr>
                  </a:outerShdw>
                </a:effectLst>
                <a:latin typeface="NikoshBAN" pitchFamily="2" charset="0"/>
                <a:cs typeface="NikoshBAN" pitchFamily="2" charset="0"/>
              </a:rPr>
              <a:t>জাহান্নাম</a:t>
            </a:r>
            <a:r>
              <a:rPr lang="en-US" sz="36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3600" b="1" u="sng" dirty="0" err="1" smtClean="0">
                <a:effectLst>
                  <a:outerShdw blurRad="38100" dist="38100" dir="2700000" algn="tl">
                    <a:srgbClr val="000000">
                      <a:alpha val="43137"/>
                    </a:srgbClr>
                  </a:outerShdw>
                </a:effectLst>
                <a:latin typeface="NikoshBAN" pitchFamily="2" charset="0"/>
                <a:cs typeface="NikoshBAN" pitchFamily="2" charset="0"/>
              </a:rPr>
              <a:t>থেকে</a:t>
            </a:r>
            <a:r>
              <a:rPr lang="en-US" sz="36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3600" b="1" u="sng" dirty="0" err="1" smtClean="0">
                <a:effectLst>
                  <a:outerShdw blurRad="38100" dist="38100" dir="2700000" algn="tl">
                    <a:srgbClr val="000000">
                      <a:alpha val="43137"/>
                    </a:srgbClr>
                  </a:outerShdw>
                </a:effectLst>
                <a:latin typeface="NikoshBAN" pitchFamily="2" charset="0"/>
                <a:cs typeface="NikoshBAN" pitchFamily="2" charset="0"/>
              </a:rPr>
              <a:t>পরিত্রাণের</a:t>
            </a:r>
            <a:r>
              <a:rPr lang="en-US" sz="3600" b="1" u="sng" dirty="0" smtClean="0">
                <a:effectLst>
                  <a:outerShdw blurRad="38100" dist="38100" dir="2700000" algn="tl">
                    <a:srgbClr val="000000">
                      <a:alpha val="43137"/>
                    </a:srgbClr>
                  </a:outerShdw>
                </a:effectLst>
                <a:latin typeface="NikoshBAN" pitchFamily="2" charset="0"/>
                <a:cs typeface="NikoshBAN" pitchFamily="2" charset="0"/>
              </a:rPr>
              <a:t> </a:t>
            </a:r>
            <a:r>
              <a:rPr lang="en-US" sz="3600" b="1" u="sng" dirty="0" err="1" smtClean="0">
                <a:effectLst>
                  <a:outerShdw blurRad="38100" dist="38100" dir="2700000" algn="tl">
                    <a:srgbClr val="000000">
                      <a:alpha val="43137"/>
                    </a:srgbClr>
                  </a:outerShdw>
                </a:effectLst>
                <a:latin typeface="NikoshBAN" pitchFamily="2" charset="0"/>
                <a:cs typeface="NikoshBAN" pitchFamily="2" charset="0"/>
              </a:rPr>
              <a:t>উপায়</a:t>
            </a:r>
            <a:r>
              <a:rPr lang="en-US" sz="3600" b="1" u="sng" dirty="0" smtClean="0">
                <a:effectLst>
                  <a:outerShdw blurRad="38100" dist="38100" dir="2700000" algn="tl">
                    <a:srgbClr val="000000">
                      <a:alpha val="43137"/>
                    </a:srgbClr>
                  </a:outerShdw>
                </a:effectLst>
                <a:latin typeface="NikoshBAN" pitchFamily="2" charset="0"/>
                <a:cs typeface="NikoshBAN" pitchFamily="2" charset="0"/>
              </a:rPr>
              <a:t> </a:t>
            </a:r>
            <a:endParaRPr lang="en-US" sz="3600" b="1" u="sng" dirty="0">
              <a:effectLst>
                <a:outerShdw blurRad="38100" dist="38100" dir="2700000" algn="tl">
                  <a:srgbClr val="000000">
                    <a:alpha val="43137"/>
                  </a:srgbClr>
                </a:outerShdw>
              </a:effectLst>
              <a:latin typeface="NikoshBAN" pitchFamily="2" charset="0"/>
              <a:cs typeface="NikoshBAN" pitchFamily="2" charset="0"/>
            </a:endParaRPr>
          </a:p>
        </p:txBody>
      </p:sp>
      <p:sp>
        <p:nvSpPr>
          <p:cNvPr id="3" name="TextBox 2"/>
          <p:cNvSpPr txBox="1"/>
          <p:nvPr/>
        </p:nvSpPr>
        <p:spPr>
          <a:xfrm>
            <a:off x="990600" y="1219200"/>
            <a:ext cx="4114800"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১. ঈমান (আস্থা) রাখা</a:t>
            </a:r>
            <a:endParaRPr lang="en-US" sz="3600" dirty="0">
              <a:latin typeface="NikoshBAN" pitchFamily="2" charset="0"/>
              <a:cs typeface="NikoshBAN" pitchFamily="2" charset="0"/>
            </a:endParaRPr>
          </a:p>
        </p:txBody>
      </p:sp>
      <p:sp>
        <p:nvSpPr>
          <p:cNvPr id="4" name="TextBox 3"/>
          <p:cNvSpPr txBox="1"/>
          <p:nvPr/>
        </p:nvSpPr>
        <p:spPr>
          <a:xfrm>
            <a:off x="990600" y="1905000"/>
            <a:ext cx="4114800"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২. নামাজ কায়েম করা</a:t>
            </a:r>
            <a:endParaRPr lang="en-US" sz="3600" dirty="0">
              <a:latin typeface="NikoshBAN" pitchFamily="2" charset="0"/>
              <a:cs typeface="NikoshBAN" pitchFamily="2" charset="0"/>
            </a:endParaRPr>
          </a:p>
        </p:txBody>
      </p:sp>
      <p:sp>
        <p:nvSpPr>
          <p:cNvPr id="5" name="TextBox 4"/>
          <p:cNvSpPr txBox="1"/>
          <p:nvPr/>
        </p:nvSpPr>
        <p:spPr>
          <a:xfrm>
            <a:off x="1023850" y="2590800"/>
            <a:ext cx="5910350"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৩. তওবা ও ইস্তেগফার করা</a:t>
            </a:r>
            <a:endParaRPr lang="en-US" sz="3600" dirty="0">
              <a:latin typeface="NikoshBAN" pitchFamily="2" charset="0"/>
              <a:cs typeface="NikoshBAN" pitchFamily="2" charset="0"/>
            </a:endParaRPr>
          </a:p>
        </p:txBody>
      </p:sp>
      <p:sp>
        <p:nvSpPr>
          <p:cNvPr id="6" name="TextBox 5"/>
          <p:cNvSpPr txBox="1"/>
          <p:nvPr/>
        </p:nvSpPr>
        <p:spPr>
          <a:xfrm>
            <a:off x="1023851" y="3276600"/>
            <a:ext cx="4114800"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৪. সৎকাজ করা</a:t>
            </a:r>
            <a:endParaRPr lang="en-US" sz="3600" dirty="0">
              <a:latin typeface="NikoshBAN" pitchFamily="2" charset="0"/>
              <a:cs typeface="NikoshBAN" pitchFamily="2" charset="0"/>
            </a:endParaRPr>
          </a:p>
        </p:txBody>
      </p:sp>
      <p:sp>
        <p:nvSpPr>
          <p:cNvPr id="7" name="TextBox 6"/>
          <p:cNvSpPr txBox="1"/>
          <p:nvPr/>
        </p:nvSpPr>
        <p:spPr>
          <a:xfrm>
            <a:off x="1023850" y="3962400"/>
            <a:ext cx="7281950"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৫. কুরআন ও হাদীস অনুযায়ী জীবনযাপন করা</a:t>
            </a:r>
            <a:endParaRPr lang="en-US" sz="3600" dirty="0">
              <a:latin typeface="NikoshBAN" pitchFamily="2" charset="0"/>
              <a:cs typeface="NikoshBAN" pitchFamily="2" charset="0"/>
            </a:endParaRPr>
          </a:p>
        </p:txBody>
      </p:sp>
      <p:sp>
        <p:nvSpPr>
          <p:cNvPr id="9" name="TextBox 8"/>
          <p:cNvSpPr txBox="1"/>
          <p:nvPr/>
        </p:nvSpPr>
        <p:spPr>
          <a:xfrm>
            <a:off x="1025236" y="4572000"/>
            <a:ext cx="10709564"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৬. গিবত, মিথ্যা, চুরি, সুদ, হত্যা, যিনা ইত্যাদি বড় গুনাহ থেকে বাঁচা</a:t>
            </a:r>
            <a:endParaRPr lang="en-US" sz="3600" dirty="0">
              <a:latin typeface="NikoshBAN" pitchFamily="2" charset="0"/>
              <a:cs typeface="NikoshBAN" pitchFamily="2" charset="0"/>
            </a:endParaRPr>
          </a:p>
        </p:txBody>
      </p:sp>
      <p:sp>
        <p:nvSpPr>
          <p:cNvPr id="10" name="TextBox 9"/>
          <p:cNvSpPr txBox="1"/>
          <p:nvPr/>
        </p:nvSpPr>
        <p:spPr>
          <a:xfrm>
            <a:off x="1025236" y="5257800"/>
            <a:ext cx="7281950"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৭. আল্লাহকে বেশি বেশি স্মরণ (যিকর) করা</a:t>
            </a:r>
            <a:endParaRPr lang="en-US" sz="3600" dirty="0">
              <a:latin typeface="NikoshBAN" pitchFamily="2" charset="0"/>
              <a:cs typeface="NikoshBAN" pitchFamily="2" charset="0"/>
            </a:endParaRPr>
          </a:p>
        </p:txBody>
      </p:sp>
      <p:sp>
        <p:nvSpPr>
          <p:cNvPr id="11" name="TextBox 10"/>
          <p:cNvSpPr txBox="1"/>
          <p:nvPr/>
        </p:nvSpPr>
        <p:spPr>
          <a:xfrm>
            <a:off x="1025236" y="5867400"/>
            <a:ext cx="8271164"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৮. রোজা রাখা ও হজ আদায় করা (যাদের জন্য ফরজ)</a:t>
            </a:r>
            <a:endParaRPr lang="en-US" sz="3600" dirty="0">
              <a:latin typeface="NikoshBAN" pitchFamily="2" charset="0"/>
              <a:cs typeface="NikoshBAN" pitchFamily="2" charset="0"/>
            </a:endParaRPr>
          </a:p>
        </p:txBody>
      </p:sp>
      <p:sp>
        <p:nvSpPr>
          <p:cNvPr id="12" name="TextBox 11"/>
          <p:cNvSpPr txBox="1"/>
          <p:nvPr/>
        </p:nvSpPr>
        <p:spPr>
          <a:xfrm>
            <a:off x="1025236" y="6477000"/>
            <a:ext cx="7281950"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৯. ধৈর্য ধরা ও অন্যায়ের বিরুদ্ধে দাঁড়ানো</a:t>
            </a:r>
            <a:endParaRPr lang="en-US" sz="3600" dirty="0">
              <a:latin typeface="NikoshBAN" pitchFamily="2" charset="0"/>
              <a:cs typeface="NikoshBAN" pitchFamily="2" charset="0"/>
            </a:endParaRPr>
          </a:p>
        </p:txBody>
      </p:sp>
      <p:sp>
        <p:nvSpPr>
          <p:cNvPr id="13" name="TextBox 12"/>
          <p:cNvSpPr txBox="1"/>
          <p:nvPr/>
        </p:nvSpPr>
        <p:spPr>
          <a:xfrm>
            <a:off x="1025236" y="7162800"/>
            <a:ext cx="7281950" cy="646331"/>
          </a:xfrm>
          <a:prstGeom prst="rect">
            <a:avLst/>
          </a:prstGeom>
          <a:noFill/>
        </p:spPr>
        <p:txBody>
          <a:bodyPr wrap="square" rtlCol="0">
            <a:spAutoFit/>
          </a:bodyPr>
          <a:lstStyle/>
          <a:p>
            <a:r>
              <a:rPr lang="en-US" sz="3600" dirty="0">
                <a:latin typeface="NikoshBAN" pitchFamily="2" charset="0"/>
                <a:cs typeface="NikoshBAN" pitchFamily="2" charset="0"/>
              </a:rPr>
              <a:t>✅ </a:t>
            </a:r>
            <a:r>
              <a:rPr lang="as-IN" sz="3600" b="1" dirty="0">
                <a:latin typeface="NikoshBAN" pitchFamily="2" charset="0"/>
                <a:cs typeface="NikoshBAN" pitchFamily="2" charset="0"/>
              </a:rPr>
              <a:t>১০. ভালো মানুষের সঙ্গ গ্রহণ করা</a:t>
            </a:r>
            <a:endParaRPr lang="en-US" sz="3600" dirty="0">
              <a:latin typeface="NikoshBAN" pitchFamily="2" charset="0"/>
              <a:cs typeface="NikoshBAN" pitchFamily="2" charset="0"/>
            </a:endParaRPr>
          </a:p>
        </p:txBody>
      </p:sp>
    </p:spTree>
    <p:extLst>
      <p:ext uri="{BB962C8B-B14F-4D97-AF65-F5344CB8AC3E}">
        <p14:creationId xmlns="" xmlns:p14="http://schemas.microsoft.com/office/powerpoint/2010/main" val="3526857054"/>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80">
                                          <p:stCondLst>
                                            <p:cond delay="0"/>
                                          </p:stCondLst>
                                        </p:cTn>
                                        <p:tgtEl>
                                          <p:spTgt spid="4"/>
                                        </p:tgtEl>
                                      </p:cBhvr>
                                    </p:animEffect>
                                    <p:anim calcmode="lin" valueType="num">
                                      <p:cBhvr>
                                        <p:cTn id="3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gtEl>
                                      </p:cBhvr>
                                      <p:to x="100000" y="60000"/>
                                    </p:animScale>
                                    <p:animScale>
                                      <p:cBhvr>
                                        <p:cTn id="39" dur="166" decel="50000">
                                          <p:stCondLst>
                                            <p:cond delay="676"/>
                                          </p:stCondLst>
                                        </p:cTn>
                                        <p:tgtEl>
                                          <p:spTgt spid="4"/>
                                        </p:tgtEl>
                                      </p:cBhvr>
                                      <p:to x="100000" y="100000"/>
                                    </p:animScale>
                                    <p:animScale>
                                      <p:cBhvr>
                                        <p:cTn id="40" dur="26">
                                          <p:stCondLst>
                                            <p:cond delay="1312"/>
                                          </p:stCondLst>
                                        </p:cTn>
                                        <p:tgtEl>
                                          <p:spTgt spid="4"/>
                                        </p:tgtEl>
                                      </p:cBhvr>
                                      <p:to x="100000" y="80000"/>
                                    </p:animScale>
                                    <p:animScale>
                                      <p:cBhvr>
                                        <p:cTn id="41" dur="166" decel="50000">
                                          <p:stCondLst>
                                            <p:cond delay="1338"/>
                                          </p:stCondLst>
                                        </p:cTn>
                                        <p:tgtEl>
                                          <p:spTgt spid="4"/>
                                        </p:tgtEl>
                                      </p:cBhvr>
                                      <p:to x="100000" y="100000"/>
                                    </p:animScale>
                                    <p:animScale>
                                      <p:cBhvr>
                                        <p:cTn id="42" dur="26">
                                          <p:stCondLst>
                                            <p:cond delay="1642"/>
                                          </p:stCondLst>
                                        </p:cTn>
                                        <p:tgtEl>
                                          <p:spTgt spid="4"/>
                                        </p:tgtEl>
                                      </p:cBhvr>
                                      <p:to x="100000" y="90000"/>
                                    </p:animScale>
                                    <p:animScale>
                                      <p:cBhvr>
                                        <p:cTn id="43" dur="166" decel="50000">
                                          <p:stCondLst>
                                            <p:cond delay="1668"/>
                                          </p:stCondLst>
                                        </p:cTn>
                                        <p:tgtEl>
                                          <p:spTgt spid="4"/>
                                        </p:tgtEl>
                                      </p:cBhvr>
                                      <p:to x="100000" y="100000"/>
                                    </p:animScale>
                                    <p:animScale>
                                      <p:cBhvr>
                                        <p:cTn id="44" dur="26">
                                          <p:stCondLst>
                                            <p:cond delay="1808"/>
                                          </p:stCondLst>
                                        </p:cTn>
                                        <p:tgtEl>
                                          <p:spTgt spid="4"/>
                                        </p:tgtEl>
                                      </p:cBhvr>
                                      <p:to x="100000" y="95000"/>
                                    </p:animScale>
                                    <p:animScale>
                                      <p:cBhvr>
                                        <p:cTn id="45" dur="166" decel="50000">
                                          <p:stCondLst>
                                            <p:cond delay="1834"/>
                                          </p:stCondLst>
                                        </p:cTn>
                                        <p:tgtEl>
                                          <p:spTgt spid="4"/>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down)">
                                      <p:cBhvr>
                                        <p:cTn id="50" dur="580">
                                          <p:stCondLst>
                                            <p:cond delay="0"/>
                                          </p:stCondLst>
                                        </p:cTn>
                                        <p:tgtEl>
                                          <p:spTgt spid="5"/>
                                        </p:tgtEl>
                                      </p:cBhvr>
                                    </p:animEffect>
                                    <p:anim calcmode="lin" valueType="num">
                                      <p:cBhvr>
                                        <p:cTn id="5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6" dur="26">
                                          <p:stCondLst>
                                            <p:cond delay="650"/>
                                          </p:stCondLst>
                                        </p:cTn>
                                        <p:tgtEl>
                                          <p:spTgt spid="5"/>
                                        </p:tgtEl>
                                      </p:cBhvr>
                                      <p:to x="100000" y="60000"/>
                                    </p:animScale>
                                    <p:animScale>
                                      <p:cBhvr>
                                        <p:cTn id="57" dur="166" decel="50000">
                                          <p:stCondLst>
                                            <p:cond delay="676"/>
                                          </p:stCondLst>
                                        </p:cTn>
                                        <p:tgtEl>
                                          <p:spTgt spid="5"/>
                                        </p:tgtEl>
                                      </p:cBhvr>
                                      <p:to x="100000" y="100000"/>
                                    </p:animScale>
                                    <p:animScale>
                                      <p:cBhvr>
                                        <p:cTn id="58" dur="26">
                                          <p:stCondLst>
                                            <p:cond delay="1312"/>
                                          </p:stCondLst>
                                        </p:cTn>
                                        <p:tgtEl>
                                          <p:spTgt spid="5"/>
                                        </p:tgtEl>
                                      </p:cBhvr>
                                      <p:to x="100000" y="80000"/>
                                    </p:animScale>
                                    <p:animScale>
                                      <p:cBhvr>
                                        <p:cTn id="59" dur="166" decel="50000">
                                          <p:stCondLst>
                                            <p:cond delay="1338"/>
                                          </p:stCondLst>
                                        </p:cTn>
                                        <p:tgtEl>
                                          <p:spTgt spid="5"/>
                                        </p:tgtEl>
                                      </p:cBhvr>
                                      <p:to x="100000" y="100000"/>
                                    </p:animScale>
                                    <p:animScale>
                                      <p:cBhvr>
                                        <p:cTn id="60" dur="26">
                                          <p:stCondLst>
                                            <p:cond delay="1642"/>
                                          </p:stCondLst>
                                        </p:cTn>
                                        <p:tgtEl>
                                          <p:spTgt spid="5"/>
                                        </p:tgtEl>
                                      </p:cBhvr>
                                      <p:to x="100000" y="90000"/>
                                    </p:animScale>
                                    <p:animScale>
                                      <p:cBhvr>
                                        <p:cTn id="61" dur="166" decel="50000">
                                          <p:stCondLst>
                                            <p:cond delay="1668"/>
                                          </p:stCondLst>
                                        </p:cTn>
                                        <p:tgtEl>
                                          <p:spTgt spid="5"/>
                                        </p:tgtEl>
                                      </p:cBhvr>
                                      <p:to x="100000" y="100000"/>
                                    </p:animScale>
                                    <p:animScale>
                                      <p:cBhvr>
                                        <p:cTn id="62" dur="26">
                                          <p:stCondLst>
                                            <p:cond delay="1808"/>
                                          </p:stCondLst>
                                        </p:cTn>
                                        <p:tgtEl>
                                          <p:spTgt spid="5"/>
                                        </p:tgtEl>
                                      </p:cBhvr>
                                      <p:to x="100000" y="95000"/>
                                    </p:animScale>
                                    <p:animScale>
                                      <p:cBhvr>
                                        <p:cTn id="63" dur="166" decel="50000">
                                          <p:stCondLst>
                                            <p:cond delay="1834"/>
                                          </p:stCondLst>
                                        </p:cTn>
                                        <p:tgtEl>
                                          <p:spTgt spid="5"/>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tgtEl>
                                        <p:attrNameLst>
                                          <p:attrName>style.visibility</p:attrName>
                                        </p:attrNameLst>
                                      </p:cBhvr>
                                      <p:to>
                                        <p:strVal val="visible"/>
                                      </p:to>
                                    </p:set>
                                    <p:anim calcmode="lin" valueType="num">
                                      <p:cBhvr>
                                        <p:cTn id="68" dur="500" fill="hold"/>
                                        <p:tgtEl>
                                          <p:spTgt spid="6"/>
                                        </p:tgtEl>
                                        <p:attrNameLst>
                                          <p:attrName>ppt_w</p:attrName>
                                        </p:attrNameLst>
                                      </p:cBhvr>
                                      <p:tavLst>
                                        <p:tav tm="0">
                                          <p:val>
                                            <p:fltVal val="0"/>
                                          </p:val>
                                        </p:tav>
                                        <p:tav tm="100000">
                                          <p:val>
                                            <p:strVal val="#ppt_w"/>
                                          </p:val>
                                        </p:tav>
                                      </p:tavLst>
                                    </p:anim>
                                    <p:anim calcmode="lin" valueType="num">
                                      <p:cBhvr>
                                        <p:cTn id="69" dur="500" fill="hold"/>
                                        <p:tgtEl>
                                          <p:spTgt spid="6"/>
                                        </p:tgtEl>
                                        <p:attrNameLst>
                                          <p:attrName>ppt_h</p:attrName>
                                        </p:attrNameLst>
                                      </p:cBhvr>
                                      <p:tavLst>
                                        <p:tav tm="0">
                                          <p:val>
                                            <p:fltVal val="0"/>
                                          </p:val>
                                        </p:tav>
                                        <p:tav tm="100000">
                                          <p:val>
                                            <p:strVal val="#ppt_h"/>
                                          </p:val>
                                        </p:tav>
                                      </p:tavLst>
                                    </p:anim>
                                    <p:animEffect transition="in" filter="fade">
                                      <p:cBhvr>
                                        <p:cTn id="70" dur="5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7"/>
                                        </p:tgtEl>
                                        <p:attrNameLst>
                                          <p:attrName>style.visibility</p:attrName>
                                        </p:attrNameLst>
                                      </p:cBhvr>
                                      <p:to>
                                        <p:strVal val="visible"/>
                                      </p:to>
                                    </p:set>
                                    <p:anim calcmode="lin" valueType="num">
                                      <p:cBhvr>
                                        <p:cTn id="75" dur="500" fill="hold"/>
                                        <p:tgtEl>
                                          <p:spTgt spid="7"/>
                                        </p:tgtEl>
                                        <p:attrNameLst>
                                          <p:attrName>ppt_w</p:attrName>
                                        </p:attrNameLst>
                                      </p:cBhvr>
                                      <p:tavLst>
                                        <p:tav tm="0">
                                          <p:val>
                                            <p:fltVal val="0"/>
                                          </p:val>
                                        </p:tav>
                                        <p:tav tm="100000">
                                          <p:val>
                                            <p:strVal val="#ppt_w"/>
                                          </p:val>
                                        </p:tav>
                                      </p:tavLst>
                                    </p:anim>
                                    <p:anim calcmode="lin" valueType="num">
                                      <p:cBhvr>
                                        <p:cTn id="76" dur="500" fill="hold"/>
                                        <p:tgtEl>
                                          <p:spTgt spid="7"/>
                                        </p:tgtEl>
                                        <p:attrNameLst>
                                          <p:attrName>ppt_h</p:attrName>
                                        </p:attrNameLst>
                                      </p:cBhvr>
                                      <p:tavLst>
                                        <p:tav tm="0">
                                          <p:val>
                                            <p:fltVal val="0"/>
                                          </p:val>
                                        </p:tav>
                                        <p:tav tm="100000">
                                          <p:val>
                                            <p:strVal val="#ppt_h"/>
                                          </p:val>
                                        </p:tav>
                                      </p:tavLst>
                                    </p:anim>
                                    <p:animEffect transition="in" filter="fade">
                                      <p:cBhvr>
                                        <p:cTn id="77" dur="500"/>
                                        <p:tgtEl>
                                          <p:spTgt spid="7"/>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 calcmode="lin" valueType="num">
                                      <p:cBhvr>
                                        <p:cTn id="82" dur="500" fill="hold"/>
                                        <p:tgtEl>
                                          <p:spTgt spid="9"/>
                                        </p:tgtEl>
                                        <p:attrNameLst>
                                          <p:attrName>ppt_w</p:attrName>
                                        </p:attrNameLst>
                                      </p:cBhvr>
                                      <p:tavLst>
                                        <p:tav tm="0">
                                          <p:val>
                                            <p:fltVal val="0"/>
                                          </p:val>
                                        </p:tav>
                                        <p:tav tm="100000">
                                          <p:val>
                                            <p:strVal val="#ppt_w"/>
                                          </p:val>
                                        </p:tav>
                                      </p:tavLst>
                                    </p:anim>
                                    <p:anim calcmode="lin" valueType="num">
                                      <p:cBhvr>
                                        <p:cTn id="83" dur="500" fill="hold"/>
                                        <p:tgtEl>
                                          <p:spTgt spid="9"/>
                                        </p:tgtEl>
                                        <p:attrNameLst>
                                          <p:attrName>ppt_h</p:attrName>
                                        </p:attrNameLst>
                                      </p:cBhvr>
                                      <p:tavLst>
                                        <p:tav tm="0">
                                          <p:val>
                                            <p:fltVal val="0"/>
                                          </p:val>
                                        </p:tav>
                                        <p:tav tm="100000">
                                          <p:val>
                                            <p:strVal val="#ppt_h"/>
                                          </p:val>
                                        </p:tav>
                                      </p:tavLst>
                                    </p:anim>
                                    <p:animEffect transition="in" filter="fade">
                                      <p:cBhvr>
                                        <p:cTn id="84" dur="500"/>
                                        <p:tgtEl>
                                          <p:spTgt spid="9"/>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10"/>
                                        </p:tgtEl>
                                        <p:attrNameLst>
                                          <p:attrName>style.visibility</p:attrName>
                                        </p:attrNameLst>
                                      </p:cBhvr>
                                      <p:to>
                                        <p:strVal val="visible"/>
                                      </p:to>
                                    </p:set>
                                    <p:anim calcmode="lin" valueType="num">
                                      <p:cBhvr>
                                        <p:cTn id="89" dur="500" fill="hold"/>
                                        <p:tgtEl>
                                          <p:spTgt spid="10"/>
                                        </p:tgtEl>
                                        <p:attrNameLst>
                                          <p:attrName>ppt_w</p:attrName>
                                        </p:attrNameLst>
                                      </p:cBhvr>
                                      <p:tavLst>
                                        <p:tav tm="0">
                                          <p:val>
                                            <p:fltVal val="0"/>
                                          </p:val>
                                        </p:tav>
                                        <p:tav tm="100000">
                                          <p:val>
                                            <p:strVal val="#ppt_w"/>
                                          </p:val>
                                        </p:tav>
                                      </p:tavLst>
                                    </p:anim>
                                    <p:anim calcmode="lin" valueType="num">
                                      <p:cBhvr>
                                        <p:cTn id="90" dur="500" fill="hold"/>
                                        <p:tgtEl>
                                          <p:spTgt spid="10"/>
                                        </p:tgtEl>
                                        <p:attrNameLst>
                                          <p:attrName>ppt_h</p:attrName>
                                        </p:attrNameLst>
                                      </p:cBhvr>
                                      <p:tavLst>
                                        <p:tav tm="0">
                                          <p:val>
                                            <p:fltVal val="0"/>
                                          </p:val>
                                        </p:tav>
                                        <p:tav tm="100000">
                                          <p:val>
                                            <p:strVal val="#ppt_h"/>
                                          </p:val>
                                        </p:tav>
                                      </p:tavLst>
                                    </p:anim>
                                    <p:animEffect transition="in" filter="fade">
                                      <p:cBhvr>
                                        <p:cTn id="91" dur="500"/>
                                        <p:tgtEl>
                                          <p:spTgt spid="10"/>
                                        </p:tgtEl>
                                      </p:cBhvr>
                                    </p:animEffect>
                                  </p:childTnLst>
                                </p:cTn>
                              </p:par>
                            </p:childTnLst>
                          </p:cTn>
                        </p:par>
                      </p:childTnLst>
                    </p:cTn>
                  </p:par>
                  <p:par>
                    <p:cTn id="92" fill="hold">
                      <p:stCondLst>
                        <p:cond delay="indefinite"/>
                      </p:stCondLst>
                      <p:childTnLst>
                        <p:par>
                          <p:cTn id="93" fill="hold">
                            <p:stCondLst>
                              <p:cond delay="0"/>
                            </p:stCondLst>
                            <p:childTnLst>
                              <p:par>
                                <p:cTn id="94" presetID="31" presetClass="entr" presetSubtype="0" fill="hold" grpId="0" nodeType="clickEffect">
                                  <p:stCondLst>
                                    <p:cond delay="0"/>
                                  </p:stCondLst>
                                  <p:childTnLst>
                                    <p:set>
                                      <p:cBhvr>
                                        <p:cTn id="95" dur="1" fill="hold">
                                          <p:stCondLst>
                                            <p:cond delay="0"/>
                                          </p:stCondLst>
                                        </p:cTn>
                                        <p:tgtEl>
                                          <p:spTgt spid="11"/>
                                        </p:tgtEl>
                                        <p:attrNameLst>
                                          <p:attrName>style.visibility</p:attrName>
                                        </p:attrNameLst>
                                      </p:cBhvr>
                                      <p:to>
                                        <p:strVal val="visible"/>
                                      </p:to>
                                    </p:set>
                                    <p:anim calcmode="lin" valueType="num">
                                      <p:cBhvr>
                                        <p:cTn id="96" dur="1000" fill="hold"/>
                                        <p:tgtEl>
                                          <p:spTgt spid="11"/>
                                        </p:tgtEl>
                                        <p:attrNameLst>
                                          <p:attrName>ppt_w</p:attrName>
                                        </p:attrNameLst>
                                      </p:cBhvr>
                                      <p:tavLst>
                                        <p:tav tm="0">
                                          <p:val>
                                            <p:fltVal val="0"/>
                                          </p:val>
                                        </p:tav>
                                        <p:tav tm="100000">
                                          <p:val>
                                            <p:strVal val="#ppt_w"/>
                                          </p:val>
                                        </p:tav>
                                      </p:tavLst>
                                    </p:anim>
                                    <p:anim calcmode="lin" valueType="num">
                                      <p:cBhvr>
                                        <p:cTn id="97" dur="1000" fill="hold"/>
                                        <p:tgtEl>
                                          <p:spTgt spid="11"/>
                                        </p:tgtEl>
                                        <p:attrNameLst>
                                          <p:attrName>ppt_h</p:attrName>
                                        </p:attrNameLst>
                                      </p:cBhvr>
                                      <p:tavLst>
                                        <p:tav tm="0">
                                          <p:val>
                                            <p:fltVal val="0"/>
                                          </p:val>
                                        </p:tav>
                                        <p:tav tm="100000">
                                          <p:val>
                                            <p:strVal val="#ppt_h"/>
                                          </p:val>
                                        </p:tav>
                                      </p:tavLst>
                                    </p:anim>
                                    <p:anim calcmode="lin" valueType="num">
                                      <p:cBhvr>
                                        <p:cTn id="98" dur="1000" fill="hold"/>
                                        <p:tgtEl>
                                          <p:spTgt spid="11"/>
                                        </p:tgtEl>
                                        <p:attrNameLst>
                                          <p:attrName>style.rotation</p:attrName>
                                        </p:attrNameLst>
                                      </p:cBhvr>
                                      <p:tavLst>
                                        <p:tav tm="0">
                                          <p:val>
                                            <p:fltVal val="90"/>
                                          </p:val>
                                        </p:tav>
                                        <p:tav tm="100000">
                                          <p:val>
                                            <p:fltVal val="0"/>
                                          </p:val>
                                        </p:tav>
                                      </p:tavLst>
                                    </p:anim>
                                    <p:animEffect transition="in" filter="fade">
                                      <p:cBhvr>
                                        <p:cTn id="99" dur="1000"/>
                                        <p:tgtEl>
                                          <p:spTgt spid="11"/>
                                        </p:tgtEl>
                                      </p:cBhvr>
                                    </p:animEffect>
                                  </p:childTnLst>
                                </p:cTn>
                              </p:par>
                            </p:childTnLst>
                          </p:cTn>
                        </p:par>
                      </p:childTnLst>
                    </p:cTn>
                  </p:par>
                  <p:par>
                    <p:cTn id="100" fill="hold">
                      <p:stCondLst>
                        <p:cond delay="indefinite"/>
                      </p:stCondLst>
                      <p:childTnLst>
                        <p:par>
                          <p:cTn id="101" fill="hold">
                            <p:stCondLst>
                              <p:cond delay="0"/>
                            </p:stCondLst>
                            <p:childTnLst>
                              <p:par>
                                <p:cTn id="102" presetID="31" presetClass="entr" presetSubtype="0" fill="hold" grpId="0" nodeType="clickEffect">
                                  <p:stCondLst>
                                    <p:cond delay="0"/>
                                  </p:stCondLst>
                                  <p:childTnLst>
                                    <p:set>
                                      <p:cBhvr>
                                        <p:cTn id="103" dur="1" fill="hold">
                                          <p:stCondLst>
                                            <p:cond delay="0"/>
                                          </p:stCondLst>
                                        </p:cTn>
                                        <p:tgtEl>
                                          <p:spTgt spid="12"/>
                                        </p:tgtEl>
                                        <p:attrNameLst>
                                          <p:attrName>style.visibility</p:attrName>
                                        </p:attrNameLst>
                                      </p:cBhvr>
                                      <p:to>
                                        <p:strVal val="visible"/>
                                      </p:to>
                                    </p:set>
                                    <p:anim calcmode="lin" valueType="num">
                                      <p:cBhvr>
                                        <p:cTn id="104" dur="1000" fill="hold"/>
                                        <p:tgtEl>
                                          <p:spTgt spid="12"/>
                                        </p:tgtEl>
                                        <p:attrNameLst>
                                          <p:attrName>ppt_w</p:attrName>
                                        </p:attrNameLst>
                                      </p:cBhvr>
                                      <p:tavLst>
                                        <p:tav tm="0">
                                          <p:val>
                                            <p:fltVal val="0"/>
                                          </p:val>
                                        </p:tav>
                                        <p:tav tm="100000">
                                          <p:val>
                                            <p:strVal val="#ppt_w"/>
                                          </p:val>
                                        </p:tav>
                                      </p:tavLst>
                                    </p:anim>
                                    <p:anim calcmode="lin" valueType="num">
                                      <p:cBhvr>
                                        <p:cTn id="105" dur="1000" fill="hold"/>
                                        <p:tgtEl>
                                          <p:spTgt spid="12"/>
                                        </p:tgtEl>
                                        <p:attrNameLst>
                                          <p:attrName>ppt_h</p:attrName>
                                        </p:attrNameLst>
                                      </p:cBhvr>
                                      <p:tavLst>
                                        <p:tav tm="0">
                                          <p:val>
                                            <p:fltVal val="0"/>
                                          </p:val>
                                        </p:tav>
                                        <p:tav tm="100000">
                                          <p:val>
                                            <p:strVal val="#ppt_h"/>
                                          </p:val>
                                        </p:tav>
                                      </p:tavLst>
                                    </p:anim>
                                    <p:anim calcmode="lin" valueType="num">
                                      <p:cBhvr>
                                        <p:cTn id="106" dur="1000" fill="hold"/>
                                        <p:tgtEl>
                                          <p:spTgt spid="12"/>
                                        </p:tgtEl>
                                        <p:attrNameLst>
                                          <p:attrName>style.rotation</p:attrName>
                                        </p:attrNameLst>
                                      </p:cBhvr>
                                      <p:tavLst>
                                        <p:tav tm="0">
                                          <p:val>
                                            <p:fltVal val="90"/>
                                          </p:val>
                                        </p:tav>
                                        <p:tav tm="100000">
                                          <p:val>
                                            <p:fltVal val="0"/>
                                          </p:val>
                                        </p:tav>
                                      </p:tavLst>
                                    </p:anim>
                                    <p:animEffect transition="in" filter="fade">
                                      <p:cBhvr>
                                        <p:cTn id="107" dur="1000"/>
                                        <p:tgtEl>
                                          <p:spTgt spid="12"/>
                                        </p:tgtEl>
                                      </p:cBhvr>
                                    </p:animEffect>
                                  </p:childTnLst>
                                </p:cTn>
                              </p:par>
                            </p:childTnLst>
                          </p:cTn>
                        </p:par>
                      </p:childTnLst>
                    </p:cTn>
                  </p:par>
                  <p:par>
                    <p:cTn id="108" fill="hold">
                      <p:stCondLst>
                        <p:cond delay="indefinite"/>
                      </p:stCondLst>
                      <p:childTnLst>
                        <p:par>
                          <p:cTn id="109" fill="hold">
                            <p:stCondLst>
                              <p:cond delay="0"/>
                            </p:stCondLst>
                            <p:childTnLst>
                              <p:par>
                                <p:cTn id="110" presetID="31" presetClass="entr" presetSubtype="0" fill="hold" grpId="0" nodeType="clickEffect">
                                  <p:stCondLst>
                                    <p:cond delay="0"/>
                                  </p:stCondLst>
                                  <p:childTnLst>
                                    <p:set>
                                      <p:cBhvr>
                                        <p:cTn id="111" dur="1" fill="hold">
                                          <p:stCondLst>
                                            <p:cond delay="0"/>
                                          </p:stCondLst>
                                        </p:cTn>
                                        <p:tgtEl>
                                          <p:spTgt spid="13"/>
                                        </p:tgtEl>
                                        <p:attrNameLst>
                                          <p:attrName>style.visibility</p:attrName>
                                        </p:attrNameLst>
                                      </p:cBhvr>
                                      <p:to>
                                        <p:strVal val="visible"/>
                                      </p:to>
                                    </p:set>
                                    <p:anim calcmode="lin" valueType="num">
                                      <p:cBhvr>
                                        <p:cTn id="112" dur="1000" fill="hold"/>
                                        <p:tgtEl>
                                          <p:spTgt spid="13"/>
                                        </p:tgtEl>
                                        <p:attrNameLst>
                                          <p:attrName>ppt_w</p:attrName>
                                        </p:attrNameLst>
                                      </p:cBhvr>
                                      <p:tavLst>
                                        <p:tav tm="0">
                                          <p:val>
                                            <p:fltVal val="0"/>
                                          </p:val>
                                        </p:tav>
                                        <p:tav tm="100000">
                                          <p:val>
                                            <p:strVal val="#ppt_w"/>
                                          </p:val>
                                        </p:tav>
                                      </p:tavLst>
                                    </p:anim>
                                    <p:anim calcmode="lin" valueType="num">
                                      <p:cBhvr>
                                        <p:cTn id="113" dur="1000" fill="hold"/>
                                        <p:tgtEl>
                                          <p:spTgt spid="13"/>
                                        </p:tgtEl>
                                        <p:attrNameLst>
                                          <p:attrName>ppt_h</p:attrName>
                                        </p:attrNameLst>
                                      </p:cBhvr>
                                      <p:tavLst>
                                        <p:tav tm="0">
                                          <p:val>
                                            <p:fltVal val="0"/>
                                          </p:val>
                                        </p:tav>
                                        <p:tav tm="100000">
                                          <p:val>
                                            <p:strVal val="#ppt_h"/>
                                          </p:val>
                                        </p:tav>
                                      </p:tavLst>
                                    </p:anim>
                                    <p:anim calcmode="lin" valueType="num">
                                      <p:cBhvr>
                                        <p:cTn id="114" dur="1000" fill="hold"/>
                                        <p:tgtEl>
                                          <p:spTgt spid="13"/>
                                        </p:tgtEl>
                                        <p:attrNameLst>
                                          <p:attrName>style.rotation</p:attrName>
                                        </p:attrNameLst>
                                      </p:cBhvr>
                                      <p:tavLst>
                                        <p:tav tm="0">
                                          <p:val>
                                            <p:fltVal val="90"/>
                                          </p:val>
                                        </p:tav>
                                        <p:tav tm="100000">
                                          <p:val>
                                            <p:fltVal val="0"/>
                                          </p:val>
                                        </p:tav>
                                      </p:tavLst>
                                    </p:anim>
                                    <p:animEffect transition="in" filter="fade">
                                      <p:cBhvr>
                                        <p:cTn id="11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9" grpId="0"/>
      <p:bldP spid="10" grpId="0"/>
      <p:bldP spid="11" grpId="0"/>
      <p:bldP spid="12" grpId="0"/>
      <p:bldP spid="1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176</TotalTime>
  <Words>517</Words>
  <Application>Microsoft Office PowerPoint</Application>
  <PresentationFormat>Custom</PresentationFormat>
  <Paragraphs>65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Executive</vt:lpstr>
      <vt:lpstr>Slide 1</vt:lpstr>
      <vt:lpstr>শিক্ষক পরিচিতি</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65</cp:revision>
  <dcterms:created xsi:type="dcterms:W3CDTF">2006-08-16T00:00:00Z</dcterms:created>
  <dcterms:modified xsi:type="dcterms:W3CDTF">2026-07-22T03:58:15Z</dcterms:modified>
</cp:coreProperties>
</file>