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7" r:id="rId3"/>
    <p:sldId id="258" r:id="rId4"/>
    <p:sldId id="259" r:id="rId5"/>
    <p:sldId id="262" r:id="rId6"/>
    <p:sldId id="269" r:id="rId7"/>
    <p:sldId id="270" r:id="rId8"/>
    <p:sldId id="279" r:id="rId9"/>
    <p:sldId id="280" r:id="rId10"/>
    <p:sldId id="271" r:id="rId11"/>
    <p:sldId id="277" r:id="rId12"/>
    <p:sldId id="281" r:id="rId13"/>
    <p:sldId id="28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CAA40B-1A0C-4BC7-9DD3-240CE205B3F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6A063D1-CCCC-4C7C-8438-943E3A3F86FE}">
      <dgm:prSet/>
      <dgm:spPr/>
      <dgm:t>
        <a:bodyPr/>
        <a:lstStyle/>
        <a:p>
          <a:r>
            <a:rPr lang="en-US"/>
            <a:t>শিক্ষক পরিচিতি</a:t>
          </a:r>
        </a:p>
      </dgm:t>
    </dgm:pt>
    <dgm:pt modelId="{0EA3765D-9FB1-49DE-BE99-76C997EFCEF4}" type="parTrans" cxnId="{CE5F04C9-B628-498D-ABC0-60FC4C7BF2C1}">
      <dgm:prSet/>
      <dgm:spPr/>
      <dgm:t>
        <a:bodyPr/>
        <a:lstStyle/>
        <a:p>
          <a:endParaRPr lang="en-US"/>
        </a:p>
      </dgm:t>
    </dgm:pt>
    <dgm:pt modelId="{3B4C0955-3E38-446D-A7A5-6A60F912259D}" type="sibTrans" cxnId="{CE5F04C9-B628-498D-ABC0-60FC4C7BF2C1}">
      <dgm:prSet/>
      <dgm:spPr/>
      <dgm:t>
        <a:bodyPr/>
        <a:lstStyle/>
        <a:p>
          <a:endParaRPr lang="en-US"/>
        </a:p>
      </dgm:t>
    </dgm:pt>
    <dgm:pt modelId="{2A3A3680-BACA-4BC7-AB06-065052D78D6C}">
      <dgm:prSet/>
      <dgm:spPr/>
      <dgm:t>
        <a:bodyPr/>
        <a:lstStyle/>
        <a:p>
          <a:r>
            <a:rPr lang="en-US"/>
            <a:t>গোলশান চৌধুরী</a:t>
          </a:r>
        </a:p>
      </dgm:t>
    </dgm:pt>
    <dgm:pt modelId="{B561D3FA-D97F-41DD-B362-5F497C91B7AF}" type="parTrans" cxnId="{964E7BA0-439C-4DB7-8389-22C8F903147A}">
      <dgm:prSet/>
      <dgm:spPr/>
      <dgm:t>
        <a:bodyPr/>
        <a:lstStyle/>
        <a:p>
          <a:endParaRPr lang="en-US"/>
        </a:p>
      </dgm:t>
    </dgm:pt>
    <dgm:pt modelId="{9E0455AA-A28B-44C4-B8B8-C32D102F387F}" type="sibTrans" cxnId="{964E7BA0-439C-4DB7-8389-22C8F903147A}">
      <dgm:prSet/>
      <dgm:spPr/>
      <dgm:t>
        <a:bodyPr/>
        <a:lstStyle/>
        <a:p>
          <a:endParaRPr lang="en-US"/>
        </a:p>
      </dgm:t>
    </dgm:pt>
    <dgm:pt modelId="{16109147-78CA-4F13-910B-817FD38520ED}">
      <dgm:prSet/>
      <dgm:spPr/>
      <dgm:t>
        <a:bodyPr/>
        <a:lstStyle/>
        <a:p>
          <a:r>
            <a:rPr lang="en-US"/>
            <a:t>প্রধান শিক্ষক</a:t>
          </a:r>
        </a:p>
      </dgm:t>
    </dgm:pt>
    <dgm:pt modelId="{2EFA80B7-67C3-4EB4-8B87-B275893ABE2B}" type="parTrans" cxnId="{FF3E5EF7-2FEE-4CA4-9C3F-0C0DE2D55FD9}">
      <dgm:prSet/>
      <dgm:spPr/>
      <dgm:t>
        <a:bodyPr/>
        <a:lstStyle/>
        <a:p>
          <a:endParaRPr lang="en-US"/>
        </a:p>
      </dgm:t>
    </dgm:pt>
    <dgm:pt modelId="{18C9941B-8EA7-43D6-92CC-B5D31DED7346}" type="sibTrans" cxnId="{FF3E5EF7-2FEE-4CA4-9C3F-0C0DE2D55FD9}">
      <dgm:prSet/>
      <dgm:spPr/>
      <dgm:t>
        <a:bodyPr/>
        <a:lstStyle/>
        <a:p>
          <a:endParaRPr lang="en-US"/>
        </a:p>
      </dgm:t>
    </dgm:pt>
    <dgm:pt modelId="{B17DA7A9-34DC-4EF9-853B-3351B06A7B52}">
      <dgm:prSet/>
      <dgm:spPr/>
      <dgm:t>
        <a:bodyPr/>
        <a:lstStyle/>
        <a:p>
          <a:r>
            <a:rPr lang="en-US"/>
            <a:t>বলরামপুর সরকারি প্রাথমিক বিদ্যালয়</a:t>
          </a:r>
        </a:p>
      </dgm:t>
    </dgm:pt>
    <dgm:pt modelId="{7BB29EDC-47D9-46B9-8E63-EAAAEE58B6C3}" type="parTrans" cxnId="{12769F14-31C8-408A-B1DD-88501815971A}">
      <dgm:prSet/>
      <dgm:spPr/>
      <dgm:t>
        <a:bodyPr/>
        <a:lstStyle/>
        <a:p>
          <a:endParaRPr lang="en-US"/>
        </a:p>
      </dgm:t>
    </dgm:pt>
    <dgm:pt modelId="{2622E80F-AD16-4780-8E28-71782B1CDB4E}" type="sibTrans" cxnId="{12769F14-31C8-408A-B1DD-88501815971A}">
      <dgm:prSet/>
      <dgm:spPr/>
      <dgm:t>
        <a:bodyPr/>
        <a:lstStyle/>
        <a:p>
          <a:endParaRPr lang="en-US"/>
        </a:p>
      </dgm:t>
    </dgm:pt>
    <dgm:pt modelId="{6E0EC4EB-358E-4C0F-99B3-3A9FEA9C41E5}">
      <dgm:prSet/>
      <dgm:spPr/>
      <dgm:t>
        <a:bodyPr/>
        <a:lstStyle/>
        <a:p>
          <a:r>
            <a:rPr lang="en-US"/>
            <a:t>বুড়িচং,কুমিল্লা।</a:t>
          </a:r>
        </a:p>
      </dgm:t>
    </dgm:pt>
    <dgm:pt modelId="{9E36DC53-4600-48B7-BAFE-D906F9DD45A1}" type="parTrans" cxnId="{103F4072-DA0C-420D-B4C1-1E5C95F21D8C}">
      <dgm:prSet/>
      <dgm:spPr/>
      <dgm:t>
        <a:bodyPr/>
        <a:lstStyle/>
        <a:p>
          <a:endParaRPr lang="en-US"/>
        </a:p>
      </dgm:t>
    </dgm:pt>
    <dgm:pt modelId="{70496C71-7533-4D94-A662-9538CB056434}" type="sibTrans" cxnId="{103F4072-DA0C-420D-B4C1-1E5C95F21D8C}">
      <dgm:prSet/>
      <dgm:spPr/>
      <dgm:t>
        <a:bodyPr/>
        <a:lstStyle/>
        <a:p>
          <a:endParaRPr lang="en-US"/>
        </a:p>
      </dgm:t>
    </dgm:pt>
    <dgm:pt modelId="{878EAE59-BBE5-4C2C-9161-A6E20CCD1659}" type="pres">
      <dgm:prSet presAssocID="{77CAA40B-1A0C-4BC7-9DD3-240CE205B3FC}" presName="linear" presStyleCnt="0">
        <dgm:presLayoutVars>
          <dgm:animLvl val="lvl"/>
          <dgm:resizeHandles val="exact"/>
        </dgm:presLayoutVars>
      </dgm:prSet>
      <dgm:spPr/>
    </dgm:pt>
    <dgm:pt modelId="{EA09C031-69E5-4778-9728-C4FCD247A3A5}" type="pres">
      <dgm:prSet presAssocID="{C6A063D1-CCCC-4C7C-8438-943E3A3F86F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9AF2A19-3063-491B-884D-0029B0E2E7C2}" type="pres">
      <dgm:prSet presAssocID="{3B4C0955-3E38-446D-A7A5-6A60F912259D}" presName="spacer" presStyleCnt="0"/>
      <dgm:spPr/>
    </dgm:pt>
    <dgm:pt modelId="{C1B56891-533D-45DB-87EA-1B0B4D6001B6}" type="pres">
      <dgm:prSet presAssocID="{2A3A3680-BACA-4BC7-AB06-065052D78D6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541D0F0-BC8A-4925-991D-C95B86A03624}" type="pres">
      <dgm:prSet presAssocID="{9E0455AA-A28B-44C4-B8B8-C32D102F387F}" presName="spacer" presStyleCnt="0"/>
      <dgm:spPr/>
    </dgm:pt>
    <dgm:pt modelId="{562ACADC-B8F6-4369-88CE-773EAE03B2A6}" type="pres">
      <dgm:prSet presAssocID="{16109147-78CA-4F13-910B-817FD38520E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A10EEE4-BBB1-4B96-95D2-D607D5FB2E7B}" type="pres">
      <dgm:prSet presAssocID="{18C9941B-8EA7-43D6-92CC-B5D31DED7346}" presName="spacer" presStyleCnt="0"/>
      <dgm:spPr/>
    </dgm:pt>
    <dgm:pt modelId="{5FE2D90A-4828-43FD-80F3-5404CCBF8D66}" type="pres">
      <dgm:prSet presAssocID="{B17DA7A9-34DC-4EF9-853B-3351B06A7B5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FE16CB2-065C-4EB1-88C1-DCCA6B12B5DF}" type="pres">
      <dgm:prSet presAssocID="{2622E80F-AD16-4780-8E28-71782B1CDB4E}" presName="spacer" presStyleCnt="0"/>
      <dgm:spPr/>
    </dgm:pt>
    <dgm:pt modelId="{D4601166-2304-4A02-A53C-8D5694713B88}" type="pres">
      <dgm:prSet presAssocID="{6E0EC4EB-358E-4C0F-99B3-3A9FEA9C41E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76F2506-CCF7-4780-93AA-D3BA1882F30A}" type="presOf" srcId="{2A3A3680-BACA-4BC7-AB06-065052D78D6C}" destId="{C1B56891-533D-45DB-87EA-1B0B4D6001B6}" srcOrd="0" destOrd="0" presId="urn:microsoft.com/office/officeart/2005/8/layout/vList2"/>
    <dgm:cxn modelId="{1E139E0B-88D3-4EC0-A7C1-95A029677A8D}" type="presOf" srcId="{16109147-78CA-4F13-910B-817FD38520ED}" destId="{562ACADC-B8F6-4369-88CE-773EAE03B2A6}" srcOrd="0" destOrd="0" presId="urn:microsoft.com/office/officeart/2005/8/layout/vList2"/>
    <dgm:cxn modelId="{12769F14-31C8-408A-B1DD-88501815971A}" srcId="{77CAA40B-1A0C-4BC7-9DD3-240CE205B3FC}" destId="{B17DA7A9-34DC-4EF9-853B-3351B06A7B52}" srcOrd="3" destOrd="0" parTransId="{7BB29EDC-47D9-46B9-8E63-EAAAEE58B6C3}" sibTransId="{2622E80F-AD16-4780-8E28-71782B1CDB4E}"/>
    <dgm:cxn modelId="{7A2E1735-96DD-4329-A723-1FFB57406FAE}" type="presOf" srcId="{6E0EC4EB-358E-4C0F-99B3-3A9FEA9C41E5}" destId="{D4601166-2304-4A02-A53C-8D5694713B88}" srcOrd="0" destOrd="0" presId="urn:microsoft.com/office/officeart/2005/8/layout/vList2"/>
    <dgm:cxn modelId="{89A1FB44-D774-4195-9842-06E761188032}" type="presOf" srcId="{B17DA7A9-34DC-4EF9-853B-3351B06A7B52}" destId="{5FE2D90A-4828-43FD-80F3-5404CCBF8D66}" srcOrd="0" destOrd="0" presId="urn:microsoft.com/office/officeart/2005/8/layout/vList2"/>
    <dgm:cxn modelId="{5CD6DF66-7EFD-4618-A296-8B25212DF494}" type="presOf" srcId="{C6A063D1-CCCC-4C7C-8438-943E3A3F86FE}" destId="{EA09C031-69E5-4778-9728-C4FCD247A3A5}" srcOrd="0" destOrd="0" presId="urn:microsoft.com/office/officeart/2005/8/layout/vList2"/>
    <dgm:cxn modelId="{103F4072-DA0C-420D-B4C1-1E5C95F21D8C}" srcId="{77CAA40B-1A0C-4BC7-9DD3-240CE205B3FC}" destId="{6E0EC4EB-358E-4C0F-99B3-3A9FEA9C41E5}" srcOrd="4" destOrd="0" parTransId="{9E36DC53-4600-48B7-BAFE-D906F9DD45A1}" sibTransId="{70496C71-7533-4D94-A662-9538CB056434}"/>
    <dgm:cxn modelId="{964E7BA0-439C-4DB7-8389-22C8F903147A}" srcId="{77CAA40B-1A0C-4BC7-9DD3-240CE205B3FC}" destId="{2A3A3680-BACA-4BC7-AB06-065052D78D6C}" srcOrd="1" destOrd="0" parTransId="{B561D3FA-D97F-41DD-B362-5F497C91B7AF}" sibTransId="{9E0455AA-A28B-44C4-B8B8-C32D102F387F}"/>
    <dgm:cxn modelId="{CE5F04C9-B628-498D-ABC0-60FC4C7BF2C1}" srcId="{77CAA40B-1A0C-4BC7-9DD3-240CE205B3FC}" destId="{C6A063D1-CCCC-4C7C-8438-943E3A3F86FE}" srcOrd="0" destOrd="0" parTransId="{0EA3765D-9FB1-49DE-BE99-76C997EFCEF4}" sibTransId="{3B4C0955-3E38-446D-A7A5-6A60F912259D}"/>
    <dgm:cxn modelId="{FF3E5EF7-2FEE-4CA4-9C3F-0C0DE2D55FD9}" srcId="{77CAA40B-1A0C-4BC7-9DD3-240CE205B3FC}" destId="{16109147-78CA-4F13-910B-817FD38520ED}" srcOrd="2" destOrd="0" parTransId="{2EFA80B7-67C3-4EB4-8B87-B275893ABE2B}" sibTransId="{18C9941B-8EA7-43D6-92CC-B5D31DED7346}"/>
    <dgm:cxn modelId="{75386DFE-FA90-4FBB-9ADA-93FB9126B4F9}" type="presOf" srcId="{77CAA40B-1A0C-4BC7-9DD3-240CE205B3FC}" destId="{878EAE59-BBE5-4C2C-9161-A6E20CCD1659}" srcOrd="0" destOrd="0" presId="urn:microsoft.com/office/officeart/2005/8/layout/vList2"/>
    <dgm:cxn modelId="{D5C1811D-BC5B-41C2-A3B9-43F2D7784237}" type="presParOf" srcId="{878EAE59-BBE5-4C2C-9161-A6E20CCD1659}" destId="{EA09C031-69E5-4778-9728-C4FCD247A3A5}" srcOrd="0" destOrd="0" presId="urn:microsoft.com/office/officeart/2005/8/layout/vList2"/>
    <dgm:cxn modelId="{F8437060-4FB5-4AAA-95DA-3CAF7A490D7B}" type="presParOf" srcId="{878EAE59-BBE5-4C2C-9161-A6E20CCD1659}" destId="{D9AF2A19-3063-491B-884D-0029B0E2E7C2}" srcOrd="1" destOrd="0" presId="urn:microsoft.com/office/officeart/2005/8/layout/vList2"/>
    <dgm:cxn modelId="{3A743A07-2AE8-4A23-9A3D-97FE3777A669}" type="presParOf" srcId="{878EAE59-BBE5-4C2C-9161-A6E20CCD1659}" destId="{C1B56891-533D-45DB-87EA-1B0B4D6001B6}" srcOrd="2" destOrd="0" presId="urn:microsoft.com/office/officeart/2005/8/layout/vList2"/>
    <dgm:cxn modelId="{3D07042F-8C23-40A0-81B9-FDF895D0AA50}" type="presParOf" srcId="{878EAE59-BBE5-4C2C-9161-A6E20CCD1659}" destId="{7541D0F0-BC8A-4925-991D-C95B86A03624}" srcOrd="3" destOrd="0" presId="urn:microsoft.com/office/officeart/2005/8/layout/vList2"/>
    <dgm:cxn modelId="{D7E7E5B7-CBFB-4BF3-98B6-564D08560464}" type="presParOf" srcId="{878EAE59-BBE5-4C2C-9161-A6E20CCD1659}" destId="{562ACADC-B8F6-4369-88CE-773EAE03B2A6}" srcOrd="4" destOrd="0" presId="urn:microsoft.com/office/officeart/2005/8/layout/vList2"/>
    <dgm:cxn modelId="{72A82AD0-F341-430B-97CB-776FC3A3E412}" type="presParOf" srcId="{878EAE59-BBE5-4C2C-9161-A6E20CCD1659}" destId="{6A10EEE4-BBB1-4B96-95D2-D607D5FB2E7B}" srcOrd="5" destOrd="0" presId="urn:microsoft.com/office/officeart/2005/8/layout/vList2"/>
    <dgm:cxn modelId="{5DA9C1AD-3A1B-4505-B1CA-41380DC0EC90}" type="presParOf" srcId="{878EAE59-BBE5-4C2C-9161-A6E20CCD1659}" destId="{5FE2D90A-4828-43FD-80F3-5404CCBF8D66}" srcOrd="6" destOrd="0" presId="urn:microsoft.com/office/officeart/2005/8/layout/vList2"/>
    <dgm:cxn modelId="{14EE2923-7C7A-4EF4-8CB3-0212D1BD2BB4}" type="presParOf" srcId="{878EAE59-BBE5-4C2C-9161-A6E20CCD1659}" destId="{FFE16CB2-065C-4EB1-88C1-DCCA6B12B5DF}" srcOrd="7" destOrd="0" presId="urn:microsoft.com/office/officeart/2005/8/layout/vList2"/>
    <dgm:cxn modelId="{7F756B4C-AED6-4638-83AE-64F8479DBFBB}" type="presParOf" srcId="{878EAE59-BBE5-4C2C-9161-A6E20CCD1659}" destId="{D4601166-2304-4A02-A53C-8D5694713B8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09C031-69E5-4778-9728-C4FCD247A3A5}">
      <dsp:nvSpPr>
        <dsp:cNvPr id="0" name=""/>
        <dsp:cNvSpPr/>
      </dsp:nvSpPr>
      <dsp:spPr>
        <a:xfrm>
          <a:off x="0" y="10927"/>
          <a:ext cx="6313115" cy="643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শিক্ষক পরিচিতি</a:t>
          </a:r>
        </a:p>
      </dsp:txBody>
      <dsp:txXfrm>
        <a:off x="31413" y="42340"/>
        <a:ext cx="6250289" cy="580674"/>
      </dsp:txXfrm>
    </dsp:sp>
    <dsp:sp modelId="{C1B56891-533D-45DB-87EA-1B0B4D6001B6}">
      <dsp:nvSpPr>
        <dsp:cNvPr id="0" name=""/>
        <dsp:cNvSpPr/>
      </dsp:nvSpPr>
      <dsp:spPr>
        <a:xfrm>
          <a:off x="0" y="726427"/>
          <a:ext cx="6313115" cy="643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গোলশান চৌধুরী</a:t>
          </a:r>
        </a:p>
      </dsp:txBody>
      <dsp:txXfrm>
        <a:off x="31413" y="757840"/>
        <a:ext cx="6250289" cy="580674"/>
      </dsp:txXfrm>
    </dsp:sp>
    <dsp:sp modelId="{562ACADC-B8F6-4369-88CE-773EAE03B2A6}">
      <dsp:nvSpPr>
        <dsp:cNvPr id="0" name=""/>
        <dsp:cNvSpPr/>
      </dsp:nvSpPr>
      <dsp:spPr>
        <a:xfrm>
          <a:off x="0" y="1441927"/>
          <a:ext cx="6313115" cy="643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প্রধান শিক্ষক</a:t>
          </a:r>
        </a:p>
      </dsp:txBody>
      <dsp:txXfrm>
        <a:off x="31413" y="1473340"/>
        <a:ext cx="6250289" cy="580674"/>
      </dsp:txXfrm>
    </dsp:sp>
    <dsp:sp modelId="{5FE2D90A-4828-43FD-80F3-5404CCBF8D66}">
      <dsp:nvSpPr>
        <dsp:cNvPr id="0" name=""/>
        <dsp:cNvSpPr/>
      </dsp:nvSpPr>
      <dsp:spPr>
        <a:xfrm>
          <a:off x="0" y="2157427"/>
          <a:ext cx="6313115" cy="643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বলরামপুর সরকারি প্রাথমিক বিদ্যালয়</a:t>
          </a:r>
        </a:p>
      </dsp:txBody>
      <dsp:txXfrm>
        <a:off x="31413" y="2188840"/>
        <a:ext cx="6250289" cy="580674"/>
      </dsp:txXfrm>
    </dsp:sp>
    <dsp:sp modelId="{D4601166-2304-4A02-A53C-8D5694713B88}">
      <dsp:nvSpPr>
        <dsp:cNvPr id="0" name=""/>
        <dsp:cNvSpPr/>
      </dsp:nvSpPr>
      <dsp:spPr>
        <a:xfrm>
          <a:off x="0" y="2872927"/>
          <a:ext cx="6313115" cy="643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বুড়িচং,কুমিল্লা।</a:t>
          </a:r>
        </a:p>
      </dsp:txBody>
      <dsp:txXfrm>
        <a:off x="31413" y="2904340"/>
        <a:ext cx="6250289" cy="5806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7B227-B99B-44C8-3371-4D9735813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F8EEF4-D6A8-1B5B-6DA9-FA9DCADE5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7CE57-35E4-7ABA-6C9A-4F76F5E14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CF3AB-412C-F7CF-6814-E97E29F89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04486-382A-F093-E209-091C64F4B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182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E4026-0D82-F0A0-7DFD-5339FF0C5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6D428F-8784-C699-D2F8-1A986F6213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8FE5-2730-BB4A-D4B5-F81D4AB9A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CC072D-5827-2D5D-0BAC-F72D70F43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0C1B3-9E3D-6A62-7769-9FE034F20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788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3F6919-8020-4C35-BC3C-D9E9BA3A56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485264-6F59-65F7-2B17-88B54C0A4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F02DE-E449-54F3-277A-C4CC85850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7ADF4-1E88-9ADB-1D79-A2C05D87D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ED83F-4EDC-89A5-21B0-F75E12037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8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08A3E-ABE2-3DC3-CC19-B3A4461F6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1E08F-C937-56EE-A875-13478459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0FC30-7F8D-F4EF-3CBB-8E4CCEBA8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CD139-357E-7BC2-D514-057051166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FFE57-30E3-DB7F-54BA-1227775A7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45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304C0-A181-E043-9FB1-B77939A22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2DE54-3DDA-9FFC-ACD5-C9058C16B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70DF33-C8D2-B0BE-0C37-0E57AB998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ECA24-31EA-DA73-16FA-6F68A2531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507EF-73ED-CC2D-725B-5715CF83B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4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42D52-B101-EC9A-83C1-D3544643C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FB82B-12E1-783E-C2D8-B8A4BE464E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8BA711-B245-E668-D079-09218F99C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2DA345-972F-314F-90E6-D051AAC1B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8D0F4-8B6C-1861-8543-8D6ADEE38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67C11A-C6EE-A9EF-5DFC-2D630BA2A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7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22145-8FC9-F607-C79C-EC11A759E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CD8A0E-1D70-1F85-5260-CD16E2D4F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F5594D-5E9A-749D-12CA-C1E22C04B2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D33102-86AE-1491-91E8-0E65066E1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D2805C-5132-DC0E-733F-78E9B5E22F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3DBCD3-816B-D9CA-D3A9-1DCC30FE5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2DB277-9DA2-D06A-6387-0967EAEB0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23D2AB-5F1D-75E1-D8AC-03F9659E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3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9297F-DE79-6C24-A0BC-998B06AC6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CC089-57F5-7EBD-D35A-3621901A9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1D7B7E-E70C-4DFA-2BC0-468E495A2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60D820-2760-9A84-439B-90BD14D23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64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7EE89B-1C5F-69EB-65EC-499F00D4C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90280-2B4F-25C8-CDA4-82B0B5A70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43A43-4386-2DFA-DE74-8A179EB6A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09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B21BB-0918-7C0E-0D1A-C08354E83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E7BD2-F493-A03B-E110-7B387D44C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8D7691-EC05-90C7-73DD-955C93448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6C632C-70BB-8B00-70FA-2AAAFE84E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5DBE09-1964-F013-A179-992BE8B59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6B1BAB-C94A-AB3E-3E39-0C2D07ED6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21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F0865-F92B-B3D4-0CFF-5ACF711C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B6727-FA1F-A08C-DDA9-3732C7D08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7022A0-CE0D-E181-A15F-43D2E627D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FE8BA-8170-654C-D0BF-B963EBFB4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EAF28D-DEE7-E001-E36A-CD90CB21B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BAE1ED-B455-0490-3C86-BF183FD5E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2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8BE377-47F6-2E42-9AB5-C70D3DD63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A89E88-A0EA-03B5-D439-1C00553FE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FC4EE-914C-2A1E-48EF-F94FE65A89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825262-6E33-4FB7-ADED-89C8D14504F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93A4D-66EC-DA96-CFEF-C21DC8CACB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B07A3-939B-C562-0605-8229F48BBC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9092AB-B443-4026-955B-C004E4DDE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8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37393-balloons-free-downloa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37393-balloons-free-downloa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2CF2D2-C0B1-632D-562C-69B4DF32D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A92D0D-75EB-E89C-59E6-BF2DBCB8D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6620" y="315999"/>
            <a:ext cx="1165875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0F26B4-9805-5420-B268-E8E8A2932801}"/>
              </a:ext>
            </a:extLst>
          </p:cNvPr>
          <p:cNvSpPr txBox="1"/>
          <p:nvPr/>
        </p:nvSpPr>
        <p:spPr>
          <a:xfrm>
            <a:off x="3026228" y="4147458"/>
            <a:ext cx="7078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সবাইকে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আজকের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ক্লাসে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স্বাগতম</a:t>
            </a:r>
            <a:endParaRPr lang="en-US" sz="4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751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8104B3-BE97-E53A-1F38-24EB3524F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B1F3AC7-85F2-C4DC-252E-29BEF7B7D9A1}"/>
              </a:ext>
            </a:extLst>
          </p:cNvPr>
          <p:cNvSpPr/>
          <p:nvPr/>
        </p:nvSpPr>
        <p:spPr>
          <a:xfrm>
            <a:off x="576943" y="402772"/>
            <a:ext cx="3788228" cy="8708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তাপশক্তি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9A24A43-6E8B-7CFE-F62D-1E4098DE107C}"/>
              </a:ext>
            </a:extLst>
          </p:cNvPr>
          <p:cNvSpPr/>
          <p:nvPr/>
        </p:nvSpPr>
        <p:spPr>
          <a:xfrm>
            <a:off x="5170714" y="1614409"/>
            <a:ext cx="6444343" cy="378490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তাপ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হলো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ধরনের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শক্তি,যা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কোনো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বস্তুকে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গরম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রাখে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কোনো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কিছু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পোড়ালে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তাপ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এমনকি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দুটি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বস্তু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যেমনঃআমাদের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দুই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হাতের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তালু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ঘষলে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তাপ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সূর্য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তাপের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অন্যতম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উৎস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B7E4DC-20C2-2227-FE5C-F9DA0C8A9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251" b="40430"/>
          <a:stretch>
            <a:fillRect/>
          </a:stretch>
        </p:blipFill>
        <p:spPr>
          <a:xfrm>
            <a:off x="459099" y="1563060"/>
            <a:ext cx="2011958" cy="16761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774811-B8D5-79A3-DAD6-4E939D84F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563060"/>
            <a:ext cx="2061070" cy="1560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C1D4BF-7886-DEB1-5537-7BF0ACC53B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109" y="3429000"/>
            <a:ext cx="2390775" cy="28098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07B461-DCFA-0B94-F3A8-E5B3449AA9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70" y="3429000"/>
            <a:ext cx="2140687" cy="273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73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E8C4DC-C825-814C-FB18-57968AF5D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B49C229-73A2-44DC-908B-781FBC6D35CA}"/>
              </a:ext>
            </a:extLst>
          </p:cNvPr>
          <p:cNvSpPr/>
          <p:nvPr/>
        </p:nvSpPr>
        <p:spPr>
          <a:xfrm>
            <a:off x="576943" y="402772"/>
            <a:ext cx="3788228" cy="8708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শব্দশক্তি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1D947A-2B27-97A8-3D47-E479E1184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"/>
          <a:stretch>
            <a:fillRect/>
          </a:stretch>
        </p:blipFill>
        <p:spPr>
          <a:xfrm>
            <a:off x="1329968" y="1595454"/>
            <a:ext cx="2282177" cy="20701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69542A-D722-4883-AADA-E4B95F7D4537}"/>
              </a:ext>
            </a:extLst>
          </p:cNvPr>
          <p:cNvSpPr/>
          <p:nvPr/>
        </p:nvSpPr>
        <p:spPr>
          <a:xfrm>
            <a:off x="2382060" y="4220389"/>
            <a:ext cx="5878286" cy="21600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শব্দ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হলো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ধরনের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শুনতে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পাই।কোনো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বস্তুকে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আঘাত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শব্দ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তৈরি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যায়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A847D5-B60F-3880-480F-DD54ED730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510" y="1810056"/>
            <a:ext cx="2121592" cy="2070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98C779-B850-5D0D-49E9-FC09FEADE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015" y="1602531"/>
            <a:ext cx="3552825" cy="207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4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4F2008-8FA7-6DE9-5CFA-A6FEDBA9C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3984F58-24F1-47F0-3385-96C28EA91D41}"/>
              </a:ext>
            </a:extLst>
          </p:cNvPr>
          <p:cNvSpPr/>
          <p:nvPr/>
        </p:nvSpPr>
        <p:spPr>
          <a:xfrm>
            <a:off x="1077686" y="1676400"/>
            <a:ext cx="8403772" cy="44849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১।শক্তি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২।৩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টি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আলোক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উদাহরণ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দাও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৩।লাইট ও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ফ্যান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চলে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কোন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মাধ্যমে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৪।শব্দ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বলতে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বুঝো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AD91A8D-12BE-E540-734B-60050F21785B}"/>
              </a:ext>
            </a:extLst>
          </p:cNvPr>
          <p:cNvSpPr/>
          <p:nvPr/>
        </p:nvSpPr>
        <p:spPr>
          <a:xfrm>
            <a:off x="4855028" y="228600"/>
            <a:ext cx="2841172" cy="9361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মূল্যায়ন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657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760DAE-761F-EBCC-69CD-F516A070F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4F46AF-302E-3D41-4326-8658425AC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6620" y="315999"/>
            <a:ext cx="1165875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92B227-575A-D19C-620A-A751E0E928F7}"/>
              </a:ext>
            </a:extLst>
          </p:cNvPr>
          <p:cNvSpPr txBox="1"/>
          <p:nvPr/>
        </p:nvSpPr>
        <p:spPr>
          <a:xfrm>
            <a:off x="4683617" y="3962400"/>
            <a:ext cx="5856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সবাইকে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ধন্যবাদ</a:t>
            </a:r>
            <a:endParaRPr lang="en-US" sz="4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892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AB0266-305B-F3B6-642A-B2A6354E3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erson wearing a red head scarf&#10;&#10;AI-generated content may be incorrect.">
            <a:extLst>
              <a:ext uri="{FF2B5EF4-FFF2-40B4-BE49-F238E27FC236}">
                <a16:creationId xmlns:a16="http://schemas.microsoft.com/office/drawing/2014/main" id="{BE7EA11E-CC85-8ACD-971F-B45AAAFBB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5" r="1" b="14126"/>
          <a:stretch>
            <a:fillRect/>
          </a:stretch>
        </p:blipFill>
        <p:spPr>
          <a:xfrm>
            <a:off x="6096000" y="10"/>
            <a:ext cx="6094477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aphicFrame>
        <p:nvGraphicFramePr>
          <p:cNvPr id="15" name="TextBox 1">
            <a:extLst>
              <a:ext uri="{FF2B5EF4-FFF2-40B4-BE49-F238E27FC236}">
                <a16:creationId xmlns:a16="http://schemas.microsoft.com/office/drawing/2014/main" id="{9F48D23F-5128-B9FC-7804-94B1E045B47B}"/>
              </a:ext>
            </a:extLst>
          </p:cNvPr>
          <p:cNvGraphicFramePr/>
          <p:nvPr/>
        </p:nvGraphicFramePr>
        <p:xfrm>
          <a:off x="-1525" y="640080"/>
          <a:ext cx="6313115" cy="3527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534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8A085F-B1EF-0CA3-7B88-864A1DF31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BDD054-5211-7C65-56F2-56F8327E2E8F}"/>
              </a:ext>
            </a:extLst>
          </p:cNvPr>
          <p:cNvSpPr txBox="1"/>
          <p:nvPr/>
        </p:nvSpPr>
        <p:spPr>
          <a:xfrm>
            <a:off x="4705283" y="344890"/>
            <a:ext cx="772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FF200B-C453-3AEF-8CE4-EAD9E679767B}"/>
              </a:ext>
            </a:extLst>
          </p:cNvPr>
          <p:cNvSpPr txBox="1"/>
          <p:nvPr/>
        </p:nvSpPr>
        <p:spPr>
          <a:xfrm>
            <a:off x="4300122" y="1391415"/>
            <a:ext cx="70295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শ্রেণিঃতৃতীয়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বিষয়ঃপ্রাথমিক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বিজ্ঞান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অধ্যায়ঃ৫ম</a:t>
            </a:r>
          </a:p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শিরোনামঃশক্তি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পাঠ্যাংশঃশক্তির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ধরন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সময়ঃ৪০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মিনিট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210997-2D6B-6E12-7C2A-5C243A19B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" y="762000"/>
            <a:ext cx="4191372" cy="56649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162716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3FBED7-6518-B4E7-676A-A2A9E56CB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FF63FE9-8193-0E75-B75E-C7783D4CF791}"/>
              </a:ext>
            </a:extLst>
          </p:cNvPr>
          <p:cNvSpPr/>
          <p:nvPr/>
        </p:nvSpPr>
        <p:spPr>
          <a:xfrm>
            <a:off x="1077685" y="1676400"/>
            <a:ext cx="10036629" cy="44849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৩.৩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পর্যবেক্ষণ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বিশ্লেষণের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মাধ্যমে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চারপাশের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পরিবেশে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ব্যবহারের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ধরন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শনাক্ত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কাজে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শক্তির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যথাযথ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ব্যবহারে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উদ্ধুদ্ধ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হওয়া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336FAD4-1039-B34C-3E6D-2EE8929EACD5}"/>
              </a:ext>
            </a:extLst>
          </p:cNvPr>
          <p:cNvSpPr/>
          <p:nvPr/>
        </p:nvSpPr>
        <p:spPr>
          <a:xfrm>
            <a:off x="1904999" y="348343"/>
            <a:ext cx="7641772" cy="9361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শ্রেণিভিত্তিক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অর্জন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উপযোগী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যোগ্যতা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343174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BBAC5A-10F4-1CAD-D3A4-91F5A2964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5D2944-7B7A-1A89-836D-0ADD7CA8521F}"/>
              </a:ext>
            </a:extLst>
          </p:cNvPr>
          <p:cNvSpPr txBox="1"/>
          <p:nvPr/>
        </p:nvSpPr>
        <p:spPr>
          <a:xfrm>
            <a:off x="2423282" y="209550"/>
            <a:ext cx="772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ছবিতে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বলব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9D2E1B-470B-E6DA-90C6-DFABAB273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413" y="1253714"/>
            <a:ext cx="3762375" cy="2314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6B6931-F17E-6C36-3A6A-49CC5BD66C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204" y="1253714"/>
            <a:ext cx="2987449" cy="2314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BB0273-109D-7AAA-E135-D0D09C23D9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387" y="3833628"/>
            <a:ext cx="3352800" cy="25738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F4C19C-E2A3-13B2-8EC0-7B6BD1D2A4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510" y="3904567"/>
            <a:ext cx="2558143" cy="243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98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8671F0-3B20-485A-F20D-247FD76C6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B15EDDD-14EC-0413-97FC-419131145E07}"/>
              </a:ext>
            </a:extLst>
          </p:cNvPr>
          <p:cNvSpPr/>
          <p:nvPr/>
        </p:nvSpPr>
        <p:spPr>
          <a:xfrm>
            <a:off x="2509157" y="2645228"/>
            <a:ext cx="7603672" cy="18288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শক্তির</a:t>
            </a:r>
            <a:r>
              <a:rPr lang="en-US" sz="9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9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ধরন</a:t>
            </a:r>
            <a:endParaRPr lang="en-US" sz="96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F09C43F-0B38-2D54-5085-66CBA1D0060C}"/>
              </a:ext>
            </a:extLst>
          </p:cNvPr>
          <p:cNvSpPr/>
          <p:nvPr/>
        </p:nvSpPr>
        <p:spPr>
          <a:xfrm>
            <a:off x="3929743" y="566057"/>
            <a:ext cx="3788228" cy="8708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শিরোনাম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748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BBFB27-C5E3-19E1-3446-701DF0F15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6883D2B-B292-E09D-2675-D199803CBDF4}"/>
              </a:ext>
            </a:extLst>
          </p:cNvPr>
          <p:cNvSpPr/>
          <p:nvPr/>
        </p:nvSpPr>
        <p:spPr>
          <a:xfrm>
            <a:off x="3929743" y="566057"/>
            <a:ext cx="3788228" cy="8708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B643579-C240-D2B4-0AC9-2004F9D00A4A}"/>
              </a:ext>
            </a:extLst>
          </p:cNvPr>
          <p:cNvSpPr/>
          <p:nvPr/>
        </p:nvSpPr>
        <p:spPr>
          <a:xfrm>
            <a:off x="5595257" y="1872342"/>
            <a:ext cx="6242956" cy="44196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করার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জন্য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আমাদের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শক্তির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প্রয়োজন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ছাড়া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কোনো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কিছু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নড়াচড়া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করতে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না,বা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কোনো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B49103-BFB6-CD8E-9533-AA342EBFC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34" y="1730831"/>
            <a:ext cx="2323637" cy="20227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C4ADD6-18DB-673D-3341-B679AD967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923" y="1730832"/>
            <a:ext cx="1809982" cy="20227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52BE84-C333-096E-04DD-F79239152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10" y="4438368"/>
            <a:ext cx="2113719" cy="14508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CE26A6-4C55-9907-8870-B277088714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012" y="4381931"/>
            <a:ext cx="2229804" cy="158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37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BBE120-6DC6-F74A-B1AF-883046F7A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3A7C9C-5DC0-EE60-07C1-07AAECCA13B5}"/>
              </a:ext>
            </a:extLst>
          </p:cNvPr>
          <p:cNvSpPr/>
          <p:nvPr/>
        </p:nvSpPr>
        <p:spPr>
          <a:xfrm>
            <a:off x="1556657" y="326571"/>
            <a:ext cx="3788228" cy="65314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শক্তির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রুপ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C9B51A-79F7-8EC5-7F1D-ACFDB8BF0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149" y="1546869"/>
            <a:ext cx="2188165" cy="23434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707430-9264-AE3A-4C27-338AA968B1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314" y="1589315"/>
            <a:ext cx="1619476" cy="23911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F72300-01FB-8678-0137-93FF1AFC8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251" b="40430"/>
          <a:stretch>
            <a:fillRect/>
          </a:stretch>
        </p:blipFill>
        <p:spPr>
          <a:xfrm>
            <a:off x="353803" y="1589315"/>
            <a:ext cx="1883228" cy="225858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E137F9E-B741-BF3F-711F-3658286A20B4}"/>
              </a:ext>
            </a:extLst>
          </p:cNvPr>
          <p:cNvSpPr/>
          <p:nvPr/>
        </p:nvSpPr>
        <p:spPr>
          <a:xfrm>
            <a:off x="5780314" y="326571"/>
            <a:ext cx="3788228" cy="65314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আলোক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C9D129-7F2C-CE3A-AC0B-2B450AD680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49" r="16276" b="6904"/>
          <a:stretch>
            <a:fillRect/>
          </a:stretch>
        </p:blipFill>
        <p:spPr>
          <a:xfrm>
            <a:off x="9535399" y="1640922"/>
            <a:ext cx="2416799" cy="19404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ED6112-8E3D-B09B-6F41-AD2A73C6E3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38" t="4788" b="35631"/>
          <a:stretch>
            <a:fillRect/>
          </a:stretch>
        </p:blipFill>
        <p:spPr>
          <a:xfrm>
            <a:off x="6863195" y="1631761"/>
            <a:ext cx="2416800" cy="221614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2F47996-E532-12EB-34F9-7BD188ADD7C8}"/>
              </a:ext>
            </a:extLst>
          </p:cNvPr>
          <p:cNvSpPr/>
          <p:nvPr/>
        </p:nvSpPr>
        <p:spPr>
          <a:xfrm>
            <a:off x="620485" y="4187952"/>
            <a:ext cx="10472058" cy="234347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আলো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ধরনের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শক্তি,যার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সাহায্যে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দেখি।আলো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ছাড়া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কোনো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কিছুই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না।সূর্য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সবচেয়ে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বেশি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আলোক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12206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00EF48-5E60-6D6C-106D-6847B5A1D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B305B2B-50F7-CC34-81CF-E468CFD14746}"/>
              </a:ext>
            </a:extLst>
          </p:cNvPr>
          <p:cNvSpPr/>
          <p:nvPr/>
        </p:nvSpPr>
        <p:spPr>
          <a:xfrm>
            <a:off x="2982686" y="228600"/>
            <a:ext cx="3788228" cy="8708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বিদ্যু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ৎ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583F52-3232-27BA-C04A-D02F2E457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726" y="1478421"/>
            <a:ext cx="1839118" cy="2007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93CACC-9AFE-4353-73B4-63EA5066D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278" y="1478421"/>
            <a:ext cx="2309697" cy="19621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061DA8-BF6E-F775-B580-0D9B879D74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3" y="1358685"/>
            <a:ext cx="2143125" cy="2143125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6B73D24-EE2E-936B-612D-3E21C4D01335}"/>
              </a:ext>
            </a:extLst>
          </p:cNvPr>
          <p:cNvSpPr/>
          <p:nvPr/>
        </p:nvSpPr>
        <p:spPr>
          <a:xfrm>
            <a:off x="979713" y="3865113"/>
            <a:ext cx="10178143" cy="27976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বিদ্যু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ৎ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হলো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ধরনের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শক্তি,যার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সাহায্যে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ধরনের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বৈদ্যুতিক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যন্ত্রপাতি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চালাই।আমরা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বিদ্যু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ৎ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মূলত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বাড়ির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বৈদ্যুতিক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সংযোগ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অথবা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ব্যাটারি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1918C97-7888-673E-9230-2D6FC08430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0" r="6927"/>
          <a:stretch>
            <a:fillRect/>
          </a:stretch>
        </p:blipFill>
        <p:spPr>
          <a:xfrm>
            <a:off x="5760137" y="1462760"/>
            <a:ext cx="2710539" cy="192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1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250</Words>
  <Application>Microsoft Office PowerPoint</Application>
  <PresentationFormat>Widescreen</PresentationFormat>
  <Paragraphs>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Nikosh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WPBX4125BLF092405117</dc:creator>
  <cp:lastModifiedBy>Pedp4 WPBX4125BLF092405117</cp:lastModifiedBy>
  <cp:revision>10</cp:revision>
  <dcterms:created xsi:type="dcterms:W3CDTF">2025-10-13T03:10:07Z</dcterms:created>
  <dcterms:modified xsi:type="dcterms:W3CDTF">2026-07-22T04:05:05Z</dcterms:modified>
</cp:coreProperties>
</file>