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notesMasterIdLst>
    <p:notesMasterId r:id="rId24"/>
  </p:notesMasterIdLst>
  <p:handoutMasterIdLst>
    <p:handoutMasterId r:id="rId25"/>
  </p:handoutMasterIdLst>
  <p:sldIdLst>
    <p:sldId id="296" r:id="rId2"/>
    <p:sldId id="445" r:id="rId3"/>
    <p:sldId id="277" r:id="rId4"/>
    <p:sldId id="324" r:id="rId5"/>
    <p:sldId id="264" r:id="rId6"/>
    <p:sldId id="267" r:id="rId7"/>
    <p:sldId id="310" r:id="rId8"/>
    <p:sldId id="311" r:id="rId9"/>
    <p:sldId id="312" r:id="rId10"/>
    <p:sldId id="313" r:id="rId11"/>
    <p:sldId id="315" r:id="rId12"/>
    <p:sldId id="325" r:id="rId13"/>
    <p:sldId id="316" r:id="rId14"/>
    <p:sldId id="323" r:id="rId15"/>
    <p:sldId id="317" r:id="rId16"/>
    <p:sldId id="318" r:id="rId17"/>
    <p:sldId id="284" r:id="rId18"/>
    <p:sldId id="309" r:id="rId19"/>
    <p:sldId id="319" r:id="rId20"/>
    <p:sldId id="280" r:id="rId21"/>
    <p:sldId id="321" r:id="rId22"/>
    <p:sldId id="28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72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2FC8DD"/>
    <a:srgbClr val="24E8E8"/>
    <a:srgbClr val="6EBE4E"/>
    <a:srgbClr val="666633"/>
    <a:srgbClr val="006600"/>
    <a:srgbClr val="447E45"/>
    <a:srgbClr val="008000"/>
    <a:srgbClr val="7DA06C"/>
    <a:srgbClr val="1FA325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9" autoAdjust="0"/>
    <p:restoredTop sz="86188" autoAdjust="0"/>
  </p:normalViewPr>
  <p:slideViewPr>
    <p:cSldViewPr>
      <p:cViewPr varScale="1">
        <p:scale>
          <a:sx n="60" d="100"/>
          <a:sy n="60" d="100"/>
        </p:scale>
        <p:origin x="820" y="56"/>
      </p:cViewPr>
      <p:guideLst>
        <p:guide orient="horz" pos="427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044A98-6060-4CC1-95E7-E93264F77578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D3AF8E3F-5670-460A-A7CF-08C3B9C9FAD2}">
      <dgm:prSet phldrT="[Text]" custT="1"/>
      <dgm:spPr/>
      <dgm:t>
        <a:bodyPr/>
        <a:lstStyle/>
        <a:p>
          <a:endParaRPr lang="en-US" sz="3600" dirty="0">
            <a:solidFill>
              <a:srgbClr val="00FF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CD5383F-EA0E-4CB1-8EBD-D5BC25FE91BA}" type="sibTrans" cxnId="{84BBAF79-E696-4007-9445-AE07668618C3}">
      <dgm:prSet/>
      <dgm:spPr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</dgm:pt>
    <dgm:pt modelId="{1F219DCD-8D02-41D6-91DD-A0E8F2CCC981}" type="parTrans" cxnId="{84BBAF79-E696-4007-9445-AE07668618C3}">
      <dgm:prSet/>
      <dgm:spPr/>
      <dgm:t>
        <a:bodyPr/>
        <a:lstStyle/>
        <a:p>
          <a:endParaRPr lang="en-US"/>
        </a:p>
      </dgm:t>
    </dgm:pt>
    <dgm:pt modelId="{94B686E5-3708-4E63-B680-08E86123782D}" type="pres">
      <dgm:prSet presAssocID="{49044A98-6060-4CC1-95E7-E93264F77578}" presName="Name0" presStyleCnt="0">
        <dgm:presLayoutVars>
          <dgm:chMax val="7"/>
          <dgm:chPref val="7"/>
          <dgm:dir/>
        </dgm:presLayoutVars>
      </dgm:prSet>
      <dgm:spPr/>
    </dgm:pt>
    <dgm:pt modelId="{1958E44C-01ED-487C-883A-4C1F69470177}" type="pres">
      <dgm:prSet presAssocID="{49044A98-6060-4CC1-95E7-E93264F77578}" presName="Name1" presStyleCnt="0"/>
      <dgm:spPr/>
    </dgm:pt>
    <dgm:pt modelId="{4759BC15-1D2E-46D3-AA5F-3FB13AC368C0}" type="pres">
      <dgm:prSet presAssocID="{7CD5383F-EA0E-4CB1-8EBD-D5BC25FE91BA}" presName="picture_1" presStyleCnt="0"/>
      <dgm:spPr/>
    </dgm:pt>
    <dgm:pt modelId="{0F528957-0A86-46D1-9A72-891E8375194D}" type="pres">
      <dgm:prSet presAssocID="{7CD5383F-EA0E-4CB1-8EBD-D5BC25FE91BA}" presName="pictureRepeatNode" presStyleLbl="alignImgPlace1" presStyleIdx="0" presStyleCnt="1" custScaleX="200000" custScaleY="166667" custLinFactX="67347" custLinFactNeighborX="100000" custLinFactNeighborY="4932"/>
      <dgm:spPr/>
    </dgm:pt>
    <dgm:pt modelId="{76776C78-006C-436C-8E82-2737CF795C56}" type="pres">
      <dgm:prSet presAssocID="{D3AF8E3F-5670-460A-A7CF-08C3B9C9FAD2}" presName="text_1" presStyleLbl="node1" presStyleIdx="0" presStyleCnt="0" custFlipVert="0" custScaleX="162037" custScaleY="166539" custLinFactX="-100000" custLinFactNeighborX="-199824" custLinFactNeighborY="31299">
        <dgm:presLayoutVars>
          <dgm:bulletEnabled val="1"/>
        </dgm:presLayoutVars>
      </dgm:prSet>
      <dgm:spPr/>
    </dgm:pt>
  </dgm:ptLst>
  <dgm:cxnLst>
    <dgm:cxn modelId="{FEB13C4A-2440-4235-BA2B-AFBEB3D7B666}" type="presOf" srcId="{D3AF8E3F-5670-460A-A7CF-08C3B9C9FAD2}" destId="{76776C78-006C-436C-8E82-2737CF795C56}" srcOrd="0" destOrd="0" presId="urn:microsoft.com/office/officeart/2008/layout/CircularPictureCallout"/>
    <dgm:cxn modelId="{84BBAF79-E696-4007-9445-AE07668618C3}" srcId="{49044A98-6060-4CC1-95E7-E93264F77578}" destId="{D3AF8E3F-5670-460A-A7CF-08C3B9C9FAD2}" srcOrd="0" destOrd="0" parTransId="{1F219DCD-8D02-41D6-91DD-A0E8F2CCC981}" sibTransId="{7CD5383F-EA0E-4CB1-8EBD-D5BC25FE91BA}"/>
    <dgm:cxn modelId="{BDC8DC81-88C9-4A79-9407-E3B2A3D4DF50}" type="presOf" srcId="{49044A98-6060-4CC1-95E7-E93264F77578}" destId="{94B686E5-3708-4E63-B680-08E86123782D}" srcOrd="0" destOrd="0" presId="urn:microsoft.com/office/officeart/2008/layout/CircularPictureCallout"/>
    <dgm:cxn modelId="{EF232BFB-0A12-413D-BA43-3B4CF7DE76A0}" type="presOf" srcId="{7CD5383F-EA0E-4CB1-8EBD-D5BC25FE91BA}" destId="{0F528957-0A86-46D1-9A72-891E8375194D}" srcOrd="0" destOrd="0" presId="urn:microsoft.com/office/officeart/2008/layout/CircularPictureCallout"/>
    <dgm:cxn modelId="{5B757FF0-EA43-4EF9-8054-3EBE46B708CD}" type="presParOf" srcId="{94B686E5-3708-4E63-B680-08E86123782D}" destId="{1958E44C-01ED-487C-883A-4C1F69470177}" srcOrd="0" destOrd="0" presId="urn:microsoft.com/office/officeart/2008/layout/CircularPictureCallout"/>
    <dgm:cxn modelId="{74955814-17C5-4931-B282-E0B6A2906505}" type="presParOf" srcId="{1958E44C-01ED-487C-883A-4C1F69470177}" destId="{4759BC15-1D2E-46D3-AA5F-3FB13AC368C0}" srcOrd="0" destOrd="0" presId="urn:microsoft.com/office/officeart/2008/layout/CircularPictureCallout"/>
    <dgm:cxn modelId="{6BBCA1CE-4E7A-40D0-9C2E-3A808B319344}" type="presParOf" srcId="{4759BC15-1D2E-46D3-AA5F-3FB13AC368C0}" destId="{0F528957-0A86-46D1-9A72-891E8375194D}" srcOrd="0" destOrd="0" presId="urn:microsoft.com/office/officeart/2008/layout/CircularPictureCallout"/>
    <dgm:cxn modelId="{35516213-BA9F-4C55-9EDD-D5733F7C1CE2}" type="presParOf" srcId="{1958E44C-01ED-487C-883A-4C1F69470177}" destId="{76776C78-006C-436C-8E82-2737CF795C56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528957-0A86-46D1-9A72-891E8375194D}">
      <dsp:nvSpPr>
        <dsp:cNvPr id="0" name=""/>
        <dsp:cNvSpPr/>
      </dsp:nvSpPr>
      <dsp:spPr>
        <a:xfrm>
          <a:off x="0" y="-412753"/>
          <a:ext cx="3733800" cy="3111506"/>
        </a:xfrm>
        <a:prstGeom prst="ellipse">
          <a:avLst/>
        </a:prstGeom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776C78-006C-436C-8E82-2737CF795C56}">
      <dsp:nvSpPr>
        <dsp:cNvPr id="0" name=""/>
        <dsp:cNvSpPr/>
      </dsp:nvSpPr>
      <dsp:spPr>
        <a:xfrm>
          <a:off x="0" y="1188734"/>
          <a:ext cx="1936044" cy="102600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 dirty="0">
            <a:solidFill>
              <a:srgbClr val="00FF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0" y="1188734"/>
        <a:ext cx="1936044" cy="10260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D8A6FCF-54C9-4333-9FDF-D54C99A340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E713A5-C716-414D-BD72-C4CB4449F80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C88AA4-69BA-43C0-A8A1-D848D57FAC2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BA550C-2AE5-4A8D-8D95-123DA33EB99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2A7DD5-36A4-4C10-8CB9-9B784CF1ED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9765D9-B3ED-4753-BBD5-4FB882F94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9689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DC5120-C55B-4EB5-9661-2D02943B2307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1AB99E-9785-49BA-8F0D-718028F3EA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89719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9FD06F3E-74E0-4F9C-AAFD-AF58D68999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AEC3BC34-9AFC-4AF0-BBDC-935DCC88EB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8D56DE0D-81A3-4EF0-890E-494FCEA72A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AFD48069-1241-4719-B3BD-C45A4A8758C5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29D0572-3D58-43E4-BEB0-9DF6559B490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baseline="0" dirty="0"/>
              <a:t> 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8A66E0-AF7F-4C6F-AC86-4939F7F89DB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5057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baseline="0" dirty="0"/>
              <a:t> 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8A66E0-AF7F-4C6F-AC86-4939F7F89DB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0851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baseline="0" dirty="0"/>
              <a:t> 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8A66E0-AF7F-4C6F-AC86-4939F7F89DB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2038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baseline="0" dirty="0"/>
              <a:t> 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8A66E0-AF7F-4C6F-AC86-4939F7F89DB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8568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baseline="0" dirty="0"/>
              <a:t> 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8A66E0-AF7F-4C6F-AC86-4939F7F89DB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6956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1AB99E-9785-49BA-8F0D-718028F3EA8F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849C29-5ECA-4B3A-BCD6-568B2F732A2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647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baseline="0" dirty="0"/>
              <a:t> 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8A66E0-AF7F-4C6F-AC86-4939F7F89DB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843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sz="3600" baseline="0" dirty="0"/>
              <a:t>ছবি দেখানোর মাধ্যেম পাঠ শিরোনাম বের করার চেষ্টা করব।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8A66E0-AF7F-4C6F-AC86-4939F7F89DB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1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এই</a:t>
            </a:r>
            <a:r>
              <a:rPr lang="en-US" baseline="0" dirty="0"/>
              <a:t> </a:t>
            </a:r>
            <a:r>
              <a:rPr lang="en-US" baseline="0" dirty="0" err="1"/>
              <a:t>স্লাইডের</a:t>
            </a:r>
            <a:r>
              <a:rPr lang="en-US" baseline="0" dirty="0"/>
              <a:t> </a:t>
            </a:r>
            <a:r>
              <a:rPr lang="en-US" baseline="0" dirty="0" err="1"/>
              <a:t>মাধ্যমে</a:t>
            </a:r>
            <a:r>
              <a:rPr lang="en-US" baseline="0" dirty="0"/>
              <a:t> </a:t>
            </a:r>
            <a:r>
              <a:rPr lang="en-US" baseline="0" dirty="0" err="1"/>
              <a:t>পাঠ</a:t>
            </a:r>
            <a:r>
              <a:rPr lang="en-US" baseline="0" dirty="0"/>
              <a:t> </a:t>
            </a:r>
            <a:r>
              <a:rPr lang="en-US" baseline="0" dirty="0" err="1"/>
              <a:t>ঘোষণা</a:t>
            </a:r>
            <a:r>
              <a:rPr lang="en-US" baseline="0" dirty="0"/>
              <a:t> </a:t>
            </a:r>
            <a:r>
              <a:rPr lang="en-US" baseline="0" dirty="0" err="1"/>
              <a:t>করব</a:t>
            </a:r>
            <a:r>
              <a:rPr lang="en-US" baseline="0" dirty="0"/>
              <a:t>।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8A66E0-AF7F-4C6F-AC86-4939F7F89DB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9311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baseline="0" dirty="0"/>
              <a:t> 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8A66E0-AF7F-4C6F-AC86-4939F7F89DB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2384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baseline="0" dirty="0"/>
              <a:t> 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8A66E0-AF7F-4C6F-AC86-4939F7F89DB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7253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baseline="0" dirty="0"/>
              <a:t> 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8A66E0-AF7F-4C6F-AC86-4939F7F89DB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1286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baseline="0" dirty="0"/>
              <a:t> 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8A66E0-AF7F-4C6F-AC86-4939F7F89DB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559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baseline="0" dirty="0"/>
              <a:t> 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8A66E0-AF7F-4C6F-AC86-4939F7F89DB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5842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baseline="0" dirty="0"/>
              <a:t> 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8A66E0-AF7F-4C6F-AC86-4939F7F89DB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762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11292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C26111B-2116-C153-9BA5-A95FEAE93DDA}"/>
              </a:ext>
            </a:extLst>
          </p:cNvPr>
          <p:cNvSpPr txBox="1"/>
          <p:nvPr userDrawn="1"/>
        </p:nvSpPr>
        <p:spPr>
          <a:xfrm>
            <a:off x="10757648" y="89645"/>
            <a:ext cx="121920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Slide No: </a:t>
            </a:r>
            <a:fld id="{A1323535-0664-4863-901E-579913B7B30E}" type="slidenum">
              <a:rPr lang="en-US" sz="120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‹#›</a:t>
            </a:fld>
            <a:r>
              <a:rPr lang="en-US" sz="1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/22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8FB4D9-088A-71AC-8DEB-BB1DE197820D}"/>
              </a:ext>
            </a:extLst>
          </p:cNvPr>
          <p:cNvSpPr txBox="1"/>
          <p:nvPr userDrawn="1"/>
        </p:nvSpPr>
        <p:spPr>
          <a:xfrm>
            <a:off x="10753165" y="6500313"/>
            <a:ext cx="121920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Time: </a:t>
            </a:r>
            <a:fld id="{6DB08017-E1D7-4F7E-BF44-E8C16665439A}" type="datetime12">
              <a:rPr lang="en-US" sz="120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11:23 AM</a:t>
            </a:fld>
            <a:endParaRPr lang="en-US" sz="12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D1F60F-411C-20B3-A032-DE1D82C88E60}"/>
              </a:ext>
            </a:extLst>
          </p:cNvPr>
          <p:cNvSpPr txBox="1"/>
          <p:nvPr userDrawn="1"/>
        </p:nvSpPr>
        <p:spPr>
          <a:xfrm>
            <a:off x="4850746" y="6469535"/>
            <a:ext cx="2490508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b="0" dirty="0" err="1">
                <a:ln w="0"/>
                <a:solidFill>
                  <a:srgbClr val="0000CC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ইরিগেশনের</a:t>
            </a:r>
            <a:r>
              <a:rPr lang="en-US" sz="1600" b="0" dirty="0">
                <a:ln w="0"/>
                <a:solidFill>
                  <a:srgbClr val="0000CC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0" dirty="0" err="1">
                <a:ln w="0"/>
                <a:solidFill>
                  <a:srgbClr val="0000CC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মৌলিক</a:t>
            </a:r>
            <a:r>
              <a:rPr lang="en-US" sz="1600" b="0" dirty="0">
                <a:ln w="0"/>
                <a:solidFill>
                  <a:srgbClr val="0000CC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0" dirty="0" err="1">
                <a:ln w="0"/>
                <a:solidFill>
                  <a:srgbClr val="0000CC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endParaRPr lang="en-US" sz="1600" b="0" dirty="0">
              <a:ln w="0"/>
              <a:solidFill>
                <a:srgbClr val="0000CC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772858-8294-612A-4CEC-1FB2DC7A756D}"/>
              </a:ext>
            </a:extLst>
          </p:cNvPr>
          <p:cNvSpPr txBox="1"/>
          <p:nvPr userDrawn="1"/>
        </p:nvSpPr>
        <p:spPr>
          <a:xfrm>
            <a:off x="165847" y="6504801"/>
            <a:ext cx="125281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Date:</a:t>
            </a:r>
            <a:fld id="{B580E933-8AC6-4164-85CE-63982A0683FB}" type="datetime1">
              <a:rPr lang="en-US" sz="120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7/22/2026</a:t>
            </a:fld>
            <a:endParaRPr lang="en-US" sz="12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264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hyperlink" Target="http://123.49.3.254/MembersArea/MembershipNoSearch.aspx" TargetMode="External"/><Relationship Id="rId3" Type="http://schemas.openxmlformats.org/officeDocument/2006/relationships/hyperlink" Target="http://tscmeherpur.gov.bd/" TargetMode="Externa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5.pn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facebook.com/shofiuddintscm/" TargetMode="External"/><Relationship Id="rId11" Type="http://schemas.openxmlformats.org/officeDocument/2006/relationships/image" Target="../media/image10.png"/><Relationship Id="rId5" Type="http://schemas.openxmlformats.org/officeDocument/2006/relationships/hyperlink" Target="https://www.linkedin.com/in/shofiuddintscm/" TargetMode="External"/><Relationship Id="rId15" Type="http://schemas.openxmlformats.org/officeDocument/2006/relationships/hyperlink" Target="https://www.teachers.gov.bd/user-profile" TargetMode="External"/><Relationship Id="rId10" Type="http://schemas.openxmlformats.org/officeDocument/2006/relationships/image" Target="../media/image9.png"/><Relationship Id="rId4" Type="http://schemas.openxmlformats.org/officeDocument/2006/relationships/hyperlink" Target="https://www.youtube.com/channel/UCrBcGBV0XSrKQOur0Kv5Mzw" TargetMode="External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5">
            <a:extLst>
              <a:ext uri="{FF2B5EF4-FFF2-40B4-BE49-F238E27FC236}">
                <a16:creationId xmlns:a16="http://schemas.microsoft.com/office/drawing/2014/main" id="{919826CB-2AB5-4C7F-9DB5-5A53FB06D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58600" y="706438"/>
            <a:ext cx="387350" cy="558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16">
            <a:extLst>
              <a:ext uri="{FF2B5EF4-FFF2-40B4-BE49-F238E27FC236}">
                <a16:creationId xmlns:a16="http://schemas.microsoft.com/office/drawing/2014/main" id="{CB1B8FEE-0307-49C2-9564-B6869872A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213" y="604838"/>
            <a:ext cx="357187" cy="558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6-Point Star 1">
            <a:extLst>
              <a:ext uri="{FF2B5EF4-FFF2-40B4-BE49-F238E27FC236}">
                <a16:creationId xmlns:a16="http://schemas.microsoft.com/office/drawing/2014/main" id="{1ED409C6-170C-4B94-BF1A-7D20F5C86875}"/>
              </a:ext>
            </a:extLst>
          </p:cNvPr>
          <p:cNvSpPr/>
          <p:nvPr/>
        </p:nvSpPr>
        <p:spPr>
          <a:xfrm>
            <a:off x="3848100" y="457200"/>
            <a:ext cx="4495800" cy="1676400"/>
          </a:xfrm>
          <a:prstGeom prst="star16">
            <a:avLst>
              <a:gd name="adj" fmla="val 40227"/>
            </a:avLst>
          </a:prstGeom>
          <a:solidFill>
            <a:srgbClr val="6EBE4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n-IN" sz="36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নির্দেশনা স্লাইড</a:t>
            </a:r>
            <a:endParaRPr lang="en-US" sz="28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Folded Corner 3">
            <a:extLst>
              <a:ext uri="{FF2B5EF4-FFF2-40B4-BE49-F238E27FC236}">
                <a16:creationId xmlns:a16="http://schemas.microsoft.com/office/drawing/2014/main" id="{75DCFE53-40ED-4B13-8A2F-CBCF60BA3E9F}"/>
              </a:ext>
            </a:extLst>
          </p:cNvPr>
          <p:cNvSpPr/>
          <p:nvPr/>
        </p:nvSpPr>
        <p:spPr>
          <a:xfrm>
            <a:off x="2667000" y="1524000"/>
            <a:ext cx="6934200" cy="4114800"/>
          </a:xfrm>
          <a:prstGeom prst="foldedCorner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43D02F-CDA5-45E1-BDD5-48207E3DB94C}"/>
              </a:ext>
            </a:extLst>
          </p:cNvPr>
          <p:cNvSpPr/>
          <p:nvPr/>
        </p:nvSpPr>
        <p:spPr>
          <a:xfrm>
            <a:off x="1257300" y="2362200"/>
            <a:ext cx="9677400" cy="2986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bn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 পাঠটি শ্রেণি কক্ষে উপস্থাপনের সময় প্রয়োজনীয় নির্দেশনা প্রতিটি স্লাইডের নিচে 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Slide Note </a:t>
            </a:r>
            <a:r>
              <a:rPr lang="bn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সংযোজন করা হয়েছে । আশা করি সম্মানিত শিক্ষকগণ পাঠটি উপস্থাপনের পূর্বে উল্লেখিত 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Note </a:t>
            </a:r>
            <a:r>
              <a:rPr lang="bn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দেখে নিবেন। এছাড়াও শিক্ষক প্রয়োজনবোধে তাঁর নিজস্ব কৌশল প্রয়োগ করতে পারবেন।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FD0573C-9A21-484A-AE99-8363518AA0D4}"/>
              </a:ext>
            </a:extLst>
          </p:cNvPr>
          <p:cNvSpPr txBox="1"/>
          <p:nvPr/>
        </p:nvSpPr>
        <p:spPr>
          <a:xfrm>
            <a:off x="4205763" y="609600"/>
            <a:ext cx="3780474" cy="923330"/>
          </a:xfrm>
          <a:prstGeom prst="rect">
            <a:avLst/>
          </a:prstGeom>
          <a:solidFill>
            <a:srgbClr val="2FC8DD"/>
          </a:solidFill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B8CE3C-BBA5-4DB5-91EB-AEAEC1F41881}"/>
              </a:ext>
            </a:extLst>
          </p:cNvPr>
          <p:cNvSpPr txBox="1"/>
          <p:nvPr/>
        </p:nvSpPr>
        <p:spPr>
          <a:xfrm>
            <a:off x="2590800" y="4038600"/>
            <a:ext cx="6477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>
                <a:latin typeface="NikoshBAN" pitchFamily="2" charset="0"/>
                <a:cs typeface="NikoshBAN" pitchFamily="2" charset="0"/>
              </a:rPr>
              <a:t>১। পানি নিষ্কাশন কাকে বলে ?</a:t>
            </a:r>
          </a:p>
          <a:p>
            <a:r>
              <a:rPr lang="bn-IN" sz="4000" dirty="0">
                <a:latin typeface="NikoshBAN" pitchFamily="2" charset="0"/>
                <a:cs typeface="NikoshBAN" pitchFamily="2" charset="0"/>
              </a:rPr>
              <a:t>                             (সময়-২ মিনিট)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74343CD-3B2E-4BBC-9753-D080E47E3C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8712" y="1799927"/>
            <a:ext cx="2314575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975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1">
            <a:extLst>
              <a:ext uri="{FF2B5EF4-FFF2-40B4-BE49-F238E27FC236}">
                <a16:creationId xmlns:a16="http://schemas.microsoft.com/office/drawing/2014/main" id="{DA88B0E6-D64F-4DC6-8A19-CD5AEEA9A341}"/>
              </a:ext>
            </a:extLst>
          </p:cNvPr>
          <p:cNvSpPr/>
          <p:nvPr/>
        </p:nvSpPr>
        <p:spPr>
          <a:xfrm>
            <a:off x="4092242" y="211308"/>
            <a:ext cx="4055559" cy="97858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সেচ পানির উৎস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Down Arrow 2">
            <a:extLst>
              <a:ext uri="{FF2B5EF4-FFF2-40B4-BE49-F238E27FC236}">
                <a16:creationId xmlns:a16="http://schemas.microsoft.com/office/drawing/2014/main" id="{5A29D55A-AA52-400D-9DE7-BC9428094274}"/>
              </a:ext>
            </a:extLst>
          </p:cNvPr>
          <p:cNvSpPr/>
          <p:nvPr/>
        </p:nvSpPr>
        <p:spPr>
          <a:xfrm rot="7764590">
            <a:off x="7119796" y="725811"/>
            <a:ext cx="457577" cy="1997240"/>
          </a:xfrm>
          <a:prstGeom prst="downArrow">
            <a:avLst/>
          </a:prstGeom>
          <a:solidFill>
            <a:srgbClr val="24E8E8"/>
          </a:solidFill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4">
            <a:extLst>
              <a:ext uri="{FF2B5EF4-FFF2-40B4-BE49-F238E27FC236}">
                <a16:creationId xmlns:a16="http://schemas.microsoft.com/office/drawing/2014/main" id="{7901932E-2695-4D0D-9747-45E67E53B6F6}"/>
              </a:ext>
            </a:extLst>
          </p:cNvPr>
          <p:cNvSpPr/>
          <p:nvPr/>
        </p:nvSpPr>
        <p:spPr>
          <a:xfrm rot="13966575">
            <a:off x="5004658" y="764124"/>
            <a:ext cx="439063" cy="1795825"/>
          </a:xfrm>
          <a:prstGeom prst="downArrow">
            <a:avLst/>
          </a:prstGeom>
          <a:solidFill>
            <a:srgbClr val="24E8E8"/>
          </a:solidFill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images (7).jpg">
            <a:extLst>
              <a:ext uri="{FF2B5EF4-FFF2-40B4-BE49-F238E27FC236}">
                <a16:creationId xmlns:a16="http://schemas.microsoft.com/office/drawing/2014/main" id="{2ABBB5BD-907A-49B6-A02D-EEE29896AA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7572" y="1828794"/>
            <a:ext cx="5486400" cy="3792699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 descr="images (6).jpg">
            <a:extLst>
              <a:ext uri="{FF2B5EF4-FFF2-40B4-BE49-F238E27FC236}">
                <a16:creationId xmlns:a16="http://schemas.microsoft.com/office/drawing/2014/main" id="{23B2AC1C-8C0C-400B-80E7-2D305CF578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219" y="1828794"/>
            <a:ext cx="5684141" cy="3792699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8B059DF-5000-4E72-8E46-59E8C83BDDD3}"/>
              </a:ext>
            </a:extLst>
          </p:cNvPr>
          <p:cNvSpPr txBox="1"/>
          <p:nvPr/>
        </p:nvSpPr>
        <p:spPr>
          <a:xfrm>
            <a:off x="1947280" y="5657446"/>
            <a:ext cx="327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>
                <a:latin typeface="NikoshBAN" pitchFamily="2" charset="0"/>
                <a:cs typeface="NikoshBAN" pitchFamily="2" charset="0"/>
              </a:rPr>
              <a:t>ভূ-পৃষ্ঠস্থ পানি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819F8A-FF17-4D61-B42E-22C49C077971}"/>
              </a:ext>
            </a:extLst>
          </p:cNvPr>
          <p:cNvSpPr txBox="1"/>
          <p:nvPr/>
        </p:nvSpPr>
        <p:spPr>
          <a:xfrm>
            <a:off x="7771855" y="5595891"/>
            <a:ext cx="3048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b="1" dirty="0">
                <a:latin typeface="NikoshBAN" pitchFamily="2" charset="0"/>
                <a:cs typeface="NikoshBAN" pitchFamily="2" charset="0"/>
              </a:rPr>
              <a:t>ভূ-গর্ভস্থ পানি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230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2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ghagutia-poddo-beel-011-626x365.jpg">
            <a:extLst>
              <a:ext uri="{FF2B5EF4-FFF2-40B4-BE49-F238E27FC236}">
                <a16:creationId xmlns:a16="http://schemas.microsoft.com/office/drawing/2014/main" id="{8F8E139C-93C5-47C8-8D8F-1EBE5C6944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8117" y="2043200"/>
            <a:ext cx="7368336" cy="4144689"/>
          </a:xfrm>
          <a:prstGeom prst="roundRect">
            <a:avLst/>
          </a:prstGeom>
        </p:spPr>
      </p:pic>
      <p:sp>
        <p:nvSpPr>
          <p:cNvPr id="10" name="Right Arrow 7">
            <a:extLst>
              <a:ext uri="{FF2B5EF4-FFF2-40B4-BE49-F238E27FC236}">
                <a16:creationId xmlns:a16="http://schemas.microsoft.com/office/drawing/2014/main" id="{CA958936-9FD3-49F8-B1C5-4CA04E909224}"/>
              </a:ext>
            </a:extLst>
          </p:cNvPr>
          <p:cNvSpPr/>
          <p:nvPr/>
        </p:nvSpPr>
        <p:spPr>
          <a:xfrm rot="5400000">
            <a:off x="5425948" y="1488124"/>
            <a:ext cx="1077503" cy="685800"/>
          </a:xfrm>
          <a:prstGeom prst="rightArrow">
            <a:avLst>
              <a:gd name="adj1" fmla="val 45898"/>
              <a:gd name="adj2" fmla="val 52051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35F9F4E-6045-4B56-A782-5CFB5017229A}"/>
              </a:ext>
            </a:extLst>
          </p:cNvPr>
          <p:cNvSpPr txBox="1"/>
          <p:nvPr/>
        </p:nvSpPr>
        <p:spPr>
          <a:xfrm>
            <a:off x="7869740" y="407423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69075F8-0143-495A-AE9B-6A96C30C0E00}"/>
              </a:ext>
            </a:extLst>
          </p:cNvPr>
          <p:cNvSpPr txBox="1"/>
          <p:nvPr/>
        </p:nvSpPr>
        <p:spPr>
          <a:xfrm>
            <a:off x="9648868" y="3581400"/>
            <a:ext cx="1420208" cy="830997"/>
          </a:xfrm>
          <a:prstGeom prst="rect">
            <a:avLst/>
          </a:prstGeom>
          <a:ln w="3810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4800" b="1" dirty="0">
                <a:latin typeface="NikoshBAN" pitchFamily="2" charset="0"/>
                <a:cs typeface="NikoshBAN" pitchFamily="2" charset="0"/>
              </a:rPr>
              <a:t>বিল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8B1D17-65FA-4815-AADD-0490E87BD74F}"/>
              </a:ext>
            </a:extLst>
          </p:cNvPr>
          <p:cNvSpPr txBox="1"/>
          <p:nvPr/>
        </p:nvSpPr>
        <p:spPr>
          <a:xfrm>
            <a:off x="3193367" y="406882"/>
            <a:ext cx="5436284" cy="9188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IN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ভূ-পৃষ্ঠস্থ পানির উৎস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259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0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B8B1D17-65FA-4815-AADD-0490E87BD74F}"/>
              </a:ext>
            </a:extLst>
          </p:cNvPr>
          <p:cNvSpPr txBox="1"/>
          <p:nvPr/>
        </p:nvSpPr>
        <p:spPr>
          <a:xfrm>
            <a:off x="3457146" y="355487"/>
            <a:ext cx="4890471" cy="9188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IN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ভূ-পৃষ্ঠস্থ পানির উৎস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ight Arrow 8">
            <a:extLst>
              <a:ext uri="{FF2B5EF4-FFF2-40B4-BE49-F238E27FC236}">
                <a16:creationId xmlns:a16="http://schemas.microsoft.com/office/drawing/2014/main" id="{32F067D5-943F-4258-82B4-97382B9A9BD1}"/>
              </a:ext>
            </a:extLst>
          </p:cNvPr>
          <p:cNvSpPr/>
          <p:nvPr/>
        </p:nvSpPr>
        <p:spPr>
          <a:xfrm rot="5400000">
            <a:off x="5473004" y="1423189"/>
            <a:ext cx="983472" cy="685800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Tangua_1.jpg">
            <a:extLst>
              <a:ext uri="{FF2B5EF4-FFF2-40B4-BE49-F238E27FC236}">
                <a16:creationId xmlns:a16="http://schemas.microsoft.com/office/drawing/2014/main" id="{FDC636F0-C9D7-4625-BD30-DEE697C8DD1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46638" y="2257825"/>
            <a:ext cx="7546112" cy="4244688"/>
          </a:xfrm>
          <a:prstGeom prst="round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35F9F4E-6045-4B56-A782-5CFB5017229A}"/>
              </a:ext>
            </a:extLst>
          </p:cNvPr>
          <p:cNvSpPr txBox="1"/>
          <p:nvPr/>
        </p:nvSpPr>
        <p:spPr>
          <a:xfrm>
            <a:off x="7869740" y="407423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4A86A3E-AB31-47E4-9547-47A7D99EE13D}"/>
              </a:ext>
            </a:extLst>
          </p:cNvPr>
          <p:cNvSpPr txBox="1"/>
          <p:nvPr/>
        </p:nvSpPr>
        <p:spPr>
          <a:xfrm>
            <a:off x="9792750" y="3733800"/>
            <a:ext cx="1531742" cy="830997"/>
          </a:xfrm>
          <a:prstGeom prst="rect">
            <a:avLst/>
          </a:prstGeom>
          <a:ln w="3810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4800" b="1" dirty="0">
                <a:latin typeface="NikoshBAN" pitchFamily="2" charset="0"/>
                <a:cs typeface="NikoshBAN" pitchFamily="2" charset="0"/>
              </a:rPr>
              <a:t>হাঁওড়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56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FCB77AC-080A-46EE-958E-1FA8E981D27F}"/>
              </a:ext>
            </a:extLst>
          </p:cNvPr>
          <p:cNvSpPr txBox="1"/>
          <p:nvPr/>
        </p:nvSpPr>
        <p:spPr>
          <a:xfrm rot="16200000">
            <a:off x="-1314999" y="2942580"/>
            <a:ext cx="6530976" cy="918865"/>
          </a:xfrm>
          <a:prstGeom prst="rect">
            <a:avLst/>
          </a:prstGeom>
          <a:solidFill>
            <a:srgbClr val="2FC8DD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IN" sz="5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ভূ-পৃষ্ঠস্থ পানির উৎস</a:t>
            </a:r>
            <a:endParaRPr lang="en-US" sz="54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ight Arrow 4">
            <a:extLst>
              <a:ext uri="{FF2B5EF4-FFF2-40B4-BE49-F238E27FC236}">
                <a16:creationId xmlns:a16="http://schemas.microsoft.com/office/drawing/2014/main" id="{25528EA6-7AEB-41BE-B0FA-6FCD97472EED}"/>
              </a:ext>
            </a:extLst>
          </p:cNvPr>
          <p:cNvSpPr/>
          <p:nvPr/>
        </p:nvSpPr>
        <p:spPr>
          <a:xfrm>
            <a:off x="2819400" y="1333499"/>
            <a:ext cx="1185698" cy="685800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2675d578cc335d698b815b7a6e8bbc5-575a1b617b710.JPG">
            <a:extLst>
              <a:ext uri="{FF2B5EF4-FFF2-40B4-BE49-F238E27FC236}">
                <a16:creationId xmlns:a16="http://schemas.microsoft.com/office/drawing/2014/main" id="{4D997728-EA49-49F5-B492-80909F08DAD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5099" y="218760"/>
            <a:ext cx="5074768" cy="3195895"/>
          </a:xfrm>
          <a:prstGeom prst="roundRect">
            <a:avLst/>
          </a:prstGeom>
        </p:spPr>
      </p:pic>
      <p:sp>
        <p:nvSpPr>
          <p:cNvPr id="10" name="Right Arrow 9">
            <a:extLst>
              <a:ext uri="{FF2B5EF4-FFF2-40B4-BE49-F238E27FC236}">
                <a16:creationId xmlns:a16="http://schemas.microsoft.com/office/drawing/2014/main" id="{6CF0B6FC-2EAF-4CA5-A499-AD1E4DA87465}"/>
              </a:ext>
            </a:extLst>
          </p:cNvPr>
          <p:cNvSpPr/>
          <p:nvPr/>
        </p:nvSpPr>
        <p:spPr>
          <a:xfrm>
            <a:off x="2819400" y="4422919"/>
            <a:ext cx="1185698" cy="685800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images (5).jpg">
            <a:extLst>
              <a:ext uri="{FF2B5EF4-FFF2-40B4-BE49-F238E27FC236}">
                <a16:creationId xmlns:a16="http://schemas.microsoft.com/office/drawing/2014/main" id="{4FDB5283-7955-4BA4-9087-CF0333BBD1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5098" y="3499063"/>
            <a:ext cx="5074769" cy="3156484"/>
          </a:xfrm>
          <a:prstGeom prst="round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1EA4270-2ECA-40C0-A359-7A0A92B9E1FF}"/>
              </a:ext>
            </a:extLst>
          </p:cNvPr>
          <p:cNvSpPr txBox="1"/>
          <p:nvPr/>
        </p:nvSpPr>
        <p:spPr>
          <a:xfrm>
            <a:off x="9326880" y="1298917"/>
            <a:ext cx="2252912" cy="830997"/>
          </a:xfrm>
          <a:prstGeom prst="rect">
            <a:avLst/>
          </a:prstGeom>
          <a:ln w="3810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4800" b="1" dirty="0">
                <a:latin typeface="NikoshBAN" pitchFamily="2" charset="0"/>
                <a:cs typeface="NikoshBAN" pitchFamily="2" charset="0"/>
              </a:rPr>
              <a:t>পুকুর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D1D3CA-370F-444B-B407-AF48C065313C}"/>
              </a:ext>
            </a:extLst>
          </p:cNvPr>
          <p:cNvSpPr txBox="1"/>
          <p:nvPr/>
        </p:nvSpPr>
        <p:spPr>
          <a:xfrm>
            <a:off x="9454833" y="4633670"/>
            <a:ext cx="2362200" cy="830997"/>
          </a:xfrm>
          <a:prstGeom prst="rect">
            <a:avLst/>
          </a:prstGeom>
          <a:ln w="3810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4800" b="1" dirty="0">
                <a:latin typeface="NikoshBAN" pitchFamily="2" charset="0"/>
                <a:cs typeface="NikoshBAN" pitchFamily="2" charset="0"/>
              </a:rPr>
              <a:t>খাল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99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2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A1508DA-2FC0-4190-887B-820774BA78E1}"/>
              </a:ext>
            </a:extLst>
          </p:cNvPr>
          <p:cNvSpPr txBox="1"/>
          <p:nvPr/>
        </p:nvSpPr>
        <p:spPr>
          <a:xfrm rot="16200000">
            <a:off x="-1197124" y="2923363"/>
            <a:ext cx="6510230" cy="1015663"/>
          </a:xfrm>
          <a:prstGeom prst="rect">
            <a:avLst/>
          </a:prstGeom>
          <a:solidFill>
            <a:srgbClr val="2FC8DD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60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ভূ-গর্ভস্থ পানি </a:t>
            </a:r>
            <a:endParaRPr lang="en-US" sz="60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JMS_AGR034.jpg">
            <a:extLst>
              <a:ext uri="{FF2B5EF4-FFF2-40B4-BE49-F238E27FC236}">
                <a16:creationId xmlns:a16="http://schemas.microsoft.com/office/drawing/2014/main" id="{02788FC2-702B-49C4-945E-F7D576C875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5436" y="211250"/>
            <a:ext cx="5434835" cy="3342859"/>
          </a:xfrm>
          <a:prstGeom prst="roundRect">
            <a:avLst/>
          </a:prstGeom>
        </p:spPr>
      </p:pic>
      <p:sp>
        <p:nvSpPr>
          <p:cNvPr id="9" name="Left Arrow 6">
            <a:extLst>
              <a:ext uri="{FF2B5EF4-FFF2-40B4-BE49-F238E27FC236}">
                <a16:creationId xmlns:a16="http://schemas.microsoft.com/office/drawing/2014/main" id="{C6DC1E95-9482-4438-9C0D-5F778D1ED4DE}"/>
              </a:ext>
            </a:extLst>
          </p:cNvPr>
          <p:cNvSpPr/>
          <p:nvPr/>
        </p:nvSpPr>
        <p:spPr>
          <a:xfrm rot="10800000">
            <a:off x="2655930" y="990600"/>
            <a:ext cx="1058369" cy="890380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 Arrow 7">
            <a:extLst>
              <a:ext uri="{FF2B5EF4-FFF2-40B4-BE49-F238E27FC236}">
                <a16:creationId xmlns:a16="http://schemas.microsoft.com/office/drawing/2014/main" id="{4D16ABE8-2642-43C7-B000-B92C9ED6EC88}"/>
              </a:ext>
            </a:extLst>
          </p:cNvPr>
          <p:cNvSpPr/>
          <p:nvPr/>
        </p:nvSpPr>
        <p:spPr>
          <a:xfrm rot="10800000">
            <a:off x="2655932" y="5105400"/>
            <a:ext cx="1053237" cy="890380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628B4C-402D-45DD-8CB3-B5389F170BAA}"/>
              </a:ext>
            </a:extLst>
          </p:cNvPr>
          <p:cNvSpPr txBox="1"/>
          <p:nvPr/>
        </p:nvSpPr>
        <p:spPr>
          <a:xfrm>
            <a:off x="9550423" y="935517"/>
            <a:ext cx="1676400" cy="92333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5400" dirty="0">
                <a:latin typeface="NikoshBAN" pitchFamily="2" charset="0"/>
                <a:cs typeface="NikoshBAN" pitchFamily="2" charset="0"/>
              </a:rPr>
              <a:t>নলকূপ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DFBD3C-6C09-4CCB-B324-627A62BFBE06}"/>
              </a:ext>
            </a:extLst>
          </p:cNvPr>
          <p:cNvSpPr txBox="1"/>
          <p:nvPr/>
        </p:nvSpPr>
        <p:spPr>
          <a:xfrm>
            <a:off x="9717037" y="4999153"/>
            <a:ext cx="1676400" cy="92333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5400" dirty="0">
                <a:latin typeface="NikoshBAN" pitchFamily="2" charset="0"/>
                <a:cs typeface="NikoshBAN" pitchFamily="2" charset="0"/>
              </a:rPr>
              <a:t>কূয়া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5" name="Picture 14" descr="well.jpg">
            <a:extLst>
              <a:ext uri="{FF2B5EF4-FFF2-40B4-BE49-F238E27FC236}">
                <a16:creationId xmlns:a16="http://schemas.microsoft.com/office/drawing/2014/main" id="{843A642A-C687-4C15-B676-511B672C940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8443" y="3656156"/>
            <a:ext cx="5411827" cy="304881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23076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1">
            <a:extLst>
              <a:ext uri="{FF2B5EF4-FFF2-40B4-BE49-F238E27FC236}">
                <a16:creationId xmlns:a16="http://schemas.microsoft.com/office/drawing/2014/main" id="{64D95745-9ED7-4874-B369-BCA95C87AE06}"/>
              </a:ext>
            </a:extLst>
          </p:cNvPr>
          <p:cNvSpPr/>
          <p:nvPr/>
        </p:nvSpPr>
        <p:spPr>
          <a:xfrm>
            <a:off x="4571636" y="405288"/>
            <a:ext cx="3079653" cy="863901"/>
          </a:xfrm>
          <a:prstGeom prst="roundRect">
            <a:avLst>
              <a:gd name="adj" fmla="val 16667"/>
            </a:avLst>
          </a:prstGeom>
          <a:solidFill>
            <a:srgbClr val="2FC8DD"/>
          </a:solidFill>
          <a:ln w="57150">
            <a:solidFill>
              <a:srgbClr val="00B05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5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7555D3-FAB2-4B79-9497-77A76302546C}"/>
              </a:ext>
            </a:extLst>
          </p:cNvPr>
          <p:cNvSpPr/>
          <p:nvPr/>
        </p:nvSpPr>
        <p:spPr>
          <a:xfrm>
            <a:off x="2209799" y="4108495"/>
            <a:ext cx="777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4800" dirty="0">
                <a:latin typeface="NikoshBAN" pitchFamily="2" charset="0"/>
                <a:cs typeface="NikoshBAN" pitchFamily="2" charset="0"/>
              </a:rPr>
              <a:t>১। সেচের পানির উৎস গুলো বর্ণনা কর ?</a:t>
            </a:r>
          </a:p>
          <a:p>
            <a:r>
              <a:rPr lang="bn-IN" sz="4400" dirty="0">
                <a:latin typeface="NikoshBAN" pitchFamily="2" charset="0"/>
                <a:cs typeface="NikoshBAN" pitchFamily="2" charset="0"/>
              </a:rPr>
              <a:t>                                   (সময়-৩ মনিট) </a:t>
            </a:r>
            <a:endParaRPr lang="en-US" sz="4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C19FEA-26E9-412B-8714-4A1B0410FCC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636" y="1674902"/>
            <a:ext cx="3343275" cy="2433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002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2">
            <a:extLst>
              <a:ext uri="{FF2B5EF4-FFF2-40B4-BE49-F238E27FC236}">
                <a16:creationId xmlns:a16="http://schemas.microsoft.com/office/drawing/2014/main" id="{74CCDDD4-4381-4C76-98FA-D5C0A830E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9566" y="-46755"/>
            <a:ext cx="5172868" cy="1191220"/>
          </a:xfrm>
          <a:prstGeom prst="roundRect">
            <a:avLst>
              <a:gd name="adj" fmla="val 39276"/>
            </a:avLst>
          </a:prstGeom>
          <a:noFill/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bn-IN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 </a:t>
            </a:r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bn-IN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প্রয়োজনীয়তা</a:t>
            </a:r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5" name="Picture 2" descr="C:\Users\User.TTTC.ICTLab-03\Desktop\rice600x400.jpg">
            <a:extLst>
              <a:ext uri="{FF2B5EF4-FFF2-40B4-BE49-F238E27FC236}">
                <a16:creationId xmlns:a16="http://schemas.microsoft.com/office/drawing/2014/main" id="{914102F0-FF38-45DD-9206-6849BC91C6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67600" y="3764126"/>
            <a:ext cx="4368797" cy="2457448"/>
          </a:xfrm>
          <a:prstGeom prst="roundRect">
            <a:avLst>
              <a:gd name="adj" fmla="val 15757"/>
            </a:avLst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4">
            <a:extLst>
              <a:ext uri="{FF2B5EF4-FFF2-40B4-BE49-F238E27FC236}">
                <a16:creationId xmlns:a16="http://schemas.microsoft.com/office/drawing/2014/main" id="{78F1AF50-215F-4CE8-B0CA-459390703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982" y="902103"/>
            <a:ext cx="7128666" cy="584006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>
              <a:lnSpc>
                <a:spcPct val="150000"/>
              </a:lnSpc>
              <a:spcBef>
                <a:spcPct val="0"/>
              </a:spcBef>
              <a:buClr>
                <a:srgbClr val="C00000"/>
              </a:buClr>
              <a:buFont typeface="Yu Mincho Light" panose="02020300000000000000" pitchFamily="18" charset="-128"/>
              <a:buChar char="※"/>
              <a:defRPr/>
            </a:pP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সময়মত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পরিমাণমত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দেওয়া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lnSpc>
                <a:spcPct val="150000"/>
              </a:lnSpc>
              <a:spcBef>
                <a:spcPct val="0"/>
              </a:spcBef>
              <a:buClr>
                <a:srgbClr val="C00000"/>
              </a:buClr>
              <a:buFont typeface="Yu Mincho Light" panose="02020300000000000000" pitchFamily="18" charset="-128"/>
              <a:buChar char="※"/>
              <a:defRPr/>
            </a:pP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শীতকালে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খরা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পতিরোধে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সেচ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ছাড়া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চলে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lnSpc>
                <a:spcPct val="150000"/>
              </a:lnSpc>
              <a:spcBef>
                <a:spcPct val="0"/>
              </a:spcBef>
              <a:buClr>
                <a:srgbClr val="C00000"/>
              </a:buClr>
              <a:buFont typeface="Yu Mincho Light" panose="02020300000000000000" pitchFamily="18" charset="-128"/>
              <a:buChar char="※"/>
              <a:defRPr/>
            </a:pP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অনাবৃষ্টি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কম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বৃষ্টিতে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সেচ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দরকার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lnSpc>
                <a:spcPct val="150000"/>
              </a:lnSpc>
              <a:spcBef>
                <a:spcPct val="0"/>
              </a:spcBef>
              <a:buClr>
                <a:srgbClr val="C00000"/>
              </a:buClr>
              <a:buFont typeface="Yu Mincho Light" panose="02020300000000000000" pitchFamily="18" charset="-128"/>
              <a:buChar char="※"/>
              <a:defRPr/>
            </a:pP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উফসি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জাতের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ফসলে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সেচ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অপরিহার্য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lnSpc>
                <a:spcPct val="150000"/>
              </a:lnSpc>
              <a:spcBef>
                <a:spcPct val="0"/>
              </a:spcBef>
              <a:buClr>
                <a:srgbClr val="C00000"/>
              </a:buClr>
              <a:buFont typeface="Yu Mincho Light" panose="02020300000000000000" pitchFamily="18" charset="-128"/>
              <a:buChar char="※"/>
              <a:defRPr/>
            </a:pP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ফসলের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উৎপাদন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বাড়ায়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lnSpc>
                <a:spcPct val="150000"/>
              </a:lnSpc>
              <a:spcBef>
                <a:spcPct val="0"/>
              </a:spcBef>
              <a:buClr>
                <a:srgbClr val="C00000"/>
              </a:buClr>
              <a:buFont typeface="Yu Mincho Light" panose="02020300000000000000" pitchFamily="18" charset="-128"/>
              <a:buChar char="※"/>
              <a:defRPr/>
            </a:pPr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জমিকে চাষ উপযোগী ক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রে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lnSpc>
                <a:spcPct val="150000"/>
              </a:lnSpc>
              <a:spcBef>
                <a:spcPct val="0"/>
              </a:spcBef>
              <a:buClr>
                <a:srgbClr val="C00000"/>
              </a:buClr>
              <a:buFont typeface="Yu Mincho Light" panose="02020300000000000000" pitchFamily="18" charset="-128"/>
              <a:buChar char="※"/>
              <a:defRPr/>
            </a:pP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71A97DB-691A-45B2-B617-5F939E15DD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67600" y="1287625"/>
            <a:ext cx="4368797" cy="2333341"/>
          </a:xfrm>
          <a:prstGeom prst="roundRect">
            <a:avLst>
              <a:gd name="adj" fmla="val 23182"/>
            </a:avLst>
          </a:prstGeom>
          <a:ln w="889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33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33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33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33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33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33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User.TTTC.ICTLab-03\Desktop\puddling.JPG">
            <a:extLst>
              <a:ext uri="{FF2B5EF4-FFF2-40B4-BE49-F238E27FC236}">
                <a16:creationId xmlns:a16="http://schemas.microsoft.com/office/drawing/2014/main" id="{DAAFD51B-0932-4EFB-89CB-4E5527E8D2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51894" y="760035"/>
            <a:ext cx="4277296" cy="2507651"/>
          </a:xfrm>
          <a:prstGeom prst="roundRect">
            <a:avLst>
              <a:gd name="adj" fmla="val 20238"/>
            </a:avLst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4">
            <a:extLst>
              <a:ext uri="{FF2B5EF4-FFF2-40B4-BE49-F238E27FC236}">
                <a16:creationId xmlns:a16="http://schemas.microsoft.com/office/drawing/2014/main" id="{292524E4-4AFF-4C2D-AC32-CB064B2BD8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633046"/>
            <a:ext cx="7619999" cy="584006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>
              <a:lnSpc>
                <a:spcPct val="150000"/>
              </a:lnSpc>
              <a:spcBef>
                <a:spcPct val="0"/>
              </a:spcBef>
              <a:buClr>
                <a:srgbClr val="C00000"/>
              </a:buClr>
              <a:buFont typeface="Yu Mincho Light" panose="02020300000000000000" pitchFamily="18" charset="-128"/>
              <a:buChar char="※"/>
              <a:defRPr/>
            </a:pP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উচুঁ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বালি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মাটিতে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সেচ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অধিক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কার্যকরী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lnSpc>
                <a:spcPct val="150000"/>
              </a:lnSpc>
              <a:spcBef>
                <a:spcPct val="0"/>
              </a:spcBef>
              <a:buClr>
                <a:srgbClr val="C00000"/>
              </a:buClr>
              <a:buFont typeface="Yu Mincho Light" panose="02020300000000000000" pitchFamily="18" charset="-128"/>
              <a:buChar char="※"/>
              <a:defRPr/>
            </a:pP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ধানক্ষেতে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উচ্চতা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বজায়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রাখে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lnSpc>
                <a:spcPct val="150000"/>
              </a:lnSpc>
              <a:spcBef>
                <a:spcPct val="0"/>
              </a:spcBef>
              <a:buClr>
                <a:srgbClr val="C00000"/>
              </a:buClr>
              <a:buFont typeface="Yu Mincho Light" panose="02020300000000000000" pitchFamily="18" charset="-128"/>
              <a:buChar char="※"/>
              <a:defRPr/>
            </a:pP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উপকারি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অনুজীবের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কার্যকলাপ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lnSpc>
                <a:spcPct val="150000"/>
              </a:lnSpc>
              <a:spcBef>
                <a:spcPct val="0"/>
              </a:spcBef>
              <a:buClr>
                <a:srgbClr val="C00000"/>
              </a:buClr>
              <a:buFont typeface="Yu Mincho Light" panose="02020300000000000000" pitchFamily="18" charset="-128"/>
              <a:buChar char="※"/>
              <a:defRPr/>
            </a:pP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জৈব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পদার্থের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পচন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তরান্বিত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lnSpc>
                <a:spcPct val="150000"/>
              </a:lnSpc>
              <a:spcBef>
                <a:spcPct val="0"/>
              </a:spcBef>
              <a:buClr>
                <a:srgbClr val="C00000"/>
              </a:buClr>
              <a:buFont typeface="Yu Mincho Light" panose="02020300000000000000" pitchFamily="18" charset="-128"/>
              <a:buChar char="※"/>
              <a:defRPr/>
            </a:pP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রাসায়নিক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গাছের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গ্রহণ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উপযোগী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lnSpc>
                <a:spcPct val="150000"/>
              </a:lnSpc>
              <a:spcBef>
                <a:spcPct val="0"/>
              </a:spcBef>
              <a:buClr>
                <a:srgbClr val="C00000"/>
              </a:buClr>
              <a:buFont typeface="Yu Mincho Light" panose="02020300000000000000" pitchFamily="18" charset="-128"/>
              <a:buChar char="※"/>
              <a:defRPr/>
            </a:pPr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জমি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মাটির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ভৌত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গুণাবলি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lnSpc>
                <a:spcPct val="150000"/>
              </a:lnSpc>
              <a:spcBef>
                <a:spcPct val="0"/>
              </a:spcBef>
              <a:buClr>
                <a:srgbClr val="C00000"/>
              </a:buClr>
              <a:buFont typeface="Yu Mincho Light" panose="02020300000000000000" pitchFamily="18" charset="-128"/>
              <a:buChar char="※"/>
              <a:defRPr/>
            </a:pP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জমিতে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ফসলের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মাছের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চাষ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CA56AB2E-F7AC-4C93-9073-78C6029CDE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9566" y="-83944"/>
            <a:ext cx="5172868" cy="1191220"/>
          </a:xfrm>
          <a:prstGeom prst="roundRect">
            <a:avLst>
              <a:gd name="adj" fmla="val 39276"/>
            </a:avLst>
          </a:prstGeom>
          <a:noFill/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bn-IN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 </a:t>
            </a:r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bn-IN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প্রয়োজনীয়তা</a:t>
            </a:r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118F1E-2C79-4226-8965-AD71F7DE63A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63617" y="3402975"/>
            <a:ext cx="4265573" cy="2507651"/>
          </a:xfrm>
          <a:prstGeom prst="round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 extrusionH="76200" contourW="12700">
            <a:bevelT/>
            <a:bevelB/>
            <a:extrusionClr>
              <a:srgbClr val="00B0F0"/>
            </a:extrusionClr>
            <a:contourClr>
              <a:srgbClr val="006600"/>
            </a:contourClr>
          </a:sp3d>
        </p:spPr>
      </p:pic>
    </p:spTree>
    <p:extLst>
      <p:ext uri="{BB962C8B-B14F-4D97-AF65-F5344CB8AC3E}">
        <p14:creationId xmlns:p14="http://schemas.microsoft.com/office/powerpoint/2010/main" val="2213943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33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33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33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33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33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33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33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19E23CB-35FD-43C7-BC78-30F7783AEA0E}"/>
              </a:ext>
            </a:extLst>
          </p:cNvPr>
          <p:cNvSpPr txBox="1"/>
          <p:nvPr/>
        </p:nvSpPr>
        <p:spPr>
          <a:xfrm>
            <a:off x="309219" y="3686390"/>
            <a:ext cx="116541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NikoshBAN" pitchFamily="2" charset="0"/>
                <a:cs typeface="NikoshBAN" pitchFamily="2" charset="0"/>
              </a:rPr>
              <a:t>কামাল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 মিয়া তাহার দুই খন্ড জমিতে ধান চাষ করেছেন।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প্রথম খন্ড জমিতে অতিরিক্ত পানির জন্য ধানের চারা পচে যাচ্ছে। কিন্তু দ্বিতীয় খন্ড জমিতে পানির অভাবে জমির মাটি শুকিয়ে ধানের চারা মারা যাচ্ছে।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স্থানীয় কৃষি অফিসের সাথে যোগাযোগ করলে কৃষি অফিসার পরার্মশ দেন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যে জমিতে সেচের ব্যবস্থা করার জন্য ।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 descr="images (7).jpg">
            <a:extLst>
              <a:ext uri="{FF2B5EF4-FFF2-40B4-BE49-F238E27FC236}">
                <a16:creationId xmlns:a16="http://schemas.microsoft.com/office/drawing/2014/main" id="{D40C5F40-7DA4-4879-BDE0-2FA1534373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6919" y="409346"/>
            <a:ext cx="6978161" cy="2888890"/>
          </a:xfrm>
          <a:prstGeom prst="roundRect">
            <a:avLst>
              <a:gd name="adj" fmla="val 23990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570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B110A79-D9A4-4825-84D6-1C68487A0135}"/>
              </a:ext>
            </a:extLst>
          </p:cNvPr>
          <p:cNvSpPr/>
          <p:nvPr/>
        </p:nvSpPr>
        <p:spPr>
          <a:xfrm rot="5400000">
            <a:off x="-909022" y="2034267"/>
            <a:ext cx="6059521" cy="261966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2B4A0237-1BA3-4BD0-AD54-290ECDCDD3AC}"/>
              </a:ext>
            </a:extLst>
          </p:cNvPr>
          <p:cNvSpPr/>
          <p:nvPr/>
        </p:nvSpPr>
        <p:spPr>
          <a:xfrm rot="5400000">
            <a:off x="3197155" y="340953"/>
            <a:ext cx="50932" cy="45719"/>
          </a:xfrm>
          <a:custGeom>
            <a:avLst/>
            <a:gdLst>
              <a:gd name="connsiteX0" fmla="*/ 0 w 50932"/>
              <a:gd name="connsiteY0" fmla="*/ 16954 h 16954"/>
              <a:gd name="connsiteX1" fmla="*/ 6464 w 50932"/>
              <a:gd name="connsiteY1" fmla="*/ 0 h 16954"/>
              <a:gd name="connsiteX2" fmla="*/ 50932 w 50932"/>
              <a:gd name="connsiteY2" fmla="*/ 16954 h 16954"/>
              <a:gd name="connsiteX3" fmla="*/ 0 w 50932"/>
              <a:gd name="connsiteY3" fmla="*/ 16954 h 16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932" h="16954">
                <a:moveTo>
                  <a:pt x="0" y="16954"/>
                </a:moveTo>
                <a:lnTo>
                  <a:pt x="6464" y="0"/>
                </a:lnTo>
                <a:lnTo>
                  <a:pt x="50932" y="16954"/>
                </a:lnTo>
                <a:lnTo>
                  <a:pt x="0" y="16954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B18439E-BF35-4A8E-B669-79D9A5844D69}"/>
              </a:ext>
            </a:extLst>
          </p:cNvPr>
          <p:cNvSpPr/>
          <p:nvPr/>
        </p:nvSpPr>
        <p:spPr>
          <a:xfrm rot="5400000">
            <a:off x="856743" y="345948"/>
            <a:ext cx="59755" cy="45719"/>
          </a:xfrm>
          <a:custGeom>
            <a:avLst/>
            <a:gdLst>
              <a:gd name="connsiteX0" fmla="*/ 0 w 59755"/>
              <a:gd name="connsiteY0" fmla="*/ 0 h 19704"/>
              <a:gd name="connsiteX1" fmla="*/ 59755 w 59755"/>
              <a:gd name="connsiteY1" fmla="*/ 0 h 19704"/>
              <a:gd name="connsiteX2" fmla="*/ 7418 w 59755"/>
              <a:gd name="connsiteY2" fmla="*/ 19704 h 19704"/>
              <a:gd name="connsiteX3" fmla="*/ 0 w 59755"/>
              <a:gd name="connsiteY3" fmla="*/ 0 h 19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755" h="19704">
                <a:moveTo>
                  <a:pt x="0" y="0"/>
                </a:moveTo>
                <a:lnTo>
                  <a:pt x="59755" y="0"/>
                </a:lnTo>
                <a:lnTo>
                  <a:pt x="7418" y="197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4334739-E2CD-4F29-BEBE-091FCD4F853E}"/>
              </a:ext>
            </a:extLst>
          </p:cNvPr>
          <p:cNvSpPr/>
          <p:nvPr/>
        </p:nvSpPr>
        <p:spPr>
          <a:xfrm rot="5400000">
            <a:off x="-270428" y="2701855"/>
            <a:ext cx="5984581" cy="1292338"/>
          </a:xfrm>
          <a:custGeom>
            <a:avLst/>
            <a:gdLst>
              <a:gd name="connsiteX0" fmla="*/ 0 w 5984581"/>
              <a:gd name="connsiteY0" fmla="*/ 0 h 1144035"/>
              <a:gd name="connsiteX1" fmla="*/ 5984581 w 5984581"/>
              <a:gd name="connsiteY1" fmla="*/ 0 h 1144035"/>
              <a:gd name="connsiteX2" fmla="*/ 5984581 w 5984581"/>
              <a:gd name="connsiteY2" fmla="*/ 69488 h 1144035"/>
              <a:gd name="connsiteX3" fmla="*/ 5968475 w 5984581"/>
              <a:gd name="connsiteY3" fmla="*/ 26706 h 1144035"/>
              <a:gd name="connsiteX4" fmla="*/ 3000668 w 5984581"/>
              <a:gd name="connsiteY4" fmla="*/ 1144035 h 1144035"/>
              <a:gd name="connsiteX5" fmla="*/ 0 w 5984581"/>
              <a:gd name="connsiteY5" fmla="*/ 0 h 1144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84581" h="1144035">
                <a:moveTo>
                  <a:pt x="0" y="0"/>
                </a:moveTo>
                <a:lnTo>
                  <a:pt x="5984581" y="0"/>
                </a:lnTo>
                <a:lnTo>
                  <a:pt x="5984581" y="69488"/>
                </a:lnTo>
                <a:lnTo>
                  <a:pt x="5968475" y="26706"/>
                </a:lnTo>
                <a:lnTo>
                  <a:pt x="3000668" y="114403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C4EF9C8-83F6-4B3E-A17C-C7924985D6C5}"/>
              </a:ext>
            </a:extLst>
          </p:cNvPr>
          <p:cNvGrpSpPr/>
          <p:nvPr/>
        </p:nvGrpSpPr>
        <p:grpSpPr>
          <a:xfrm>
            <a:off x="794929" y="355733"/>
            <a:ext cx="2635646" cy="5995640"/>
            <a:chOff x="898638" y="432787"/>
            <a:chExt cx="2333191" cy="5995640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D0CE6A0-AADC-4CBA-8382-2F442765F9AA}"/>
                </a:ext>
              </a:extLst>
            </p:cNvPr>
            <p:cNvSpPr/>
            <p:nvPr/>
          </p:nvSpPr>
          <p:spPr>
            <a:xfrm rot="5400000">
              <a:off x="566788" y="778781"/>
              <a:ext cx="3011036" cy="2319047"/>
            </a:xfrm>
            <a:custGeom>
              <a:avLst/>
              <a:gdLst>
                <a:gd name="connsiteX0" fmla="*/ 0 w 3011036"/>
                <a:gd name="connsiteY0" fmla="*/ 2319047 h 2319047"/>
                <a:gd name="connsiteX1" fmla="*/ 0 w 3011036"/>
                <a:gd name="connsiteY1" fmla="*/ 0 h 2319047"/>
                <a:gd name="connsiteX2" fmla="*/ 24008 w 3011036"/>
                <a:gd name="connsiteY2" fmla="*/ 0 h 2319047"/>
                <a:gd name="connsiteX3" fmla="*/ 14185 w 3011036"/>
                <a:gd name="connsiteY3" fmla="*/ 25765 h 2319047"/>
                <a:gd name="connsiteX4" fmla="*/ 3011036 w 3011036"/>
                <a:gd name="connsiteY4" fmla="*/ 1168346 h 2319047"/>
                <a:gd name="connsiteX5" fmla="*/ 15900 w 3011036"/>
                <a:gd name="connsiteY5" fmla="*/ 2295964 h 2319047"/>
                <a:gd name="connsiteX6" fmla="*/ 24591 w 3011036"/>
                <a:gd name="connsiteY6" fmla="*/ 2319047 h 2319047"/>
                <a:gd name="connsiteX7" fmla="*/ 0 w 3011036"/>
                <a:gd name="connsiteY7" fmla="*/ 2319047 h 2319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11036" h="2319047">
                  <a:moveTo>
                    <a:pt x="0" y="2319047"/>
                  </a:moveTo>
                  <a:lnTo>
                    <a:pt x="0" y="0"/>
                  </a:lnTo>
                  <a:lnTo>
                    <a:pt x="24008" y="0"/>
                  </a:lnTo>
                  <a:lnTo>
                    <a:pt x="14185" y="25765"/>
                  </a:lnTo>
                  <a:lnTo>
                    <a:pt x="3011036" y="1168346"/>
                  </a:lnTo>
                  <a:lnTo>
                    <a:pt x="15900" y="2295964"/>
                  </a:lnTo>
                  <a:lnTo>
                    <a:pt x="24591" y="2319047"/>
                  </a:lnTo>
                  <a:lnTo>
                    <a:pt x="0" y="2319047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C07082B-9825-459B-8080-74B6CE00D04B}"/>
                </a:ext>
              </a:extLst>
            </p:cNvPr>
            <p:cNvSpPr/>
            <p:nvPr/>
          </p:nvSpPr>
          <p:spPr>
            <a:xfrm rot="5400000">
              <a:off x="-1463176" y="2892945"/>
              <a:ext cx="5944842" cy="1126122"/>
            </a:xfrm>
            <a:custGeom>
              <a:avLst/>
              <a:gdLst>
                <a:gd name="connsiteX0" fmla="*/ 0 w 5944842"/>
                <a:gd name="connsiteY0" fmla="*/ 1126122 h 1126122"/>
                <a:gd name="connsiteX1" fmla="*/ 2991160 w 5944842"/>
                <a:gd name="connsiteY1" fmla="*/ 0 h 1126122"/>
                <a:gd name="connsiteX2" fmla="*/ 5944842 w 5944842"/>
                <a:gd name="connsiteY2" fmla="*/ 1126122 h 1126122"/>
                <a:gd name="connsiteX3" fmla="*/ 0 w 5944842"/>
                <a:gd name="connsiteY3" fmla="*/ 1126122 h 1126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44842" h="1126122">
                  <a:moveTo>
                    <a:pt x="0" y="1126122"/>
                  </a:moveTo>
                  <a:lnTo>
                    <a:pt x="2991160" y="0"/>
                  </a:lnTo>
                  <a:lnTo>
                    <a:pt x="5944842" y="1126122"/>
                  </a:lnTo>
                  <a:lnTo>
                    <a:pt x="0" y="1126122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950E812-1158-4B38-A64F-D47788ED423D}"/>
                </a:ext>
              </a:extLst>
            </p:cNvPr>
            <p:cNvSpPr/>
            <p:nvPr/>
          </p:nvSpPr>
          <p:spPr>
            <a:xfrm rot="5400000">
              <a:off x="563693" y="3811348"/>
              <a:ext cx="2919443" cy="2249553"/>
            </a:xfrm>
            <a:custGeom>
              <a:avLst/>
              <a:gdLst>
                <a:gd name="connsiteX0" fmla="*/ 0 w 2919443"/>
                <a:gd name="connsiteY0" fmla="*/ 1099121 h 2249553"/>
                <a:gd name="connsiteX1" fmla="*/ 2919443 w 2919443"/>
                <a:gd name="connsiteY1" fmla="*/ 0 h 2249553"/>
                <a:gd name="connsiteX2" fmla="*/ 2919443 w 2919443"/>
                <a:gd name="connsiteY2" fmla="*/ 2249553 h 2249553"/>
                <a:gd name="connsiteX3" fmla="*/ 2892522 w 2919443"/>
                <a:gd name="connsiteY3" fmla="*/ 2249553 h 2249553"/>
                <a:gd name="connsiteX4" fmla="*/ 2908377 w 2919443"/>
                <a:gd name="connsiteY4" fmla="*/ 2207970 h 2249553"/>
                <a:gd name="connsiteX5" fmla="*/ 0 w 2919443"/>
                <a:gd name="connsiteY5" fmla="*/ 1099121 h 2249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9443" h="2249553">
                  <a:moveTo>
                    <a:pt x="0" y="1099121"/>
                  </a:moveTo>
                  <a:lnTo>
                    <a:pt x="2919443" y="0"/>
                  </a:lnTo>
                  <a:lnTo>
                    <a:pt x="2919443" y="2249553"/>
                  </a:lnTo>
                  <a:lnTo>
                    <a:pt x="2892522" y="2249553"/>
                  </a:lnTo>
                  <a:lnTo>
                    <a:pt x="2908377" y="2207970"/>
                  </a:lnTo>
                  <a:lnTo>
                    <a:pt x="0" y="1099121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36D120C-E22B-44D7-B0EB-B2163C748FF7}"/>
              </a:ext>
            </a:extLst>
          </p:cNvPr>
          <p:cNvSpPr/>
          <p:nvPr/>
        </p:nvSpPr>
        <p:spPr>
          <a:xfrm rot="5400000">
            <a:off x="884914" y="6322373"/>
            <a:ext cx="3412" cy="45719"/>
          </a:xfrm>
          <a:custGeom>
            <a:avLst/>
            <a:gdLst>
              <a:gd name="connsiteX0" fmla="*/ 0 w 3412"/>
              <a:gd name="connsiteY0" fmla="*/ 0 h 1136"/>
              <a:gd name="connsiteX1" fmla="*/ 3412 w 3412"/>
              <a:gd name="connsiteY1" fmla="*/ 0 h 1136"/>
              <a:gd name="connsiteX2" fmla="*/ 2979 w 3412"/>
              <a:gd name="connsiteY2" fmla="*/ 1136 h 1136"/>
              <a:gd name="connsiteX3" fmla="*/ 0 w 3412"/>
              <a:gd name="connsiteY3" fmla="*/ 0 h 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2" h="1136">
                <a:moveTo>
                  <a:pt x="0" y="0"/>
                </a:moveTo>
                <a:lnTo>
                  <a:pt x="3412" y="0"/>
                </a:lnTo>
                <a:lnTo>
                  <a:pt x="2979" y="11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A5A68E13-5003-4830-B07A-77B4300C7B95}"/>
              </a:ext>
            </a:extLst>
          </p:cNvPr>
          <p:cNvSpPr/>
          <p:nvPr/>
        </p:nvSpPr>
        <p:spPr>
          <a:xfrm rot="5400000" flipV="1">
            <a:off x="1253775" y="2522945"/>
            <a:ext cx="5984582" cy="1682081"/>
          </a:xfrm>
          <a:custGeom>
            <a:avLst/>
            <a:gdLst>
              <a:gd name="connsiteX0" fmla="*/ 0 w 5984581"/>
              <a:gd name="connsiteY0" fmla="*/ 0 h 1144035"/>
              <a:gd name="connsiteX1" fmla="*/ 5984581 w 5984581"/>
              <a:gd name="connsiteY1" fmla="*/ 0 h 1144035"/>
              <a:gd name="connsiteX2" fmla="*/ 5984581 w 5984581"/>
              <a:gd name="connsiteY2" fmla="*/ 69488 h 1144035"/>
              <a:gd name="connsiteX3" fmla="*/ 5968475 w 5984581"/>
              <a:gd name="connsiteY3" fmla="*/ 26706 h 1144035"/>
              <a:gd name="connsiteX4" fmla="*/ 3000668 w 5984581"/>
              <a:gd name="connsiteY4" fmla="*/ 1144035 h 1144035"/>
              <a:gd name="connsiteX5" fmla="*/ 0 w 5984581"/>
              <a:gd name="connsiteY5" fmla="*/ 0 h 1144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84581" h="1144035">
                <a:moveTo>
                  <a:pt x="0" y="0"/>
                </a:moveTo>
                <a:lnTo>
                  <a:pt x="5984581" y="0"/>
                </a:lnTo>
                <a:lnTo>
                  <a:pt x="5984581" y="69488"/>
                </a:lnTo>
                <a:lnTo>
                  <a:pt x="5968475" y="26706"/>
                </a:lnTo>
                <a:lnTo>
                  <a:pt x="3000668" y="114403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BB97A36-36FE-445A-84FB-B94DD7BBA374}"/>
              </a:ext>
            </a:extLst>
          </p:cNvPr>
          <p:cNvGrpSpPr/>
          <p:nvPr/>
        </p:nvGrpSpPr>
        <p:grpSpPr>
          <a:xfrm>
            <a:off x="3383641" y="246861"/>
            <a:ext cx="8415818" cy="6474776"/>
            <a:chOff x="1470800" y="125108"/>
            <a:chExt cx="10163278" cy="5113586"/>
          </a:xfrm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5F06603-E6D2-4212-8529-B65A35149A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69978" y="125108"/>
              <a:ext cx="5249433" cy="5113586"/>
            </a:xfrm>
            <a:prstGeom prst="rect">
              <a:avLst/>
            </a:prstGeom>
            <a:ln>
              <a:noFill/>
            </a:ln>
            <a:effectLst/>
            <a:sp3d prstMaterial="softEdge">
              <a:bevelT w="127000" prst="artDeco"/>
            </a:sp3d>
          </p:spPr>
        </p:pic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A3F0B88-BDFA-46DB-B951-0118F12AD355}"/>
                </a:ext>
              </a:extLst>
            </p:cNvPr>
            <p:cNvSpPr/>
            <p:nvPr/>
          </p:nvSpPr>
          <p:spPr>
            <a:xfrm>
              <a:off x="1470800" y="767694"/>
              <a:ext cx="3398621" cy="3550377"/>
            </a:xfrm>
            <a:custGeom>
              <a:avLst/>
              <a:gdLst/>
              <a:ahLst/>
              <a:cxnLst/>
              <a:rect l="l" t="t" r="r" b="b"/>
              <a:pathLst>
                <a:path w="3010746" h="2397612">
                  <a:moveTo>
                    <a:pt x="2363026" y="0"/>
                  </a:moveTo>
                  <a:cubicBezTo>
                    <a:pt x="2454317" y="36368"/>
                    <a:pt x="2513369" y="86392"/>
                    <a:pt x="2540180" y="150073"/>
                  </a:cubicBezTo>
                  <a:cubicBezTo>
                    <a:pt x="2566993" y="213754"/>
                    <a:pt x="2585928" y="267768"/>
                    <a:pt x="2596987" y="312115"/>
                  </a:cubicBezTo>
                  <a:lnTo>
                    <a:pt x="2606338" y="342007"/>
                  </a:lnTo>
                  <a:lnTo>
                    <a:pt x="2858446" y="342007"/>
                  </a:lnTo>
                  <a:lnTo>
                    <a:pt x="3010746" y="580699"/>
                  </a:lnTo>
                  <a:lnTo>
                    <a:pt x="2619531" y="580699"/>
                  </a:lnTo>
                  <a:lnTo>
                    <a:pt x="2619531" y="1297412"/>
                  </a:lnTo>
                  <a:lnTo>
                    <a:pt x="2619531" y="2397612"/>
                  </a:lnTo>
                  <a:lnTo>
                    <a:pt x="2363026" y="2210688"/>
                  </a:lnTo>
                  <a:lnTo>
                    <a:pt x="2363026" y="1297412"/>
                  </a:lnTo>
                  <a:lnTo>
                    <a:pt x="2363026" y="817611"/>
                  </a:lnTo>
                  <a:cubicBezTo>
                    <a:pt x="2363026" y="807294"/>
                    <a:pt x="2357283" y="789602"/>
                    <a:pt x="2345798" y="764534"/>
                  </a:cubicBezTo>
                  <a:cubicBezTo>
                    <a:pt x="2334312" y="739466"/>
                    <a:pt x="2319561" y="713405"/>
                    <a:pt x="2301544" y="686352"/>
                  </a:cubicBezTo>
                  <a:cubicBezTo>
                    <a:pt x="2283527" y="659299"/>
                    <a:pt x="2265927" y="635669"/>
                    <a:pt x="2248745" y="615462"/>
                  </a:cubicBezTo>
                  <a:cubicBezTo>
                    <a:pt x="2231563" y="595256"/>
                    <a:pt x="2219521" y="583668"/>
                    <a:pt x="2212618" y="580699"/>
                  </a:cubicBezTo>
                  <a:lnTo>
                    <a:pt x="2201447" y="580699"/>
                  </a:lnTo>
                  <a:lnTo>
                    <a:pt x="2049018" y="580699"/>
                  </a:lnTo>
                  <a:lnTo>
                    <a:pt x="1901078" y="580699"/>
                  </a:lnTo>
                  <a:cubicBezTo>
                    <a:pt x="1924346" y="587194"/>
                    <a:pt x="1944729" y="617299"/>
                    <a:pt x="1962226" y="671016"/>
                  </a:cubicBezTo>
                  <a:cubicBezTo>
                    <a:pt x="1979724" y="724733"/>
                    <a:pt x="1988472" y="775917"/>
                    <a:pt x="1988472" y="824569"/>
                  </a:cubicBezTo>
                  <a:cubicBezTo>
                    <a:pt x="1988472" y="843346"/>
                    <a:pt x="1987118" y="863349"/>
                    <a:pt x="1984409" y="884576"/>
                  </a:cubicBezTo>
                  <a:cubicBezTo>
                    <a:pt x="1981700" y="905803"/>
                    <a:pt x="1978304" y="911184"/>
                    <a:pt x="1974222" y="900719"/>
                  </a:cubicBezTo>
                  <a:cubicBezTo>
                    <a:pt x="1974222" y="900719"/>
                    <a:pt x="1962662" y="911518"/>
                    <a:pt x="1939543" y="933116"/>
                  </a:cubicBezTo>
                  <a:cubicBezTo>
                    <a:pt x="1960287" y="946624"/>
                    <a:pt x="1970659" y="952079"/>
                    <a:pt x="1970659" y="949481"/>
                  </a:cubicBezTo>
                  <a:lnTo>
                    <a:pt x="1940433" y="1031031"/>
                  </a:lnTo>
                  <a:cubicBezTo>
                    <a:pt x="1937093" y="1044242"/>
                    <a:pt x="1934106" y="1052128"/>
                    <a:pt x="1931471" y="1054689"/>
                  </a:cubicBezTo>
                  <a:cubicBezTo>
                    <a:pt x="1931471" y="1071722"/>
                    <a:pt x="1930284" y="1080239"/>
                    <a:pt x="1927908" y="1080239"/>
                  </a:cubicBezTo>
                  <a:lnTo>
                    <a:pt x="1927908" y="1052184"/>
                  </a:lnTo>
                  <a:lnTo>
                    <a:pt x="1927219" y="1297412"/>
                  </a:lnTo>
                  <a:lnTo>
                    <a:pt x="1924179" y="2379799"/>
                  </a:lnTo>
                  <a:lnTo>
                    <a:pt x="1768205" y="2311720"/>
                  </a:lnTo>
                  <a:lnTo>
                    <a:pt x="1750281" y="2262067"/>
                  </a:lnTo>
                  <a:cubicBezTo>
                    <a:pt x="1749798" y="2260434"/>
                    <a:pt x="1749334" y="2259395"/>
                    <a:pt x="1748889" y="2258950"/>
                  </a:cubicBezTo>
                  <a:cubicBezTo>
                    <a:pt x="1748444" y="2258504"/>
                    <a:pt x="1746607" y="2256667"/>
                    <a:pt x="1743378" y="2253439"/>
                  </a:cubicBezTo>
                  <a:lnTo>
                    <a:pt x="1756064" y="2190772"/>
                  </a:lnTo>
                  <a:lnTo>
                    <a:pt x="1557178" y="2048758"/>
                  </a:lnTo>
                  <a:cubicBezTo>
                    <a:pt x="1552020" y="2048758"/>
                    <a:pt x="1543225" y="2042542"/>
                    <a:pt x="1530793" y="2030110"/>
                  </a:cubicBezTo>
                  <a:lnTo>
                    <a:pt x="1520662" y="2013243"/>
                  </a:lnTo>
                  <a:lnTo>
                    <a:pt x="1466054" y="1968823"/>
                  </a:lnTo>
                  <a:cubicBezTo>
                    <a:pt x="1463865" y="1966596"/>
                    <a:pt x="1456981" y="1962328"/>
                    <a:pt x="1445402" y="1956020"/>
                  </a:cubicBezTo>
                  <a:cubicBezTo>
                    <a:pt x="1433824" y="1949711"/>
                    <a:pt x="1410667" y="1934997"/>
                    <a:pt x="1375932" y="1911877"/>
                  </a:cubicBezTo>
                  <a:cubicBezTo>
                    <a:pt x="1345984" y="1899074"/>
                    <a:pt x="1321111" y="1888284"/>
                    <a:pt x="1301313" y="1879508"/>
                  </a:cubicBezTo>
                  <a:cubicBezTo>
                    <a:pt x="1281515" y="1870731"/>
                    <a:pt x="1262849" y="1863226"/>
                    <a:pt x="1245314" y="1856991"/>
                  </a:cubicBezTo>
                  <a:cubicBezTo>
                    <a:pt x="1227779" y="1850757"/>
                    <a:pt x="1214206" y="1846322"/>
                    <a:pt x="1204595" y="1843687"/>
                  </a:cubicBezTo>
                  <a:cubicBezTo>
                    <a:pt x="1194983" y="1841053"/>
                    <a:pt x="1180473" y="1838362"/>
                    <a:pt x="1161065" y="1835616"/>
                  </a:cubicBezTo>
                  <a:cubicBezTo>
                    <a:pt x="1142584" y="1833686"/>
                    <a:pt x="1128528" y="1833306"/>
                    <a:pt x="1118898" y="1834475"/>
                  </a:cubicBezTo>
                  <a:cubicBezTo>
                    <a:pt x="1114083" y="1835059"/>
                    <a:pt x="1107958" y="1835205"/>
                    <a:pt x="1100522" y="1834913"/>
                  </a:cubicBezTo>
                  <a:lnTo>
                    <a:pt x="1074758" y="1832761"/>
                  </a:lnTo>
                  <a:lnTo>
                    <a:pt x="1071311" y="1835337"/>
                  </a:lnTo>
                  <a:cubicBezTo>
                    <a:pt x="1067225" y="1837082"/>
                    <a:pt x="1060218" y="1839698"/>
                    <a:pt x="1050291" y="1843186"/>
                  </a:cubicBezTo>
                  <a:lnTo>
                    <a:pt x="824346" y="1560964"/>
                  </a:lnTo>
                  <a:lnTo>
                    <a:pt x="1298589" y="1297412"/>
                  </a:lnTo>
                  <a:lnTo>
                    <a:pt x="1390182" y="1246511"/>
                  </a:lnTo>
                  <a:cubicBezTo>
                    <a:pt x="1352516" y="1244062"/>
                    <a:pt x="1309551" y="1224143"/>
                    <a:pt x="1261290" y="1186754"/>
                  </a:cubicBezTo>
                  <a:cubicBezTo>
                    <a:pt x="1213028" y="1149366"/>
                    <a:pt x="1168171" y="1107487"/>
                    <a:pt x="1126719" y="1061118"/>
                  </a:cubicBezTo>
                  <a:cubicBezTo>
                    <a:pt x="1085267" y="1014749"/>
                    <a:pt x="1048816" y="965569"/>
                    <a:pt x="1017365" y="913577"/>
                  </a:cubicBezTo>
                  <a:cubicBezTo>
                    <a:pt x="985914" y="861586"/>
                    <a:pt x="969613" y="819151"/>
                    <a:pt x="968463" y="786271"/>
                  </a:cubicBezTo>
                  <a:cubicBezTo>
                    <a:pt x="957961" y="830655"/>
                    <a:pt x="937522" y="877924"/>
                    <a:pt x="907148" y="928078"/>
                  </a:cubicBezTo>
                  <a:cubicBezTo>
                    <a:pt x="884367" y="965694"/>
                    <a:pt x="851352" y="1002209"/>
                    <a:pt x="808104" y="1037622"/>
                  </a:cubicBezTo>
                  <a:lnTo>
                    <a:pt x="761830" y="1072379"/>
                  </a:lnTo>
                  <a:lnTo>
                    <a:pt x="765976" y="1106374"/>
                  </a:lnTo>
                  <a:cubicBezTo>
                    <a:pt x="766494" y="1142612"/>
                    <a:pt x="754973" y="1176094"/>
                    <a:pt x="731413" y="1206822"/>
                  </a:cubicBezTo>
                  <a:cubicBezTo>
                    <a:pt x="699999" y="1247791"/>
                    <a:pt x="660170" y="1268276"/>
                    <a:pt x="611927" y="1268276"/>
                  </a:cubicBezTo>
                  <a:cubicBezTo>
                    <a:pt x="566913" y="1268276"/>
                    <a:pt x="505635" y="1241863"/>
                    <a:pt x="428093" y="1189037"/>
                  </a:cubicBezTo>
                  <a:cubicBezTo>
                    <a:pt x="350551" y="1136210"/>
                    <a:pt x="273056" y="1029602"/>
                    <a:pt x="195607" y="869212"/>
                  </a:cubicBezTo>
                  <a:lnTo>
                    <a:pt x="380750" y="790446"/>
                  </a:lnTo>
                  <a:cubicBezTo>
                    <a:pt x="406133" y="839765"/>
                    <a:pt x="430301" y="878295"/>
                    <a:pt x="453254" y="906035"/>
                  </a:cubicBezTo>
                  <a:cubicBezTo>
                    <a:pt x="476206" y="933775"/>
                    <a:pt x="490688" y="947644"/>
                    <a:pt x="496700" y="947644"/>
                  </a:cubicBezTo>
                  <a:cubicBezTo>
                    <a:pt x="516740" y="947644"/>
                    <a:pt x="536288" y="933793"/>
                    <a:pt x="555344" y="906090"/>
                  </a:cubicBezTo>
                  <a:cubicBezTo>
                    <a:pt x="574400" y="878388"/>
                    <a:pt x="596304" y="841918"/>
                    <a:pt x="621056" y="796680"/>
                  </a:cubicBezTo>
                  <a:cubicBezTo>
                    <a:pt x="644807" y="759273"/>
                    <a:pt x="671035" y="715753"/>
                    <a:pt x="699739" y="666118"/>
                  </a:cubicBezTo>
                  <a:cubicBezTo>
                    <a:pt x="728444" y="616483"/>
                    <a:pt x="761815" y="588010"/>
                    <a:pt x="799853" y="580699"/>
                  </a:cubicBezTo>
                  <a:lnTo>
                    <a:pt x="131704" y="580699"/>
                  </a:lnTo>
                  <a:lnTo>
                    <a:pt x="0" y="342007"/>
                  </a:lnTo>
                  <a:lnTo>
                    <a:pt x="1898500" y="342007"/>
                  </a:lnTo>
                  <a:lnTo>
                    <a:pt x="2037513" y="342007"/>
                  </a:lnTo>
                  <a:lnTo>
                    <a:pt x="2261270" y="342007"/>
                  </a:lnTo>
                  <a:cubicBezTo>
                    <a:pt x="2301126" y="371315"/>
                    <a:pt x="2332899" y="395399"/>
                    <a:pt x="2356588" y="414259"/>
                  </a:cubicBezTo>
                  <a:lnTo>
                    <a:pt x="2363026" y="419508"/>
                  </a:lnTo>
                  <a:lnTo>
                    <a:pt x="2363026" y="0"/>
                  </a:lnTo>
                  <a:close/>
                  <a:moveTo>
                    <a:pt x="1139968" y="580699"/>
                  </a:moveTo>
                  <a:cubicBezTo>
                    <a:pt x="1148503" y="580699"/>
                    <a:pt x="1152520" y="581636"/>
                    <a:pt x="1152019" y="583510"/>
                  </a:cubicBezTo>
                  <a:cubicBezTo>
                    <a:pt x="1151518" y="585384"/>
                    <a:pt x="1151267" y="591276"/>
                    <a:pt x="1151267" y="601184"/>
                  </a:cubicBezTo>
                  <a:cubicBezTo>
                    <a:pt x="1151267" y="635808"/>
                    <a:pt x="1162855" y="673252"/>
                    <a:pt x="1186030" y="713517"/>
                  </a:cubicBezTo>
                  <a:cubicBezTo>
                    <a:pt x="1209206" y="753781"/>
                    <a:pt x="1239952" y="792635"/>
                    <a:pt x="1278268" y="830080"/>
                  </a:cubicBezTo>
                  <a:cubicBezTo>
                    <a:pt x="1316584" y="867524"/>
                    <a:pt x="1356375" y="897666"/>
                    <a:pt x="1397642" y="920508"/>
                  </a:cubicBezTo>
                  <a:cubicBezTo>
                    <a:pt x="1438908" y="943349"/>
                    <a:pt x="1477354" y="954770"/>
                    <a:pt x="1512980" y="954770"/>
                  </a:cubicBezTo>
                  <a:cubicBezTo>
                    <a:pt x="1535728" y="954770"/>
                    <a:pt x="1559553" y="950762"/>
                    <a:pt x="1584454" y="942746"/>
                  </a:cubicBezTo>
                  <a:cubicBezTo>
                    <a:pt x="1609355" y="934730"/>
                    <a:pt x="1632196" y="923254"/>
                    <a:pt x="1652978" y="908317"/>
                  </a:cubicBezTo>
                  <a:cubicBezTo>
                    <a:pt x="1673760" y="893380"/>
                    <a:pt x="1690932" y="875187"/>
                    <a:pt x="1704496" y="853737"/>
                  </a:cubicBezTo>
                  <a:cubicBezTo>
                    <a:pt x="1718060" y="832288"/>
                    <a:pt x="1724842" y="807702"/>
                    <a:pt x="1724842" y="779981"/>
                  </a:cubicBezTo>
                  <a:lnTo>
                    <a:pt x="1724842" y="748474"/>
                  </a:lnTo>
                  <a:cubicBezTo>
                    <a:pt x="1724842" y="708952"/>
                    <a:pt x="1718487" y="679366"/>
                    <a:pt x="1705776" y="659716"/>
                  </a:cubicBezTo>
                  <a:cubicBezTo>
                    <a:pt x="1696244" y="644979"/>
                    <a:pt x="1681091" y="624965"/>
                    <a:pt x="1660317" y="599676"/>
                  </a:cubicBezTo>
                  <a:lnTo>
                    <a:pt x="1644428" y="580699"/>
                  </a:lnTo>
                  <a:lnTo>
                    <a:pt x="1139968" y="580699"/>
                  </a:lnTo>
                  <a:close/>
                  <a:moveTo>
                    <a:pt x="1669065" y="1346653"/>
                  </a:moveTo>
                  <a:lnTo>
                    <a:pt x="1224467" y="1589409"/>
                  </a:lnTo>
                  <a:lnTo>
                    <a:pt x="1413114" y="1718595"/>
                  </a:lnTo>
                  <a:lnTo>
                    <a:pt x="1430762" y="1680588"/>
                  </a:lnTo>
                  <a:cubicBezTo>
                    <a:pt x="1443046" y="1680588"/>
                    <a:pt x="1458910" y="1706658"/>
                    <a:pt x="1478356" y="1758798"/>
                  </a:cubicBezTo>
                  <a:lnTo>
                    <a:pt x="1474849" y="1758798"/>
                  </a:lnTo>
                  <a:lnTo>
                    <a:pt x="1578832" y="1782790"/>
                  </a:lnTo>
                  <a:lnTo>
                    <a:pt x="1668008" y="1918111"/>
                  </a:lnTo>
                  <a:lnTo>
                    <a:pt x="1669065" y="1346653"/>
                  </a:lnTo>
                  <a:close/>
                </a:path>
              </a:pathLst>
            </a:custGeom>
            <a:gradFill flip="none" rotWithShape="1">
              <a:gsLst>
                <a:gs pos="31000">
                  <a:srgbClr val="FF0000"/>
                </a:gs>
                <a:gs pos="50000">
                  <a:srgbClr val="FFFF00">
                    <a:shade val="67500"/>
                    <a:satMod val="115000"/>
                  </a:srgbClr>
                </a:gs>
                <a:gs pos="68000">
                  <a:srgbClr val="0000CC"/>
                </a:gs>
              </a:gsLst>
              <a:lin ang="5400000" scaled="1"/>
              <a:tileRect/>
            </a:gradFill>
            <a:ln>
              <a:noFill/>
            </a:ln>
            <a:effectLst/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D025107-EFB8-45A8-AA82-429CB1D96D86}"/>
                </a:ext>
              </a:extLst>
            </p:cNvPr>
            <p:cNvSpPr/>
            <p:nvPr/>
          </p:nvSpPr>
          <p:spPr>
            <a:xfrm>
              <a:off x="4830872" y="762418"/>
              <a:ext cx="6352659" cy="3555653"/>
            </a:xfrm>
            <a:custGeom>
              <a:avLst/>
              <a:gdLst/>
              <a:ahLst/>
              <a:cxnLst/>
              <a:rect l="l" t="t" r="r" b="b"/>
              <a:pathLst>
                <a:path w="5627648" h="2401175">
                  <a:moveTo>
                    <a:pt x="1164962" y="0"/>
                  </a:moveTo>
                  <a:cubicBezTo>
                    <a:pt x="1265419" y="32435"/>
                    <a:pt x="1327893" y="80854"/>
                    <a:pt x="1352386" y="145259"/>
                  </a:cubicBezTo>
                  <a:cubicBezTo>
                    <a:pt x="1376879" y="209664"/>
                    <a:pt x="1394803" y="265598"/>
                    <a:pt x="1406159" y="313062"/>
                  </a:cubicBezTo>
                  <a:cubicBezTo>
                    <a:pt x="1408960" y="320001"/>
                    <a:pt x="1411062" y="326008"/>
                    <a:pt x="1412463" y="331083"/>
                  </a:cubicBezTo>
                  <a:lnTo>
                    <a:pt x="1413708" y="338445"/>
                  </a:lnTo>
                  <a:lnTo>
                    <a:pt x="1526055" y="338445"/>
                  </a:lnTo>
                  <a:lnTo>
                    <a:pt x="1566085" y="338445"/>
                  </a:lnTo>
                  <a:lnTo>
                    <a:pt x="3584289" y="338445"/>
                  </a:lnTo>
                  <a:lnTo>
                    <a:pt x="3607877" y="338445"/>
                  </a:lnTo>
                  <a:lnTo>
                    <a:pt x="5479077" y="338445"/>
                  </a:lnTo>
                  <a:lnTo>
                    <a:pt x="5627648" y="577137"/>
                  </a:lnTo>
                  <a:lnTo>
                    <a:pt x="5253856" y="577137"/>
                  </a:lnTo>
                  <a:lnTo>
                    <a:pt x="5253856" y="1293850"/>
                  </a:lnTo>
                  <a:lnTo>
                    <a:pt x="5253856" y="2401175"/>
                  </a:lnTo>
                  <a:lnTo>
                    <a:pt x="5070884" y="2261511"/>
                  </a:lnTo>
                  <a:cubicBezTo>
                    <a:pt x="5070884" y="2219057"/>
                    <a:pt x="5060688" y="2164375"/>
                    <a:pt x="5040296" y="2097465"/>
                  </a:cubicBezTo>
                  <a:cubicBezTo>
                    <a:pt x="5019904" y="2030556"/>
                    <a:pt x="4991803" y="1962366"/>
                    <a:pt x="4955991" y="1892896"/>
                  </a:cubicBezTo>
                  <a:cubicBezTo>
                    <a:pt x="4920180" y="1823426"/>
                    <a:pt x="4878162" y="1760153"/>
                    <a:pt x="4829937" y="1703078"/>
                  </a:cubicBezTo>
                  <a:cubicBezTo>
                    <a:pt x="4781713" y="1646002"/>
                    <a:pt x="4743387" y="1608613"/>
                    <a:pt x="4714961" y="1590912"/>
                  </a:cubicBezTo>
                  <a:cubicBezTo>
                    <a:pt x="4709469" y="1618596"/>
                    <a:pt x="4693326" y="1650966"/>
                    <a:pt x="4666533" y="1688020"/>
                  </a:cubicBezTo>
                  <a:cubicBezTo>
                    <a:pt x="4639739" y="1725074"/>
                    <a:pt x="4609884" y="1756906"/>
                    <a:pt x="4576967" y="1783514"/>
                  </a:cubicBezTo>
                  <a:cubicBezTo>
                    <a:pt x="4544050" y="1810122"/>
                    <a:pt x="4508063" y="1831247"/>
                    <a:pt x="4469004" y="1846888"/>
                  </a:cubicBezTo>
                  <a:cubicBezTo>
                    <a:pt x="4429946" y="1862531"/>
                    <a:pt x="4391305" y="1870351"/>
                    <a:pt x="4353081" y="1870351"/>
                  </a:cubicBezTo>
                  <a:cubicBezTo>
                    <a:pt x="4259861" y="1870351"/>
                    <a:pt x="4179462" y="1839058"/>
                    <a:pt x="4111884" y="1776472"/>
                  </a:cubicBezTo>
                  <a:cubicBezTo>
                    <a:pt x="4044307" y="1713886"/>
                    <a:pt x="4010517" y="1638784"/>
                    <a:pt x="4010517" y="1551167"/>
                  </a:cubicBezTo>
                  <a:cubicBezTo>
                    <a:pt x="4010517" y="1516655"/>
                    <a:pt x="4017652" y="1478607"/>
                    <a:pt x="4031921" y="1437026"/>
                  </a:cubicBezTo>
                  <a:cubicBezTo>
                    <a:pt x="4046190" y="1395444"/>
                    <a:pt x="4069337" y="1357313"/>
                    <a:pt x="4101363" y="1322634"/>
                  </a:cubicBezTo>
                  <a:lnTo>
                    <a:pt x="4133832" y="1293850"/>
                  </a:lnTo>
                  <a:lnTo>
                    <a:pt x="4155749" y="1274421"/>
                  </a:lnTo>
                  <a:cubicBezTo>
                    <a:pt x="4175992" y="1259619"/>
                    <a:pt x="4198351" y="1246085"/>
                    <a:pt x="4222825" y="1233820"/>
                  </a:cubicBezTo>
                  <a:cubicBezTo>
                    <a:pt x="4271773" y="1209290"/>
                    <a:pt x="4330444" y="1197025"/>
                    <a:pt x="4398838" y="1197025"/>
                  </a:cubicBezTo>
                  <a:cubicBezTo>
                    <a:pt x="4423220" y="1197025"/>
                    <a:pt x="4448891" y="1198370"/>
                    <a:pt x="4475851" y="1201061"/>
                  </a:cubicBezTo>
                  <a:cubicBezTo>
                    <a:pt x="4496071" y="1203079"/>
                    <a:pt x="4513365" y="1206104"/>
                    <a:pt x="4527729" y="1210136"/>
                  </a:cubicBezTo>
                  <a:lnTo>
                    <a:pt x="4534803" y="1212444"/>
                  </a:lnTo>
                  <a:lnTo>
                    <a:pt x="4534533" y="1207031"/>
                  </a:lnTo>
                  <a:cubicBezTo>
                    <a:pt x="4534757" y="1204628"/>
                    <a:pt x="4535301" y="1201701"/>
                    <a:pt x="4536165" y="1198250"/>
                  </a:cubicBezTo>
                  <a:cubicBezTo>
                    <a:pt x="4539615" y="1184445"/>
                    <a:pt x="4541341" y="1167987"/>
                    <a:pt x="4541341" y="1148875"/>
                  </a:cubicBezTo>
                  <a:cubicBezTo>
                    <a:pt x="4541341" y="1085491"/>
                    <a:pt x="4524149" y="1032460"/>
                    <a:pt x="4489767" y="989784"/>
                  </a:cubicBezTo>
                  <a:cubicBezTo>
                    <a:pt x="4455385" y="947107"/>
                    <a:pt x="4410788" y="911528"/>
                    <a:pt x="4355976" y="883045"/>
                  </a:cubicBezTo>
                  <a:cubicBezTo>
                    <a:pt x="4301165" y="854564"/>
                    <a:pt x="4240999" y="831852"/>
                    <a:pt x="4175482" y="814911"/>
                  </a:cubicBezTo>
                  <a:cubicBezTo>
                    <a:pt x="4109964" y="797971"/>
                    <a:pt x="4048111" y="783692"/>
                    <a:pt x="3989922" y="772077"/>
                  </a:cubicBezTo>
                  <a:cubicBezTo>
                    <a:pt x="3954964" y="765063"/>
                    <a:pt x="3921676" y="758523"/>
                    <a:pt x="3890058" y="752455"/>
                  </a:cubicBezTo>
                  <a:cubicBezTo>
                    <a:pt x="3858441" y="746388"/>
                    <a:pt x="3824207" y="736655"/>
                    <a:pt x="3787357" y="723259"/>
                  </a:cubicBezTo>
                  <a:lnTo>
                    <a:pt x="3734195" y="577137"/>
                  </a:lnTo>
                  <a:lnTo>
                    <a:pt x="3715993" y="577137"/>
                  </a:lnTo>
                  <a:lnTo>
                    <a:pt x="1728929" y="577137"/>
                  </a:lnTo>
                  <a:lnTo>
                    <a:pt x="1891386" y="640317"/>
                  </a:lnTo>
                  <a:cubicBezTo>
                    <a:pt x="1958852" y="869101"/>
                    <a:pt x="2031568" y="1055172"/>
                    <a:pt x="2109537" y="1198528"/>
                  </a:cubicBezTo>
                  <a:lnTo>
                    <a:pt x="2164637" y="1293850"/>
                  </a:lnTo>
                  <a:lnTo>
                    <a:pt x="2168460" y="1300465"/>
                  </a:lnTo>
                  <a:cubicBezTo>
                    <a:pt x="2227831" y="1396822"/>
                    <a:pt x="2288542" y="1476437"/>
                    <a:pt x="2350595" y="1539310"/>
                  </a:cubicBezTo>
                  <a:cubicBezTo>
                    <a:pt x="2433332" y="1623142"/>
                    <a:pt x="2517915" y="1681461"/>
                    <a:pt x="2604346" y="1714266"/>
                  </a:cubicBezTo>
                  <a:cubicBezTo>
                    <a:pt x="2690775" y="1747072"/>
                    <a:pt x="2777333" y="1763474"/>
                    <a:pt x="2864023" y="1763474"/>
                  </a:cubicBezTo>
                  <a:cubicBezTo>
                    <a:pt x="2944293" y="1763474"/>
                    <a:pt x="3012241" y="1747972"/>
                    <a:pt x="3067869" y="1716966"/>
                  </a:cubicBezTo>
                  <a:cubicBezTo>
                    <a:pt x="3123497" y="1685961"/>
                    <a:pt x="3169115" y="1647273"/>
                    <a:pt x="3204722" y="1600904"/>
                  </a:cubicBezTo>
                  <a:cubicBezTo>
                    <a:pt x="3240329" y="1554535"/>
                    <a:pt x="3266853" y="1504659"/>
                    <a:pt x="3284295" y="1451276"/>
                  </a:cubicBezTo>
                  <a:cubicBezTo>
                    <a:pt x="3301737" y="1397893"/>
                    <a:pt x="3310458" y="1349733"/>
                    <a:pt x="3310458" y="1306797"/>
                  </a:cubicBezTo>
                  <a:lnTo>
                    <a:pt x="3309076" y="1293850"/>
                  </a:lnTo>
                  <a:lnTo>
                    <a:pt x="3304697" y="1252823"/>
                  </a:lnTo>
                  <a:cubicBezTo>
                    <a:pt x="3300856" y="1233873"/>
                    <a:pt x="3295095" y="1213966"/>
                    <a:pt x="3287413" y="1193101"/>
                  </a:cubicBezTo>
                  <a:cubicBezTo>
                    <a:pt x="3272049" y="1151370"/>
                    <a:pt x="3251722" y="1113101"/>
                    <a:pt x="3226432" y="1078291"/>
                  </a:cubicBezTo>
                  <a:cubicBezTo>
                    <a:pt x="3201141" y="1043482"/>
                    <a:pt x="3171722" y="1015380"/>
                    <a:pt x="3138175" y="993986"/>
                  </a:cubicBezTo>
                  <a:cubicBezTo>
                    <a:pt x="3113013" y="977941"/>
                    <a:pt x="3086225" y="967912"/>
                    <a:pt x="3057808" y="963901"/>
                  </a:cubicBezTo>
                  <a:lnTo>
                    <a:pt x="3030003" y="961975"/>
                  </a:lnTo>
                  <a:lnTo>
                    <a:pt x="3052366" y="1019230"/>
                  </a:lnTo>
                  <a:cubicBezTo>
                    <a:pt x="3058174" y="1041942"/>
                    <a:pt x="3061078" y="1065062"/>
                    <a:pt x="3061078" y="1088589"/>
                  </a:cubicBezTo>
                  <a:cubicBezTo>
                    <a:pt x="3061078" y="1145739"/>
                    <a:pt x="3049286" y="1194678"/>
                    <a:pt x="3025703" y="1235406"/>
                  </a:cubicBezTo>
                  <a:cubicBezTo>
                    <a:pt x="3013911" y="1255771"/>
                    <a:pt x="3000739" y="1274212"/>
                    <a:pt x="2986187" y="1290731"/>
                  </a:cubicBezTo>
                  <a:lnTo>
                    <a:pt x="2982783" y="1293850"/>
                  </a:lnTo>
                  <a:lnTo>
                    <a:pt x="2938392" y="1334518"/>
                  </a:lnTo>
                  <a:cubicBezTo>
                    <a:pt x="2903769" y="1359864"/>
                    <a:pt x="2865944" y="1378317"/>
                    <a:pt x="2824919" y="1389877"/>
                  </a:cubicBezTo>
                  <a:cubicBezTo>
                    <a:pt x="2783893" y="1401437"/>
                    <a:pt x="2746106" y="1407217"/>
                    <a:pt x="2711556" y="1407217"/>
                  </a:cubicBezTo>
                  <a:cubicBezTo>
                    <a:pt x="2594103" y="1407217"/>
                    <a:pt x="2501272" y="1370459"/>
                    <a:pt x="2433064" y="1296944"/>
                  </a:cubicBezTo>
                  <a:lnTo>
                    <a:pt x="2430671" y="1293850"/>
                  </a:lnTo>
                  <a:lnTo>
                    <a:pt x="2388302" y="1239077"/>
                  </a:lnTo>
                  <a:cubicBezTo>
                    <a:pt x="2349935" y="1178478"/>
                    <a:pt x="2330751" y="1109686"/>
                    <a:pt x="2330751" y="1032701"/>
                  </a:cubicBezTo>
                  <a:cubicBezTo>
                    <a:pt x="2330751" y="987724"/>
                    <a:pt x="2340798" y="941318"/>
                    <a:pt x="2360894" y="893483"/>
                  </a:cubicBezTo>
                  <a:cubicBezTo>
                    <a:pt x="2380989" y="845648"/>
                    <a:pt x="2411299" y="800791"/>
                    <a:pt x="2451823" y="758912"/>
                  </a:cubicBezTo>
                  <a:cubicBezTo>
                    <a:pt x="2492347" y="717033"/>
                    <a:pt x="2542232" y="682205"/>
                    <a:pt x="2601478" y="654429"/>
                  </a:cubicBezTo>
                  <a:cubicBezTo>
                    <a:pt x="2660725" y="626652"/>
                    <a:pt x="2728793" y="612763"/>
                    <a:pt x="2805686" y="612763"/>
                  </a:cubicBezTo>
                  <a:cubicBezTo>
                    <a:pt x="2852185" y="612763"/>
                    <a:pt x="2917359" y="623859"/>
                    <a:pt x="3001210" y="646051"/>
                  </a:cubicBezTo>
                  <a:cubicBezTo>
                    <a:pt x="3085060" y="668243"/>
                    <a:pt x="3167519" y="708795"/>
                    <a:pt x="3248586" y="767707"/>
                  </a:cubicBezTo>
                  <a:cubicBezTo>
                    <a:pt x="3329653" y="826620"/>
                    <a:pt x="3400014" y="907167"/>
                    <a:pt x="3459669" y="1009350"/>
                  </a:cubicBezTo>
                  <a:cubicBezTo>
                    <a:pt x="3504409" y="1085987"/>
                    <a:pt x="3532373" y="1179225"/>
                    <a:pt x="3543558" y="1289062"/>
                  </a:cubicBezTo>
                  <a:lnTo>
                    <a:pt x="3543790" y="1293850"/>
                  </a:lnTo>
                  <a:lnTo>
                    <a:pt x="3549151" y="1404434"/>
                  </a:lnTo>
                  <a:cubicBezTo>
                    <a:pt x="3549151" y="1488822"/>
                    <a:pt x="3536385" y="1572329"/>
                    <a:pt x="3510853" y="1654955"/>
                  </a:cubicBezTo>
                  <a:cubicBezTo>
                    <a:pt x="3485321" y="1737581"/>
                    <a:pt x="3445419" y="1812757"/>
                    <a:pt x="3391145" y="1880482"/>
                  </a:cubicBezTo>
                  <a:cubicBezTo>
                    <a:pt x="3336871" y="1948208"/>
                    <a:pt x="3269183" y="2003234"/>
                    <a:pt x="3188079" y="2045558"/>
                  </a:cubicBezTo>
                  <a:cubicBezTo>
                    <a:pt x="3106974" y="2087882"/>
                    <a:pt x="3010607" y="2109044"/>
                    <a:pt x="2898981" y="2109044"/>
                  </a:cubicBezTo>
                  <a:cubicBezTo>
                    <a:pt x="2859978" y="2109044"/>
                    <a:pt x="2811327" y="2104312"/>
                    <a:pt x="2753027" y="2094849"/>
                  </a:cubicBezTo>
                  <a:cubicBezTo>
                    <a:pt x="2694727" y="2085386"/>
                    <a:pt x="2629561" y="2063658"/>
                    <a:pt x="2557531" y="2029665"/>
                  </a:cubicBezTo>
                  <a:cubicBezTo>
                    <a:pt x="2485500" y="1995672"/>
                    <a:pt x="2409907" y="1945843"/>
                    <a:pt x="2330751" y="1880176"/>
                  </a:cubicBezTo>
                  <a:cubicBezTo>
                    <a:pt x="2251595" y="1814510"/>
                    <a:pt x="2173395" y="1725844"/>
                    <a:pt x="2096150" y="1614180"/>
                  </a:cubicBezTo>
                  <a:cubicBezTo>
                    <a:pt x="2038216" y="1530432"/>
                    <a:pt x="1982391" y="1431874"/>
                    <a:pt x="1928674" y="1318504"/>
                  </a:cubicBezTo>
                  <a:lnTo>
                    <a:pt x="1917627" y="1293850"/>
                  </a:lnTo>
                  <a:lnTo>
                    <a:pt x="1875660" y="1200198"/>
                  </a:lnTo>
                  <a:cubicBezTo>
                    <a:pt x="1814630" y="1056415"/>
                    <a:pt x="1759545" y="875539"/>
                    <a:pt x="1710407" y="657571"/>
                  </a:cubicBezTo>
                  <a:lnTo>
                    <a:pt x="1693009" y="577137"/>
                  </a:lnTo>
                  <a:lnTo>
                    <a:pt x="1657759" y="577137"/>
                  </a:lnTo>
                  <a:lnTo>
                    <a:pt x="1425029" y="577137"/>
                  </a:lnTo>
                  <a:lnTo>
                    <a:pt x="1425029" y="1293850"/>
                  </a:lnTo>
                  <a:lnTo>
                    <a:pt x="1425029" y="2394050"/>
                  </a:lnTo>
                  <a:lnTo>
                    <a:pt x="1164962" y="2206903"/>
                  </a:lnTo>
                  <a:lnTo>
                    <a:pt x="1164962" y="1293850"/>
                  </a:lnTo>
                  <a:lnTo>
                    <a:pt x="1164962" y="1191793"/>
                  </a:lnTo>
                  <a:cubicBezTo>
                    <a:pt x="1164962" y="1171234"/>
                    <a:pt x="1155638" y="1135265"/>
                    <a:pt x="1136990" y="1083886"/>
                  </a:cubicBezTo>
                  <a:cubicBezTo>
                    <a:pt x="1118342" y="1032507"/>
                    <a:pt x="1085787" y="977816"/>
                    <a:pt x="1039325" y="919812"/>
                  </a:cubicBezTo>
                  <a:cubicBezTo>
                    <a:pt x="1028303" y="893464"/>
                    <a:pt x="1008626" y="865622"/>
                    <a:pt x="980292" y="836287"/>
                  </a:cubicBezTo>
                  <a:cubicBezTo>
                    <a:pt x="951959" y="806951"/>
                    <a:pt x="919163" y="779174"/>
                    <a:pt x="881904" y="752956"/>
                  </a:cubicBezTo>
                  <a:cubicBezTo>
                    <a:pt x="844645" y="726738"/>
                    <a:pt x="805448" y="705529"/>
                    <a:pt x="764311" y="689331"/>
                  </a:cubicBezTo>
                  <a:cubicBezTo>
                    <a:pt x="723175" y="673132"/>
                    <a:pt x="685294" y="665033"/>
                    <a:pt x="650671" y="665033"/>
                  </a:cubicBezTo>
                  <a:cubicBezTo>
                    <a:pt x="592742" y="665033"/>
                    <a:pt x="538515" y="679431"/>
                    <a:pt x="487989" y="708229"/>
                  </a:cubicBezTo>
                  <a:cubicBezTo>
                    <a:pt x="437463" y="737027"/>
                    <a:pt x="398507" y="768737"/>
                    <a:pt x="371120" y="803361"/>
                  </a:cubicBezTo>
                  <a:cubicBezTo>
                    <a:pt x="384146" y="791708"/>
                    <a:pt x="415244" y="785882"/>
                    <a:pt x="464415" y="785882"/>
                  </a:cubicBezTo>
                  <a:cubicBezTo>
                    <a:pt x="613969" y="785882"/>
                    <a:pt x="721208" y="815097"/>
                    <a:pt x="786132" y="873527"/>
                  </a:cubicBezTo>
                  <a:cubicBezTo>
                    <a:pt x="851056" y="931957"/>
                    <a:pt x="883518" y="1011270"/>
                    <a:pt x="883518" y="1111468"/>
                  </a:cubicBezTo>
                  <a:cubicBezTo>
                    <a:pt x="883518" y="1153662"/>
                    <a:pt x="867972" y="1211184"/>
                    <a:pt x="836880" y="1284032"/>
                  </a:cubicBezTo>
                  <a:lnTo>
                    <a:pt x="832312" y="1293850"/>
                  </a:lnTo>
                  <a:lnTo>
                    <a:pt x="800605" y="1361989"/>
                  </a:lnTo>
                  <a:cubicBezTo>
                    <a:pt x="745329" y="1472744"/>
                    <a:pt x="649595" y="1596720"/>
                    <a:pt x="513400" y="1733916"/>
                  </a:cubicBezTo>
                  <a:lnTo>
                    <a:pt x="257953" y="1438000"/>
                  </a:lnTo>
                  <a:lnTo>
                    <a:pt x="296250" y="1404434"/>
                  </a:lnTo>
                  <a:cubicBezTo>
                    <a:pt x="316735" y="1388996"/>
                    <a:pt x="342462" y="1368539"/>
                    <a:pt x="373430" y="1343063"/>
                  </a:cubicBezTo>
                  <a:cubicBezTo>
                    <a:pt x="388914" y="1330325"/>
                    <a:pt x="407982" y="1314783"/>
                    <a:pt x="430633" y="1296436"/>
                  </a:cubicBezTo>
                  <a:lnTo>
                    <a:pt x="433841" y="1293850"/>
                  </a:lnTo>
                  <a:lnTo>
                    <a:pt x="509337" y="1232985"/>
                  </a:lnTo>
                  <a:cubicBezTo>
                    <a:pt x="539433" y="1186078"/>
                    <a:pt x="564900" y="1144366"/>
                    <a:pt x="585737" y="1107850"/>
                  </a:cubicBezTo>
                  <a:cubicBezTo>
                    <a:pt x="606575" y="1071333"/>
                    <a:pt x="616993" y="1046915"/>
                    <a:pt x="616993" y="1034594"/>
                  </a:cubicBezTo>
                  <a:cubicBezTo>
                    <a:pt x="616993" y="1021086"/>
                    <a:pt x="604469" y="1014332"/>
                    <a:pt x="579419" y="1014332"/>
                  </a:cubicBezTo>
                  <a:cubicBezTo>
                    <a:pt x="578974" y="1014332"/>
                    <a:pt x="568648" y="1018934"/>
                    <a:pt x="548442" y="1028137"/>
                  </a:cubicBezTo>
                  <a:cubicBezTo>
                    <a:pt x="528235" y="1037340"/>
                    <a:pt x="498315" y="1050459"/>
                    <a:pt x="458681" y="1067492"/>
                  </a:cubicBezTo>
                  <a:cubicBezTo>
                    <a:pt x="420866" y="1085342"/>
                    <a:pt x="385027" y="1103072"/>
                    <a:pt x="351164" y="1120680"/>
                  </a:cubicBezTo>
                  <a:cubicBezTo>
                    <a:pt x="317301" y="1138289"/>
                    <a:pt x="285321" y="1147093"/>
                    <a:pt x="255225" y="1147093"/>
                  </a:cubicBezTo>
                  <a:cubicBezTo>
                    <a:pt x="201601" y="1147093"/>
                    <a:pt x="158405" y="1137510"/>
                    <a:pt x="125636" y="1118342"/>
                  </a:cubicBezTo>
                  <a:cubicBezTo>
                    <a:pt x="92868" y="1099175"/>
                    <a:pt x="66984" y="1075313"/>
                    <a:pt x="47983" y="1046757"/>
                  </a:cubicBezTo>
                  <a:cubicBezTo>
                    <a:pt x="28983" y="1018201"/>
                    <a:pt x="16236" y="987659"/>
                    <a:pt x="9741" y="955132"/>
                  </a:cubicBezTo>
                  <a:cubicBezTo>
                    <a:pt x="3247" y="922605"/>
                    <a:pt x="0" y="893204"/>
                    <a:pt x="0" y="866930"/>
                  </a:cubicBezTo>
                  <a:cubicBezTo>
                    <a:pt x="0" y="828410"/>
                    <a:pt x="7005" y="787533"/>
                    <a:pt x="21014" y="744300"/>
                  </a:cubicBezTo>
                  <a:cubicBezTo>
                    <a:pt x="35023" y="701067"/>
                    <a:pt x="55999" y="670785"/>
                    <a:pt x="83943" y="653454"/>
                  </a:cubicBezTo>
                  <a:cubicBezTo>
                    <a:pt x="132632" y="569214"/>
                    <a:pt x="183176" y="510274"/>
                    <a:pt x="235575" y="476634"/>
                  </a:cubicBezTo>
                  <a:cubicBezTo>
                    <a:pt x="287975" y="442993"/>
                    <a:pt x="338176" y="418185"/>
                    <a:pt x="386177" y="402209"/>
                  </a:cubicBezTo>
                  <a:cubicBezTo>
                    <a:pt x="434179" y="386234"/>
                    <a:pt x="477403" y="375768"/>
                    <a:pt x="515849" y="370814"/>
                  </a:cubicBezTo>
                  <a:cubicBezTo>
                    <a:pt x="554296" y="365860"/>
                    <a:pt x="583130" y="363383"/>
                    <a:pt x="602353" y="363383"/>
                  </a:cubicBezTo>
                  <a:lnTo>
                    <a:pt x="662527" y="363383"/>
                  </a:lnTo>
                  <a:lnTo>
                    <a:pt x="662527" y="399009"/>
                  </a:lnTo>
                  <a:cubicBezTo>
                    <a:pt x="713851" y="378190"/>
                    <a:pt x="769627" y="382810"/>
                    <a:pt x="829857" y="412869"/>
                  </a:cubicBezTo>
                  <a:cubicBezTo>
                    <a:pt x="890087" y="442928"/>
                    <a:pt x="944500" y="480400"/>
                    <a:pt x="993095" y="525285"/>
                  </a:cubicBezTo>
                  <a:cubicBezTo>
                    <a:pt x="1041691" y="570170"/>
                    <a:pt x="1086075" y="621772"/>
                    <a:pt x="1126247" y="680090"/>
                  </a:cubicBezTo>
                  <a:cubicBezTo>
                    <a:pt x="1136289" y="694670"/>
                    <a:pt x="1144628" y="708901"/>
                    <a:pt x="1151263" y="722784"/>
                  </a:cubicBezTo>
                  <a:lnTo>
                    <a:pt x="1164962" y="760388"/>
                  </a:lnTo>
                  <a:lnTo>
                    <a:pt x="1164962" y="0"/>
                  </a:lnTo>
                  <a:close/>
                  <a:moveTo>
                    <a:pt x="4256805" y="577137"/>
                  </a:moveTo>
                  <a:lnTo>
                    <a:pt x="4264089" y="577869"/>
                  </a:lnTo>
                  <a:cubicBezTo>
                    <a:pt x="4311686" y="584806"/>
                    <a:pt x="4360406" y="602625"/>
                    <a:pt x="4410249" y="631327"/>
                  </a:cubicBezTo>
                  <a:cubicBezTo>
                    <a:pt x="4489999" y="677251"/>
                    <a:pt x="4559033" y="729382"/>
                    <a:pt x="4617352" y="787719"/>
                  </a:cubicBezTo>
                  <a:cubicBezTo>
                    <a:pt x="4675671" y="846056"/>
                    <a:pt x="4721520" y="912325"/>
                    <a:pt x="4754901" y="986527"/>
                  </a:cubicBezTo>
                  <a:cubicBezTo>
                    <a:pt x="4788281" y="1060729"/>
                    <a:pt x="4804971" y="1143030"/>
                    <a:pt x="4804971" y="1233430"/>
                  </a:cubicBezTo>
                  <a:lnTo>
                    <a:pt x="4799356" y="1293850"/>
                  </a:lnTo>
                  <a:lnTo>
                    <a:pt x="4794284" y="1348434"/>
                  </a:lnTo>
                  <a:cubicBezTo>
                    <a:pt x="4856815" y="1395490"/>
                    <a:pt x="4908982" y="1446053"/>
                    <a:pt x="4950786" y="1500122"/>
                  </a:cubicBezTo>
                  <a:cubicBezTo>
                    <a:pt x="4971689" y="1527157"/>
                    <a:pt x="4986020" y="1553046"/>
                    <a:pt x="4993781" y="1577789"/>
                  </a:cubicBezTo>
                  <a:lnTo>
                    <a:pt x="4997350" y="1592058"/>
                  </a:lnTo>
                  <a:lnTo>
                    <a:pt x="4997350" y="1293850"/>
                  </a:lnTo>
                  <a:lnTo>
                    <a:pt x="4997350" y="577137"/>
                  </a:lnTo>
                  <a:lnTo>
                    <a:pt x="4256805" y="577137"/>
                  </a:lnTo>
                  <a:close/>
                </a:path>
              </a:pathLst>
            </a:custGeom>
            <a:gradFill flip="none" rotWithShape="1">
              <a:gsLst>
                <a:gs pos="31000">
                  <a:srgbClr val="FF0000"/>
                </a:gs>
                <a:gs pos="50000">
                  <a:srgbClr val="FFFF00">
                    <a:shade val="67500"/>
                    <a:satMod val="115000"/>
                  </a:srgbClr>
                </a:gs>
                <a:gs pos="68000">
                  <a:srgbClr val="0000CC"/>
                </a:gs>
              </a:gsLst>
              <a:lin ang="5400000" scaled="1"/>
              <a:tileRect/>
            </a:gradFill>
            <a:ln>
              <a:noFill/>
            </a:ln>
            <a:effectLst/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rgbClr val="FE0003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D1A9C4-005F-4C16-ABF9-25DD3B7D415E}"/>
                </a:ext>
              </a:extLst>
            </p:cNvPr>
            <p:cNvSpPr txBox="1"/>
            <p:nvPr/>
          </p:nvSpPr>
          <p:spPr>
            <a:xfrm>
              <a:off x="5231051" y="3922903"/>
              <a:ext cx="6403027" cy="850755"/>
            </a:xfrm>
            <a:prstGeom prst="rect">
              <a:avLst/>
            </a:prstGeom>
            <a:noFill/>
            <a:ln>
              <a:noFill/>
            </a:ln>
            <a:effectLst/>
            <a:sp3d prstMaterial="softEdge">
              <a:bevelT w="127000" prst="artDeco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E000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01730-878558</a:t>
              </a:r>
            </a:p>
            <a:p>
              <a:pPr algn="ctr"/>
              <a:r>
                <a:rPr lang="en-US" sz="32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shofiuddintsc@gmail.com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3188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1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1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1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1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100"/>
                            </p:stCondLst>
                            <p:childTnLst>
                              <p:par>
                                <p:cTn id="12" presetID="22" presetClass="exit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" dur="31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30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6" presetClass="emph" presetSubtype="0" repeatCount="indefinite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34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17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47900" y="2634559"/>
            <a:ext cx="8077200" cy="24655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lnSpc>
                <a:spcPct val="150000"/>
              </a:lnSpc>
              <a:buClr>
                <a:srgbClr val="0000CC"/>
              </a:buClr>
              <a:buFont typeface="Dante" panose="02020502050200020203" pitchFamily="18" charset="0"/>
              <a:buChar char="֍"/>
            </a:pPr>
            <a:r>
              <a:rPr lang="bn-BD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উদ্দীপকের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প্রথম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খন্ড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জমিতে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lang="bn-BD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571500" indent="-571500">
              <a:lnSpc>
                <a:spcPct val="150000"/>
              </a:lnSpc>
              <a:buClr>
                <a:srgbClr val="0000CC"/>
              </a:buClr>
              <a:buFont typeface="Dante" panose="02020502050200020203" pitchFamily="18" charset="0"/>
              <a:buChar char="֍"/>
            </a:pPr>
            <a:r>
              <a:rPr lang="bn-BD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উদ্দীপকের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দ্বিতীয়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খন্ড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জমিতে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কীভাবে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সেচ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দিবে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</a:p>
          <a:p>
            <a:pPr marL="571500" indent="-571500">
              <a:lnSpc>
                <a:spcPct val="150000"/>
              </a:lnSpc>
              <a:buClr>
                <a:srgbClr val="0000CC"/>
              </a:buClr>
              <a:buFont typeface="Dante" panose="02020502050200020203" pitchFamily="18" charset="0"/>
              <a:buChar char="֍"/>
            </a:pP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সেচ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প্রয়োজনীয়তা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ব্যখ্যা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।</a:t>
            </a:r>
            <a:endParaRPr lang="bn-BD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86345AE-FB1A-4393-9831-0542F4FD2BA0}"/>
              </a:ext>
            </a:extLst>
          </p:cNvPr>
          <p:cNvSpPr/>
          <p:nvPr/>
        </p:nvSpPr>
        <p:spPr>
          <a:xfrm>
            <a:off x="5067300" y="907549"/>
            <a:ext cx="2438400" cy="758824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5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67176B2-1953-402B-9AD2-77E8BF0DA3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1754" y="844361"/>
            <a:ext cx="3656180" cy="21462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17570C9-F2FF-43E2-8892-97ABEB7B4375}"/>
              </a:ext>
            </a:extLst>
          </p:cNvPr>
          <p:cNvSpPr txBox="1"/>
          <p:nvPr/>
        </p:nvSpPr>
        <p:spPr>
          <a:xfrm>
            <a:off x="4626981" y="1064902"/>
            <a:ext cx="2938035" cy="923330"/>
          </a:xfrm>
          <a:prstGeom prst="rect">
            <a:avLst/>
          </a:prstGeom>
          <a:solidFill>
            <a:schemeClr val="bg2">
              <a:lumMod val="75000"/>
            </a:schemeClr>
          </a:solidFill>
          <a:ln w="57150">
            <a:solidFill>
              <a:srgbClr val="00B05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5400" dirty="0">
                <a:latin typeface="NikoshBAN" pitchFamily="2" charset="0"/>
                <a:cs typeface="NikoshBAN" pitchFamily="2" charset="0"/>
              </a:rPr>
              <a:t>বাড়ীর কাজ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2A3B15-FBFE-4F01-BBC2-95DF5BA6C2A5}"/>
              </a:ext>
            </a:extLst>
          </p:cNvPr>
          <p:cNvSpPr txBox="1"/>
          <p:nvPr/>
        </p:nvSpPr>
        <p:spPr>
          <a:xfrm>
            <a:off x="1183309" y="3886200"/>
            <a:ext cx="98253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50888" indent="-685800" algn="ctr">
              <a:buClr>
                <a:srgbClr val="0000CC"/>
              </a:buClr>
              <a:buFont typeface="Arial" panose="020B0604020202020204" pitchFamily="34" charset="0"/>
              <a:buChar char="▓"/>
            </a:pPr>
            <a:r>
              <a:rPr lang="bn-IN" sz="4800" dirty="0">
                <a:latin typeface="NikoshBAN" pitchFamily="2" charset="0"/>
                <a:cs typeface="NikoshBAN" pitchFamily="2" charset="0"/>
              </a:rPr>
              <a:t>গমের জমিতে কী কী উৎস হতে সেচ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800" dirty="0">
                <a:latin typeface="NikoshBAN" pitchFamily="2" charset="0"/>
                <a:cs typeface="NikoshBAN" pitchFamily="2" charset="0"/>
              </a:rPr>
              <a:t>দেওয়া যায় সেগুলো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র</a:t>
            </a:r>
            <a:r>
              <a:rPr lang="bn-IN" sz="4800" dirty="0">
                <a:latin typeface="NikoshBAN" pitchFamily="2" charset="0"/>
                <a:cs typeface="NikoshBAN" pitchFamily="2" charset="0"/>
              </a:rPr>
              <a:t> তালিকা তৈরী ক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রে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আনবে</a:t>
            </a:r>
            <a:endParaRPr lang="bn-IN" sz="4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83D9F51-51D0-45CC-9F35-2AD5631ACA1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3928" y="896800"/>
            <a:ext cx="4207715" cy="31546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5C2572C-F49F-4082-A479-E7EA53CE6B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891" y="5920061"/>
            <a:ext cx="11993145" cy="81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824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D5A9ADC-C132-4AD7-A56B-75BE3EDBD303}"/>
              </a:ext>
            </a:extLst>
          </p:cNvPr>
          <p:cNvGraphicFramePr/>
          <p:nvPr/>
        </p:nvGraphicFramePr>
        <p:xfrm>
          <a:off x="4267200" y="457200"/>
          <a:ext cx="3733800" cy="228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B73302F9-6253-45C1-A137-238C9DF9BB35}"/>
              </a:ext>
            </a:extLst>
          </p:cNvPr>
          <p:cNvSpPr/>
          <p:nvPr/>
        </p:nvSpPr>
        <p:spPr>
          <a:xfrm>
            <a:off x="121404" y="2788558"/>
            <a:ext cx="11887200" cy="2628900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1734799" y="2743200"/>
            <a:ext cx="9742055" cy="2628900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7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287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A57608C-6B2C-45D2-ACE3-EB23D3D80309}"/>
              </a:ext>
            </a:extLst>
          </p:cNvPr>
          <p:cNvSpPr/>
          <p:nvPr/>
        </p:nvSpPr>
        <p:spPr>
          <a:xfrm>
            <a:off x="3144004" y="997980"/>
            <a:ext cx="5842000" cy="12626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600" b="1" dirty="0" err="1">
                <a:solidFill>
                  <a:srgbClr val="0000CC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NikoshBAN" pitchFamily="2" charset="0"/>
                <a:cs typeface="NikoshBAN" pitchFamily="2" charset="0"/>
              </a:rPr>
              <a:t>সকলকে</a:t>
            </a:r>
            <a:endParaRPr lang="en-US" sz="16600" b="1" dirty="0">
              <a:solidFill>
                <a:srgbClr val="0000CC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32" presetClass="emph" presetSubtype="0" repeatCount="indefinite" fill="remove" grpId="0" nodeType="withEffect">
                                  <p:stCondLst>
                                    <p:cond delay="11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Rot by="120000">
                                      <p:cBhvr>
                                        <p:cTn id="12" dur="34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80" fill="hold">
                                          <p:stCondLst>
                                            <p:cond delay="68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80" fill="hold">
                                          <p:stCondLst>
                                            <p:cond delay="136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80" fill="hold">
                                          <p:stCondLst>
                                            <p:cond delay="204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80" fill="hold">
                                          <p:stCondLst>
                                            <p:cond delay="27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" presetClass="entr" presetSubtype="8" repeatCount="indefinite" fill="remove" grpId="1" nodeType="withEffect">
                                  <p:stCondLst>
                                    <p:cond delay="110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grpId="0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2" presetClass="entr" presetSubtype="8" repeatCount="indefinite" fill="hold" grpId="1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3" grpId="0"/>
      <p:bldP spid="3" grpId="1"/>
      <p:bldP spid="13" grpId="0"/>
      <p:bldP spid="1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624394" y="1037965"/>
            <a:ext cx="4896503" cy="5321275"/>
          </a:xfrm>
          <a:prstGeom prst="rect">
            <a:avLst/>
          </a:prstGeom>
          <a:solidFill>
            <a:srgbClr val="F7DDC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itle 3"/>
          <p:cNvSpPr txBox="1">
            <a:spLocks/>
          </p:cNvSpPr>
          <p:nvPr/>
        </p:nvSpPr>
        <p:spPr>
          <a:xfrm>
            <a:off x="5115523" y="184720"/>
            <a:ext cx="1960954" cy="632770"/>
          </a:xfrm>
          <a:prstGeom prst="rect">
            <a:avLst/>
          </a:prstGeom>
          <a:gradFill>
            <a:gsLst>
              <a:gs pos="72000">
                <a:srgbClr val="33993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9050" cap="flat" cmpd="sng" algn="ctr">
            <a:noFill/>
            <a:prstDash val="solid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480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7461128" y="1139792"/>
            <a:ext cx="3281633" cy="694583"/>
          </a:xfrm>
          <a:prstGeom prst="rect">
            <a:avLst/>
          </a:prstGeom>
          <a:solidFill>
            <a:srgbClr val="2FC8DD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94599" y="4961969"/>
            <a:ext cx="4614690" cy="1225147"/>
          </a:xfrm>
          <a:prstGeom prst="rect">
            <a:avLst/>
          </a:prstGeom>
          <a:gradFill flip="none" rotWithShape="1">
            <a:gsLst>
              <a:gs pos="60000">
                <a:srgbClr val="006600"/>
              </a:gs>
              <a:gs pos="78000">
                <a:srgbClr val="FF0000">
                  <a:lumMod val="71000"/>
                  <a:lumOff val="29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ইরিগেশনের</a:t>
            </a:r>
            <a:r>
              <a:rPr lang="en-US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মৌলিক</a:t>
            </a:r>
            <a:r>
              <a:rPr lang="en-US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endParaRPr lang="en-US" b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371886" y="2753158"/>
            <a:ext cx="3460116" cy="56039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এগ্রো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মেশিনারী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831285" y="2013568"/>
            <a:ext cx="2541319" cy="560397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শ্রেণীঃ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একাদশ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659402" y="4232338"/>
            <a:ext cx="2885084" cy="56039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বিষয়বস্তুঃ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845488" y="3492748"/>
            <a:ext cx="2512913" cy="560397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১.21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9172" y="1082817"/>
            <a:ext cx="4896503" cy="5321275"/>
          </a:xfrm>
          <a:prstGeom prst="rect">
            <a:avLst/>
          </a:prstGeom>
          <a:solidFill>
            <a:srgbClr val="F7DDC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47833" y="1679612"/>
            <a:ext cx="2490994" cy="2490994"/>
          </a:xfrm>
          <a:prstGeom prst="ellipse">
            <a:avLst/>
          </a:prstGeom>
        </p:spPr>
      </p:pic>
      <p:sp>
        <p:nvSpPr>
          <p:cNvPr id="13" name="Rectangle 12">
            <a:hlinkClick r:id="rId3"/>
          </p:cNvPr>
          <p:cNvSpPr/>
          <p:nvPr/>
        </p:nvSpPr>
        <p:spPr>
          <a:xfrm>
            <a:off x="1570037" y="1167530"/>
            <a:ext cx="3115155" cy="464140"/>
          </a:xfrm>
          <a:prstGeom prst="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AE28A73-D3D5-410C-ACE2-C835B56FF76F}"/>
              </a:ext>
            </a:extLst>
          </p:cNvPr>
          <p:cNvGrpSpPr/>
          <p:nvPr/>
        </p:nvGrpSpPr>
        <p:grpSpPr>
          <a:xfrm>
            <a:off x="966531" y="4070948"/>
            <a:ext cx="4443669" cy="2000548"/>
            <a:chOff x="671103" y="4099084"/>
            <a:chExt cx="4443669" cy="200054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D14CC84-2C65-404D-8EE5-D46DFAE62CB7}"/>
                </a:ext>
              </a:extLst>
            </p:cNvPr>
            <p:cNvGrpSpPr/>
            <p:nvPr/>
          </p:nvGrpSpPr>
          <p:grpSpPr>
            <a:xfrm>
              <a:off x="671103" y="4099084"/>
              <a:ext cx="4245854" cy="2000548"/>
              <a:chOff x="671103" y="4070948"/>
              <a:chExt cx="4245854" cy="2000548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671103" y="4070948"/>
                <a:ext cx="4245854" cy="2000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প্রকৌঃ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মোঃ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শফি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উদ্দীন</a:t>
                </a:r>
                <a:endParaRPr lang="en-US" sz="32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ctr" rtl="1"/>
                <a:r>
                  <a:rPr lang="en-US" sz="20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চিফ</a:t>
                </a:r>
                <a:r>
                  <a:rPr lang="en-US" sz="20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ইন্সট্রাক্টর</a:t>
                </a:r>
                <a:r>
                  <a:rPr lang="en-US" sz="20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(</a:t>
                </a:r>
                <a:r>
                  <a:rPr lang="en-US" sz="20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ফার্ম</a:t>
                </a:r>
                <a:r>
                  <a:rPr lang="en-US" sz="20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মেশিনারী</a:t>
                </a:r>
                <a:r>
                  <a:rPr lang="en-US" sz="20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)</a:t>
                </a:r>
              </a:p>
              <a:p>
                <a:pPr rtl="1"/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dirty="0">
                    <a:solidFill>
                      <a:srgbClr val="3333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shofiuddintsc@gmail.com</a:t>
                </a:r>
              </a:p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01730-878558        </a:t>
                </a:r>
                <a:r>
                  <a:rPr lang="en-US" dirty="0">
                    <a:solidFill>
                      <a:srgbClr val="4CAF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01619346487</a:t>
                </a:r>
              </a:p>
              <a:p>
                <a:r>
                  <a:rPr lang="en-US" dirty="0">
                    <a:solidFill>
                      <a:srgbClr val="F61C0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dirty="0" err="1">
                    <a:solidFill>
                      <a:srgbClr val="F61C0D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4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Shofi</a:t>
                </a:r>
                <a:r>
                  <a:rPr lang="en-US" dirty="0">
                    <a:solidFill>
                      <a:srgbClr val="F61C0D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4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 Uddin </a:t>
                </a:r>
                <a:r>
                  <a:rPr lang="en-US" dirty="0" err="1">
                    <a:solidFill>
                      <a:srgbClr val="F61C0D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4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agro</a:t>
                </a:r>
                <a:r>
                  <a:rPr lang="en-US" dirty="0">
                    <a:solidFill>
                      <a:srgbClr val="F61C0D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4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 Machinery</a:t>
                </a:r>
                <a:endParaRPr lang="en-US" dirty="0">
                  <a:solidFill>
                    <a:srgbClr val="F61C0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dirty="0" err="1">
                    <a:solidFill>
                      <a:srgbClr val="0077B7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5"/>
                  </a:rPr>
                  <a:t>Shofi</a:t>
                </a:r>
                <a:r>
                  <a:rPr lang="en-US" dirty="0">
                    <a:solidFill>
                      <a:srgbClr val="0077B7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5"/>
                  </a:rPr>
                  <a:t> Uddin</a:t>
                </a:r>
                <a:r>
                  <a:rPr lang="en-US" dirty="0">
                    <a:solidFill>
                      <a:srgbClr val="0077B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en-US" dirty="0" err="1">
                    <a:solidFill>
                      <a:srgbClr val="1976D2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6"/>
                  </a:rPr>
                  <a:t>Shofi</a:t>
                </a:r>
                <a:r>
                  <a:rPr lang="en-US" dirty="0">
                    <a:solidFill>
                      <a:srgbClr val="1976D2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6"/>
                  </a:rPr>
                  <a:t> Uddin</a:t>
                </a:r>
                <a:endParaRPr lang="en-US" dirty="0">
                  <a:solidFill>
                    <a:srgbClr val="1976D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0F24E893-4AE4-4E5D-A489-406427F956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08785" y="4817108"/>
                <a:ext cx="303237" cy="295693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C740011C-8D1C-42DE-B540-1045D3EF1F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95167" y="5131203"/>
                <a:ext cx="330473" cy="322252"/>
              </a:xfrm>
              <a:prstGeom prst="rect">
                <a:avLst/>
              </a:prstGeom>
            </p:spPr>
          </p:pic>
          <p:pic>
            <p:nvPicPr>
              <p:cNvPr id="21" name="Picture 20">
                <a:hlinkClick r:id="rId4"/>
                <a:extLst>
                  <a:ext uri="{FF2B5EF4-FFF2-40B4-BE49-F238E27FC236}">
                    <a16:creationId xmlns:a16="http://schemas.microsoft.com/office/drawing/2014/main" id="{5A499CC8-1F78-4E0D-9E8E-06B17274E1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881325" y="5430704"/>
                <a:ext cx="358157" cy="349247"/>
              </a:xfrm>
              <a:prstGeom prst="rect">
                <a:avLst/>
              </a:prstGeom>
            </p:spPr>
          </p:pic>
          <p:pic>
            <p:nvPicPr>
              <p:cNvPr id="23" name="Picture 22">
                <a:hlinkClick r:id="rId6"/>
                <a:extLst>
                  <a:ext uri="{FF2B5EF4-FFF2-40B4-BE49-F238E27FC236}">
                    <a16:creationId xmlns:a16="http://schemas.microsoft.com/office/drawing/2014/main" id="{1B11F1C4-A49F-44EE-84D3-1A82197344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902443" y="5719300"/>
                <a:ext cx="303237" cy="295693"/>
              </a:xfrm>
              <a:prstGeom prst="rect">
                <a:avLst/>
              </a:prstGeom>
            </p:spPr>
          </p:pic>
          <p:pic>
            <p:nvPicPr>
              <p:cNvPr id="27" name="Picture 26">
                <a:hlinkClick r:id="rId5"/>
                <a:extLst>
                  <a:ext uri="{FF2B5EF4-FFF2-40B4-BE49-F238E27FC236}">
                    <a16:creationId xmlns:a16="http://schemas.microsoft.com/office/drawing/2014/main" id="{6C51863E-7DD3-4D12-ACE7-257B27CDA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07939" y="5757198"/>
                <a:ext cx="304929" cy="297343"/>
              </a:xfrm>
              <a:prstGeom prst="rect">
                <a:avLst/>
              </a:prstGeom>
            </p:spPr>
          </p:pic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D23B04AD-6057-43B0-A771-DE19548194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919904" y="5172233"/>
                <a:ext cx="330473" cy="322252"/>
              </a:xfrm>
              <a:prstGeom prst="rect">
                <a:avLst/>
              </a:prstGeom>
            </p:spPr>
          </p:pic>
        </p:grp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0B7FEC8-5AD9-4B0B-BE60-CDABC4817A5B}"/>
                </a:ext>
              </a:extLst>
            </p:cNvPr>
            <p:cNvSpPr/>
            <p:nvPr/>
          </p:nvSpPr>
          <p:spPr>
            <a:xfrm>
              <a:off x="3681249" y="4442415"/>
              <a:ext cx="1433523" cy="3101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1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M / IEB 19010</a:t>
              </a:r>
              <a:endParaRPr lang="en-US" sz="1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1BF4F22-E457-4311-8314-EAF230EB9983}"/>
              </a:ext>
            </a:extLst>
          </p:cNvPr>
          <p:cNvGrpSpPr/>
          <p:nvPr/>
        </p:nvGrpSpPr>
        <p:grpSpPr>
          <a:xfrm>
            <a:off x="882348" y="1825521"/>
            <a:ext cx="765666" cy="1736042"/>
            <a:chOff x="863212" y="1467646"/>
            <a:chExt cx="765666" cy="1736042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F58EBE9-E046-4480-8030-32A0A7453339}"/>
                </a:ext>
              </a:extLst>
            </p:cNvPr>
            <p:cNvSpPr/>
            <p:nvPr/>
          </p:nvSpPr>
          <p:spPr>
            <a:xfrm>
              <a:off x="1227156" y="2472858"/>
              <a:ext cx="325220" cy="356007"/>
            </a:xfrm>
            <a:prstGeom prst="ellipse">
              <a:avLst/>
            </a:prstGeom>
            <a:solidFill>
              <a:srgbClr val="8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465B1D5-2990-4C46-96A7-294448225EFC}"/>
                </a:ext>
              </a:extLst>
            </p:cNvPr>
            <p:cNvSpPr/>
            <p:nvPr/>
          </p:nvSpPr>
          <p:spPr>
            <a:xfrm>
              <a:off x="882301" y="2563862"/>
              <a:ext cx="325220" cy="35600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85EC586-00C5-4A15-A068-7653ACDF76A8}"/>
                </a:ext>
              </a:extLst>
            </p:cNvPr>
            <p:cNvSpPr/>
            <p:nvPr/>
          </p:nvSpPr>
          <p:spPr>
            <a:xfrm>
              <a:off x="883082" y="2145439"/>
              <a:ext cx="325220" cy="356007"/>
            </a:xfrm>
            <a:prstGeom prst="ellipse">
              <a:avLst/>
            </a:prstGeom>
            <a:solidFill>
              <a:srgbClr val="0000CC"/>
            </a:solidFill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2BFEBD2F-5245-4A29-9791-AA4F6B58EFF2}"/>
                </a:ext>
              </a:extLst>
            </p:cNvPr>
            <p:cNvSpPr/>
            <p:nvPr/>
          </p:nvSpPr>
          <p:spPr>
            <a:xfrm>
              <a:off x="1228776" y="2847681"/>
              <a:ext cx="325220" cy="356007"/>
            </a:xfrm>
            <a:prstGeom prst="ellipse">
              <a:avLst/>
            </a:prstGeom>
            <a:solidFill>
              <a:srgbClr val="00FF00"/>
            </a:solidFill>
            <a:ln>
              <a:noFill/>
            </a:ln>
            <a:scene3d>
              <a:camera prst="perspectiveContrastingLeftFacing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03F11ED-5603-4B60-A437-F28A760727F5}"/>
                </a:ext>
              </a:extLst>
            </p:cNvPr>
            <p:cNvSpPr/>
            <p:nvPr/>
          </p:nvSpPr>
          <p:spPr>
            <a:xfrm rot="2076077">
              <a:off x="863212" y="1467646"/>
              <a:ext cx="680311" cy="68943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4596864-E8F0-4681-B507-1C7DB17E5199}"/>
                </a:ext>
              </a:extLst>
            </p:cNvPr>
            <p:cNvSpPr/>
            <p:nvPr/>
          </p:nvSpPr>
          <p:spPr>
            <a:xfrm>
              <a:off x="1303658" y="2056636"/>
              <a:ext cx="325220" cy="356007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31EA361B-7906-43E4-BF64-8EFD055C13F2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40361" y="1082817"/>
            <a:ext cx="584063" cy="527353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4" name="Picture 23">
            <a:hlinkClick r:id="rId15"/>
            <a:extLst>
              <a:ext uri="{FF2B5EF4-FFF2-40B4-BE49-F238E27FC236}">
                <a16:creationId xmlns:a16="http://schemas.microsoft.com/office/drawing/2014/main" id="{EB09834D-7D85-4661-AC06-48F1A31D2867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67675" y="1990548"/>
            <a:ext cx="1258124" cy="868652"/>
          </a:xfrm>
          <a:prstGeom prst="rect">
            <a:avLst/>
          </a:prstGeom>
        </p:spPr>
      </p:pic>
      <p:sp>
        <p:nvSpPr>
          <p:cNvPr id="25" name="Rectangle 24">
            <a:hlinkClick r:id="rId15"/>
            <a:extLst>
              <a:ext uri="{FF2B5EF4-FFF2-40B4-BE49-F238E27FC236}">
                <a16:creationId xmlns:a16="http://schemas.microsoft.com/office/drawing/2014/main" id="{7585527F-3F2B-4230-AECA-6DA5FEB9BEA8}"/>
              </a:ext>
            </a:extLst>
          </p:cNvPr>
          <p:cNvSpPr/>
          <p:nvPr/>
        </p:nvSpPr>
        <p:spPr>
          <a:xfrm>
            <a:off x="4214037" y="2766910"/>
            <a:ext cx="1365401" cy="4541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প্রোফাইল</a:t>
            </a:r>
            <a:endParaRPr lang="en-US" sz="2800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0449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ges (7).jpg">
            <a:extLst>
              <a:ext uri="{FF2B5EF4-FFF2-40B4-BE49-F238E27FC236}">
                <a16:creationId xmlns:a16="http://schemas.microsoft.com/office/drawing/2014/main" id="{ADE3F240-C9D8-4D38-A7A8-F5BD5692BA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7975" y="1262575"/>
            <a:ext cx="7076049" cy="4392638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569CD9D-A8AE-4FA5-B51B-EEA35BDB8BFA}"/>
              </a:ext>
            </a:extLst>
          </p:cNvPr>
          <p:cNvSpPr txBox="1"/>
          <p:nvPr/>
        </p:nvSpPr>
        <p:spPr>
          <a:xfrm>
            <a:off x="1219200" y="233295"/>
            <a:ext cx="579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b="1" dirty="0">
                <a:latin typeface="NikoshBAN" pitchFamily="2" charset="0"/>
                <a:cs typeface="NikoshBAN" pitchFamily="2" charset="0"/>
              </a:rPr>
              <a:t>এসো কিছু ছবি দেখি......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300451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80A5427B-4B9A-4149-B5ED-D8A4C90C5B6E}"/>
              </a:ext>
            </a:extLst>
          </p:cNvPr>
          <p:cNvSpPr txBox="1"/>
          <p:nvPr/>
        </p:nvSpPr>
        <p:spPr>
          <a:xfrm>
            <a:off x="1514078" y="162219"/>
            <a:ext cx="4035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আজকের পাঠ </a:t>
            </a:r>
            <a:endParaRPr lang="en-US" sz="7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42023E4-83BD-4120-A224-E1368C579082}"/>
              </a:ext>
            </a:extLst>
          </p:cNvPr>
          <p:cNvGrpSpPr/>
          <p:nvPr/>
        </p:nvGrpSpPr>
        <p:grpSpPr>
          <a:xfrm>
            <a:off x="638968" y="1044545"/>
            <a:ext cx="6106390" cy="263837"/>
            <a:chOff x="3946478" y="3668136"/>
            <a:chExt cx="6271142" cy="708913"/>
          </a:xfrm>
        </p:grpSpPr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10EC0813-2465-4084-B8C3-3EAFE0819D2F}"/>
                </a:ext>
              </a:extLst>
            </p:cNvPr>
            <p:cNvSpPr/>
            <p:nvPr/>
          </p:nvSpPr>
          <p:spPr>
            <a:xfrm>
              <a:off x="3946478" y="3668136"/>
              <a:ext cx="5131558" cy="551985"/>
            </a:xfrm>
            <a:custGeom>
              <a:avLst/>
              <a:gdLst>
                <a:gd name="connsiteX0" fmla="*/ 0 w 5131558"/>
                <a:gd name="connsiteY0" fmla="*/ 319283 h 551985"/>
                <a:gd name="connsiteX1" fmla="*/ 1310185 w 5131558"/>
                <a:gd name="connsiteY1" fmla="*/ 5385 h 551985"/>
                <a:gd name="connsiteX2" fmla="*/ 2224585 w 5131558"/>
                <a:gd name="connsiteY2" fmla="*/ 551295 h 551985"/>
                <a:gd name="connsiteX3" fmla="*/ 3179928 w 5131558"/>
                <a:gd name="connsiteY3" fmla="*/ 128215 h 551985"/>
                <a:gd name="connsiteX4" fmla="*/ 4121624 w 5131558"/>
                <a:gd name="connsiteY4" fmla="*/ 537648 h 551985"/>
                <a:gd name="connsiteX5" fmla="*/ 5131558 w 5131558"/>
                <a:gd name="connsiteY5" fmla="*/ 32680 h 55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31558" h="551985">
                  <a:moveTo>
                    <a:pt x="0" y="319283"/>
                  </a:moveTo>
                  <a:cubicBezTo>
                    <a:pt x="469710" y="142999"/>
                    <a:pt x="939421" y="-33284"/>
                    <a:pt x="1310185" y="5385"/>
                  </a:cubicBezTo>
                  <a:cubicBezTo>
                    <a:pt x="1680949" y="44054"/>
                    <a:pt x="1912961" y="530823"/>
                    <a:pt x="2224585" y="551295"/>
                  </a:cubicBezTo>
                  <a:cubicBezTo>
                    <a:pt x="2536209" y="571767"/>
                    <a:pt x="2863755" y="130489"/>
                    <a:pt x="3179928" y="128215"/>
                  </a:cubicBezTo>
                  <a:cubicBezTo>
                    <a:pt x="3496101" y="125941"/>
                    <a:pt x="3796352" y="553570"/>
                    <a:pt x="4121624" y="537648"/>
                  </a:cubicBezTo>
                  <a:cubicBezTo>
                    <a:pt x="4446896" y="521726"/>
                    <a:pt x="4789227" y="277203"/>
                    <a:pt x="5131558" y="3268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66">
                <a:solidFill>
                  <a:srgbClr val="7030A0"/>
                </a:solidFill>
              </a:endParaRPr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B77806AE-E73D-413A-8C3E-5D90CCA11BF3}"/>
                </a:ext>
              </a:extLst>
            </p:cNvPr>
            <p:cNvSpPr/>
            <p:nvPr/>
          </p:nvSpPr>
          <p:spPr>
            <a:xfrm>
              <a:off x="4085230" y="3697704"/>
              <a:ext cx="5131558" cy="551985"/>
            </a:xfrm>
            <a:custGeom>
              <a:avLst/>
              <a:gdLst>
                <a:gd name="connsiteX0" fmla="*/ 0 w 5131558"/>
                <a:gd name="connsiteY0" fmla="*/ 319283 h 551985"/>
                <a:gd name="connsiteX1" fmla="*/ 1310185 w 5131558"/>
                <a:gd name="connsiteY1" fmla="*/ 5385 h 551985"/>
                <a:gd name="connsiteX2" fmla="*/ 2224585 w 5131558"/>
                <a:gd name="connsiteY2" fmla="*/ 551295 h 551985"/>
                <a:gd name="connsiteX3" fmla="*/ 3179928 w 5131558"/>
                <a:gd name="connsiteY3" fmla="*/ 128215 h 551985"/>
                <a:gd name="connsiteX4" fmla="*/ 4121624 w 5131558"/>
                <a:gd name="connsiteY4" fmla="*/ 537648 h 551985"/>
                <a:gd name="connsiteX5" fmla="*/ 5131558 w 5131558"/>
                <a:gd name="connsiteY5" fmla="*/ 32680 h 55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31558" h="551985">
                  <a:moveTo>
                    <a:pt x="0" y="319283"/>
                  </a:moveTo>
                  <a:cubicBezTo>
                    <a:pt x="469710" y="142999"/>
                    <a:pt x="939421" y="-33284"/>
                    <a:pt x="1310185" y="5385"/>
                  </a:cubicBezTo>
                  <a:cubicBezTo>
                    <a:pt x="1680949" y="44054"/>
                    <a:pt x="1912961" y="530823"/>
                    <a:pt x="2224585" y="551295"/>
                  </a:cubicBezTo>
                  <a:cubicBezTo>
                    <a:pt x="2536209" y="571767"/>
                    <a:pt x="2863755" y="130489"/>
                    <a:pt x="3179928" y="128215"/>
                  </a:cubicBezTo>
                  <a:cubicBezTo>
                    <a:pt x="3496101" y="125941"/>
                    <a:pt x="3796352" y="553570"/>
                    <a:pt x="4121624" y="537648"/>
                  </a:cubicBezTo>
                  <a:cubicBezTo>
                    <a:pt x="4446896" y="521726"/>
                    <a:pt x="4789227" y="277203"/>
                    <a:pt x="5131558" y="3268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66">
                <a:solidFill>
                  <a:srgbClr val="0070C0"/>
                </a:solidFill>
              </a:endParaRPr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1FA8C222-D39D-45A2-986E-A3231D5EB5AA}"/>
                </a:ext>
              </a:extLst>
            </p:cNvPr>
            <p:cNvSpPr/>
            <p:nvPr/>
          </p:nvSpPr>
          <p:spPr>
            <a:xfrm>
              <a:off x="4210334" y="3713624"/>
              <a:ext cx="5131558" cy="551985"/>
            </a:xfrm>
            <a:custGeom>
              <a:avLst/>
              <a:gdLst>
                <a:gd name="connsiteX0" fmla="*/ 0 w 5131558"/>
                <a:gd name="connsiteY0" fmla="*/ 319283 h 551985"/>
                <a:gd name="connsiteX1" fmla="*/ 1310185 w 5131558"/>
                <a:gd name="connsiteY1" fmla="*/ 5385 h 551985"/>
                <a:gd name="connsiteX2" fmla="*/ 2224585 w 5131558"/>
                <a:gd name="connsiteY2" fmla="*/ 551295 h 551985"/>
                <a:gd name="connsiteX3" fmla="*/ 3179928 w 5131558"/>
                <a:gd name="connsiteY3" fmla="*/ 128215 h 551985"/>
                <a:gd name="connsiteX4" fmla="*/ 4121624 w 5131558"/>
                <a:gd name="connsiteY4" fmla="*/ 537648 h 551985"/>
                <a:gd name="connsiteX5" fmla="*/ 5131558 w 5131558"/>
                <a:gd name="connsiteY5" fmla="*/ 32680 h 55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31558" h="551985">
                  <a:moveTo>
                    <a:pt x="0" y="319283"/>
                  </a:moveTo>
                  <a:cubicBezTo>
                    <a:pt x="469710" y="142999"/>
                    <a:pt x="939421" y="-33284"/>
                    <a:pt x="1310185" y="5385"/>
                  </a:cubicBezTo>
                  <a:cubicBezTo>
                    <a:pt x="1680949" y="44054"/>
                    <a:pt x="1912961" y="530823"/>
                    <a:pt x="2224585" y="551295"/>
                  </a:cubicBezTo>
                  <a:cubicBezTo>
                    <a:pt x="2536209" y="571767"/>
                    <a:pt x="2863755" y="130489"/>
                    <a:pt x="3179928" y="128215"/>
                  </a:cubicBezTo>
                  <a:cubicBezTo>
                    <a:pt x="3496101" y="125941"/>
                    <a:pt x="3796352" y="553570"/>
                    <a:pt x="4121624" y="537648"/>
                  </a:cubicBezTo>
                  <a:cubicBezTo>
                    <a:pt x="4446896" y="521726"/>
                    <a:pt x="4789227" y="277203"/>
                    <a:pt x="5131558" y="3268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66">
                <a:solidFill>
                  <a:srgbClr val="00B0F0"/>
                </a:solidFill>
              </a:endParaRPr>
            </a:p>
          </p:txBody>
        </p:sp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2EFBA92A-62EB-4CA0-B96F-6FA449C42073}"/>
                </a:ext>
              </a:extLst>
            </p:cNvPr>
            <p:cNvSpPr/>
            <p:nvPr/>
          </p:nvSpPr>
          <p:spPr>
            <a:xfrm>
              <a:off x="4335438" y="3729544"/>
              <a:ext cx="5131558" cy="551985"/>
            </a:xfrm>
            <a:custGeom>
              <a:avLst/>
              <a:gdLst>
                <a:gd name="connsiteX0" fmla="*/ 0 w 5131558"/>
                <a:gd name="connsiteY0" fmla="*/ 319283 h 551985"/>
                <a:gd name="connsiteX1" fmla="*/ 1310185 w 5131558"/>
                <a:gd name="connsiteY1" fmla="*/ 5385 h 551985"/>
                <a:gd name="connsiteX2" fmla="*/ 2224585 w 5131558"/>
                <a:gd name="connsiteY2" fmla="*/ 551295 h 551985"/>
                <a:gd name="connsiteX3" fmla="*/ 3179928 w 5131558"/>
                <a:gd name="connsiteY3" fmla="*/ 128215 h 551985"/>
                <a:gd name="connsiteX4" fmla="*/ 4121624 w 5131558"/>
                <a:gd name="connsiteY4" fmla="*/ 537648 h 551985"/>
                <a:gd name="connsiteX5" fmla="*/ 5131558 w 5131558"/>
                <a:gd name="connsiteY5" fmla="*/ 32680 h 55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31558" h="551985">
                  <a:moveTo>
                    <a:pt x="0" y="319283"/>
                  </a:moveTo>
                  <a:cubicBezTo>
                    <a:pt x="469710" y="142999"/>
                    <a:pt x="939421" y="-33284"/>
                    <a:pt x="1310185" y="5385"/>
                  </a:cubicBezTo>
                  <a:cubicBezTo>
                    <a:pt x="1680949" y="44054"/>
                    <a:pt x="1912961" y="530823"/>
                    <a:pt x="2224585" y="551295"/>
                  </a:cubicBezTo>
                  <a:cubicBezTo>
                    <a:pt x="2536209" y="571767"/>
                    <a:pt x="2863755" y="130489"/>
                    <a:pt x="3179928" y="128215"/>
                  </a:cubicBezTo>
                  <a:cubicBezTo>
                    <a:pt x="3496101" y="125941"/>
                    <a:pt x="3796352" y="553570"/>
                    <a:pt x="4121624" y="537648"/>
                  </a:cubicBezTo>
                  <a:cubicBezTo>
                    <a:pt x="4446896" y="521726"/>
                    <a:pt x="4789227" y="277203"/>
                    <a:pt x="5131558" y="32680"/>
                  </a:cubicBez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66">
                <a:solidFill>
                  <a:srgbClr val="00B0F0"/>
                </a:solidFill>
              </a:endParaRPr>
            </a:p>
          </p:txBody>
        </p:sp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id="{D3B09989-7A12-40F9-961D-7190E75FBB74}"/>
                </a:ext>
              </a:extLst>
            </p:cNvPr>
            <p:cNvSpPr/>
            <p:nvPr/>
          </p:nvSpPr>
          <p:spPr>
            <a:xfrm>
              <a:off x="4460542" y="3745464"/>
              <a:ext cx="5131558" cy="551985"/>
            </a:xfrm>
            <a:custGeom>
              <a:avLst/>
              <a:gdLst>
                <a:gd name="connsiteX0" fmla="*/ 0 w 5131558"/>
                <a:gd name="connsiteY0" fmla="*/ 319283 h 551985"/>
                <a:gd name="connsiteX1" fmla="*/ 1310185 w 5131558"/>
                <a:gd name="connsiteY1" fmla="*/ 5385 h 551985"/>
                <a:gd name="connsiteX2" fmla="*/ 2224585 w 5131558"/>
                <a:gd name="connsiteY2" fmla="*/ 551295 h 551985"/>
                <a:gd name="connsiteX3" fmla="*/ 3179928 w 5131558"/>
                <a:gd name="connsiteY3" fmla="*/ 128215 h 551985"/>
                <a:gd name="connsiteX4" fmla="*/ 4121624 w 5131558"/>
                <a:gd name="connsiteY4" fmla="*/ 537648 h 551985"/>
                <a:gd name="connsiteX5" fmla="*/ 5131558 w 5131558"/>
                <a:gd name="connsiteY5" fmla="*/ 32680 h 55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31558" h="551985">
                  <a:moveTo>
                    <a:pt x="0" y="319283"/>
                  </a:moveTo>
                  <a:cubicBezTo>
                    <a:pt x="469710" y="142999"/>
                    <a:pt x="939421" y="-33284"/>
                    <a:pt x="1310185" y="5385"/>
                  </a:cubicBezTo>
                  <a:cubicBezTo>
                    <a:pt x="1680949" y="44054"/>
                    <a:pt x="1912961" y="530823"/>
                    <a:pt x="2224585" y="551295"/>
                  </a:cubicBezTo>
                  <a:cubicBezTo>
                    <a:pt x="2536209" y="571767"/>
                    <a:pt x="2863755" y="130489"/>
                    <a:pt x="3179928" y="128215"/>
                  </a:cubicBezTo>
                  <a:cubicBezTo>
                    <a:pt x="3496101" y="125941"/>
                    <a:pt x="3796352" y="553570"/>
                    <a:pt x="4121624" y="537648"/>
                  </a:cubicBezTo>
                  <a:cubicBezTo>
                    <a:pt x="4446896" y="521726"/>
                    <a:pt x="4789227" y="277203"/>
                    <a:pt x="5131558" y="32680"/>
                  </a:cubicBezTo>
                </a:path>
              </a:pathLst>
            </a:cu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66">
                <a:solidFill>
                  <a:srgbClr val="00B0F0"/>
                </a:solidFill>
              </a:endParaRPr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29FAEF1A-2688-4904-812A-3AA604705B82}"/>
                </a:ext>
              </a:extLst>
            </p:cNvPr>
            <p:cNvSpPr/>
            <p:nvPr/>
          </p:nvSpPr>
          <p:spPr>
            <a:xfrm>
              <a:off x="4585646" y="3761384"/>
              <a:ext cx="5131558" cy="551985"/>
            </a:xfrm>
            <a:custGeom>
              <a:avLst/>
              <a:gdLst>
                <a:gd name="connsiteX0" fmla="*/ 0 w 5131558"/>
                <a:gd name="connsiteY0" fmla="*/ 319283 h 551985"/>
                <a:gd name="connsiteX1" fmla="*/ 1310185 w 5131558"/>
                <a:gd name="connsiteY1" fmla="*/ 5385 h 551985"/>
                <a:gd name="connsiteX2" fmla="*/ 2224585 w 5131558"/>
                <a:gd name="connsiteY2" fmla="*/ 551295 h 551985"/>
                <a:gd name="connsiteX3" fmla="*/ 3179928 w 5131558"/>
                <a:gd name="connsiteY3" fmla="*/ 128215 h 551985"/>
                <a:gd name="connsiteX4" fmla="*/ 4121624 w 5131558"/>
                <a:gd name="connsiteY4" fmla="*/ 537648 h 551985"/>
                <a:gd name="connsiteX5" fmla="*/ 5131558 w 5131558"/>
                <a:gd name="connsiteY5" fmla="*/ 32680 h 55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31558" h="551985">
                  <a:moveTo>
                    <a:pt x="0" y="319283"/>
                  </a:moveTo>
                  <a:cubicBezTo>
                    <a:pt x="469710" y="142999"/>
                    <a:pt x="939421" y="-33284"/>
                    <a:pt x="1310185" y="5385"/>
                  </a:cubicBezTo>
                  <a:cubicBezTo>
                    <a:pt x="1680949" y="44054"/>
                    <a:pt x="1912961" y="530823"/>
                    <a:pt x="2224585" y="551295"/>
                  </a:cubicBezTo>
                  <a:cubicBezTo>
                    <a:pt x="2536209" y="571767"/>
                    <a:pt x="2863755" y="130489"/>
                    <a:pt x="3179928" y="128215"/>
                  </a:cubicBezTo>
                  <a:cubicBezTo>
                    <a:pt x="3496101" y="125941"/>
                    <a:pt x="3796352" y="553570"/>
                    <a:pt x="4121624" y="537648"/>
                  </a:cubicBezTo>
                  <a:cubicBezTo>
                    <a:pt x="4446896" y="521726"/>
                    <a:pt x="4789227" y="277203"/>
                    <a:pt x="5131558" y="32680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66">
                <a:solidFill>
                  <a:srgbClr val="00B0F0"/>
                </a:solidFill>
              </a:endParaRPr>
            </a:p>
          </p:txBody>
        </p:sp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1E279542-DAA8-49D2-A6EC-A24C3B9374E6}"/>
                </a:ext>
              </a:extLst>
            </p:cNvPr>
            <p:cNvSpPr/>
            <p:nvPr/>
          </p:nvSpPr>
          <p:spPr>
            <a:xfrm>
              <a:off x="4710750" y="3777304"/>
              <a:ext cx="5131558" cy="551985"/>
            </a:xfrm>
            <a:custGeom>
              <a:avLst/>
              <a:gdLst>
                <a:gd name="connsiteX0" fmla="*/ 0 w 5131558"/>
                <a:gd name="connsiteY0" fmla="*/ 319283 h 551985"/>
                <a:gd name="connsiteX1" fmla="*/ 1310185 w 5131558"/>
                <a:gd name="connsiteY1" fmla="*/ 5385 h 551985"/>
                <a:gd name="connsiteX2" fmla="*/ 2224585 w 5131558"/>
                <a:gd name="connsiteY2" fmla="*/ 551295 h 551985"/>
                <a:gd name="connsiteX3" fmla="*/ 3179928 w 5131558"/>
                <a:gd name="connsiteY3" fmla="*/ 128215 h 551985"/>
                <a:gd name="connsiteX4" fmla="*/ 4121624 w 5131558"/>
                <a:gd name="connsiteY4" fmla="*/ 537648 h 551985"/>
                <a:gd name="connsiteX5" fmla="*/ 5131558 w 5131558"/>
                <a:gd name="connsiteY5" fmla="*/ 32680 h 55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31558" h="551985">
                  <a:moveTo>
                    <a:pt x="0" y="319283"/>
                  </a:moveTo>
                  <a:cubicBezTo>
                    <a:pt x="469710" y="142999"/>
                    <a:pt x="939421" y="-33284"/>
                    <a:pt x="1310185" y="5385"/>
                  </a:cubicBezTo>
                  <a:cubicBezTo>
                    <a:pt x="1680949" y="44054"/>
                    <a:pt x="1912961" y="530823"/>
                    <a:pt x="2224585" y="551295"/>
                  </a:cubicBezTo>
                  <a:cubicBezTo>
                    <a:pt x="2536209" y="571767"/>
                    <a:pt x="2863755" y="130489"/>
                    <a:pt x="3179928" y="128215"/>
                  </a:cubicBezTo>
                  <a:cubicBezTo>
                    <a:pt x="3496101" y="125941"/>
                    <a:pt x="3796352" y="553570"/>
                    <a:pt x="4121624" y="537648"/>
                  </a:cubicBezTo>
                  <a:cubicBezTo>
                    <a:pt x="4446896" y="521726"/>
                    <a:pt x="4789227" y="277203"/>
                    <a:pt x="5131558" y="32680"/>
                  </a:cubicBezTo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66">
                <a:solidFill>
                  <a:srgbClr val="00B0F0"/>
                </a:solidFill>
              </a:endParaRPr>
            </a:p>
          </p:txBody>
        </p:sp>
        <p:sp>
          <p:nvSpPr>
            <p:cNvPr id="28" name="Freeform 12">
              <a:extLst>
                <a:ext uri="{FF2B5EF4-FFF2-40B4-BE49-F238E27FC236}">
                  <a16:creationId xmlns:a16="http://schemas.microsoft.com/office/drawing/2014/main" id="{DBB615B2-EF21-4C00-838C-B960FB8D1E38}"/>
                </a:ext>
              </a:extLst>
            </p:cNvPr>
            <p:cNvSpPr/>
            <p:nvPr/>
          </p:nvSpPr>
          <p:spPr>
            <a:xfrm>
              <a:off x="4835854" y="3793224"/>
              <a:ext cx="5131558" cy="551985"/>
            </a:xfrm>
            <a:custGeom>
              <a:avLst/>
              <a:gdLst>
                <a:gd name="connsiteX0" fmla="*/ 0 w 5131558"/>
                <a:gd name="connsiteY0" fmla="*/ 319283 h 551985"/>
                <a:gd name="connsiteX1" fmla="*/ 1310185 w 5131558"/>
                <a:gd name="connsiteY1" fmla="*/ 5385 h 551985"/>
                <a:gd name="connsiteX2" fmla="*/ 2224585 w 5131558"/>
                <a:gd name="connsiteY2" fmla="*/ 551295 h 551985"/>
                <a:gd name="connsiteX3" fmla="*/ 3179928 w 5131558"/>
                <a:gd name="connsiteY3" fmla="*/ 128215 h 551985"/>
                <a:gd name="connsiteX4" fmla="*/ 4121624 w 5131558"/>
                <a:gd name="connsiteY4" fmla="*/ 537648 h 551985"/>
                <a:gd name="connsiteX5" fmla="*/ 5131558 w 5131558"/>
                <a:gd name="connsiteY5" fmla="*/ 32680 h 55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31558" h="551985">
                  <a:moveTo>
                    <a:pt x="0" y="319283"/>
                  </a:moveTo>
                  <a:cubicBezTo>
                    <a:pt x="469710" y="142999"/>
                    <a:pt x="939421" y="-33284"/>
                    <a:pt x="1310185" y="5385"/>
                  </a:cubicBezTo>
                  <a:cubicBezTo>
                    <a:pt x="1680949" y="44054"/>
                    <a:pt x="1912961" y="530823"/>
                    <a:pt x="2224585" y="551295"/>
                  </a:cubicBezTo>
                  <a:cubicBezTo>
                    <a:pt x="2536209" y="571767"/>
                    <a:pt x="2863755" y="130489"/>
                    <a:pt x="3179928" y="128215"/>
                  </a:cubicBezTo>
                  <a:cubicBezTo>
                    <a:pt x="3496101" y="125941"/>
                    <a:pt x="3796352" y="553570"/>
                    <a:pt x="4121624" y="537648"/>
                  </a:cubicBezTo>
                  <a:cubicBezTo>
                    <a:pt x="4446896" y="521726"/>
                    <a:pt x="4789227" y="277203"/>
                    <a:pt x="5131558" y="32680"/>
                  </a:cubicBezTo>
                </a:path>
              </a:pathLst>
            </a:cu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66">
                <a:solidFill>
                  <a:srgbClr val="00B0F0"/>
                </a:solidFill>
              </a:endParaRPr>
            </a:p>
          </p:txBody>
        </p:sp>
        <p:sp>
          <p:nvSpPr>
            <p:cNvPr id="29" name="Freeform 13">
              <a:extLst>
                <a:ext uri="{FF2B5EF4-FFF2-40B4-BE49-F238E27FC236}">
                  <a16:creationId xmlns:a16="http://schemas.microsoft.com/office/drawing/2014/main" id="{8969E6F7-EEB3-49BC-9273-7EACDE3ACA76}"/>
                </a:ext>
              </a:extLst>
            </p:cNvPr>
            <p:cNvSpPr/>
            <p:nvPr/>
          </p:nvSpPr>
          <p:spPr>
            <a:xfrm>
              <a:off x="4960958" y="3809144"/>
              <a:ext cx="5131558" cy="551985"/>
            </a:xfrm>
            <a:custGeom>
              <a:avLst/>
              <a:gdLst>
                <a:gd name="connsiteX0" fmla="*/ 0 w 5131558"/>
                <a:gd name="connsiteY0" fmla="*/ 319283 h 551985"/>
                <a:gd name="connsiteX1" fmla="*/ 1310185 w 5131558"/>
                <a:gd name="connsiteY1" fmla="*/ 5385 h 551985"/>
                <a:gd name="connsiteX2" fmla="*/ 2224585 w 5131558"/>
                <a:gd name="connsiteY2" fmla="*/ 551295 h 551985"/>
                <a:gd name="connsiteX3" fmla="*/ 3179928 w 5131558"/>
                <a:gd name="connsiteY3" fmla="*/ 128215 h 551985"/>
                <a:gd name="connsiteX4" fmla="*/ 4121624 w 5131558"/>
                <a:gd name="connsiteY4" fmla="*/ 537648 h 551985"/>
                <a:gd name="connsiteX5" fmla="*/ 5131558 w 5131558"/>
                <a:gd name="connsiteY5" fmla="*/ 32680 h 55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31558" h="551985">
                  <a:moveTo>
                    <a:pt x="0" y="319283"/>
                  </a:moveTo>
                  <a:cubicBezTo>
                    <a:pt x="469710" y="142999"/>
                    <a:pt x="939421" y="-33284"/>
                    <a:pt x="1310185" y="5385"/>
                  </a:cubicBezTo>
                  <a:cubicBezTo>
                    <a:pt x="1680949" y="44054"/>
                    <a:pt x="1912961" y="530823"/>
                    <a:pt x="2224585" y="551295"/>
                  </a:cubicBezTo>
                  <a:cubicBezTo>
                    <a:pt x="2536209" y="571767"/>
                    <a:pt x="2863755" y="130489"/>
                    <a:pt x="3179928" y="128215"/>
                  </a:cubicBezTo>
                  <a:cubicBezTo>
                    <a:pt x="3496101" y="125941"/>
                    <a:pt x="3796352" y="553570"/>
                    <a:pt x="4121624" y="537648"/>
                  </a:cubicBezTo>
                  <a:cubicBezTo>
                    <a:pt x="4446896" y="521726"/>
                    <a:pt x="4789227" y="277203"/>
                    <a:pt x="5131558" y="32680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66">
                <a:solidFill>
                  <a:srgbClr val="00B0F0"/>
                </a:solidFill>
              </a:endParaRPr>
            </a:p>
          </p:txBody>
        </p:sp>
        <p:sp>
          <p:nvSpPr>
            <p:cNvPr id="30" name="Freeform 14">
              <a:extLst>
                <a:ext uri="{FF2B5EF4-FFF2-40B4-BE49-F238E27FC236}">
                  <a16:creationId xmlns:a16="http://schemas.microsoft.com/office/drawing/2014/main" id="{FEB5F366-2494-4DBD-A541-1D50D008B824}"/>
                </a:ext>
              </a:extLst>
            </p:cNvPr>
            <p:cNvSpPr/>
            <p:nvPr/>
          </p:nvSpPr>
          <p:spPr>
            <a:xfrm>
              <a:off x="5086062" y="3825064"/>
              <a:ext cx="5131558" cy="551985"/>
            </a:xfrm>
            <a:custGeom>
              <a:avLst/>
              <a:gdLst>
                <a:gd name="connsiteX0" fmla="*/ 0 w 5131558"/>
                <a:gd name="connsiteY0" fmla="*/ 319283 h 551985"/>
                <a:gd name="connsiteX1" fmla="*/ 1310185 w 5131558"/>
                <a:gd name="connsiteY1" fmla="*/ 5385 h 551985"/>
                <a:gd name="connsiteX2" fmla="*/ 2224585 w 5131558"/>
                <a:gd name="connsiteY2" fmla="*/ 551295 h 551985"/>
                <a:gd name="connsiteX3" fmla="*/ 3179928 w 5131558"/>
                <a:gd name="connsiteY3" fmla="*/ 128215 h 551985"/>
                <a:gd name="connsiteX4" fmla="*/ 4121624 w 5131558"/>
                <a:gd name="connsiteY4" fmla="*/ 537648 h 551985"/>
                <a:gd name="connsiteX5" fmla="*/ 5131558 w 5131558"/>
                <a:gd name="connsiteY5" fmla="*/ 32680 h 55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31558" h="551985">
                  <a:moveTo>
                    <a:pt x="0" y="319283"/>
                  </a:moveTo>
                  <a:cubicBezTo>
                    <a:pt x="469710" y="142999"/>
                    <a:pt x="939421" y="-33284"/>
                    <a:pt x="1310185" y="5385"/>
                  </a:cubicBezTo>
                  <a:cubicBezTo>
                    <a:pt x="1680949" y="44054"/>
                    <a:pt x="1912961" y="530823"/>
                    <a:pt x="2224585" y="551295"/>
                  </a:cubicBezTo>
                  <a:cubicBezTo>
                    <a:pt x="2536209" y="571767"/>
                    <a:pt x="2863755" y="130489"/>
                    <a:pt x="3179928" y="128215"/>
                  </a:cubicBezTo>
                  <a:cubicBezTo>
                    <a:pt x="3496101" y="125941"/>
                    <a:pt x="3796352" y="553570"/>
                    <a:pt x="4121624" y="537648"/>
                  </a:cubicBezTo>
                  <a:cubicBezTo>
                    <a:pt x="4446896" y="521726"/>
                    <a:pt x="4789227" y="277203"/>
                    <a:pt x="5131558" y="32680"/>
                  </a:cubicBezTo>
                </a:path>
              </a:pathLst>
            </a:cu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66" dirty="0">
                <a:solidFill>
                  <a:srgbClr val="00B0F0"/>
                </a:solidFill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26175868-EE3D-499D-A09B-AB66AD231CCB}"/>
              </a:ext>
            </a:extLst>
          </p:cNvPr>
          <p:cNvSpPr txBox="1"/>
          <p:nvPr/>
        </p:nvSpPr>
        <p:spPr>
          <a:xfrm>
            <a:off x="6365211" y="5063246"/>
            <a:ext cx="4194265" cy="64633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খাতায়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লিখে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নাও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FA14277-E6D6-47FE-9E06-EA77E972480B}"/>
              </a:ext>
            </a:extLst>
          </p:cNvPr>
          <p:cNvSpPr txBox="1"/>
          <p:nvPr/>
        </p:nvSpPr>
        <p:spPr>
          <a:xfrm>
            <a:off x="3137340" y="1735066"/>
            <a:ext cx="53518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সেচ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মৌলিক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2" name="Picture 2" descr="C:\Users\User.TTTC.ICTLab-03\Desktop\IMG_2089.JPG">
            <a:extLst>
              <a:ext uri="{FF2B5EF4-FFF2-40B4-BE49-F238E27FC236}">
                <a16:creationId xmlns:a16="http://schemas.microsoft.com/office/drawing/2014/main" id="{91855DC0-E37D-4E97-8088-228F5B073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85908" y="2638346"/>
            <a:ext cx="4587996" cy="2159444"/>
          </a:xfrm>
          <a:prstGeom prst="roundRect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6257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1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3A1753EE-2124-490C-9077-01AD47EDB28C}"/>
              </a:ext>
            </a:extLst>
          </p:cNvPr>
          <p:cNvSpPr/>
          <p:nvPr/>
        </p:nvSpPr>
        <p:spPr>
          <a:xfrm>
            <a:off x="1788762" y="2591010"/>
            <a:ext cx="9741530" cy="762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ounded Rectangle 5">
            <a:extLst>
              <a:ext uri="{FF2B5EF4-FFF2-40B4-BE49-F238E27FC236}">
                <a16:creationId xmlns:a16="http://schemas.microsoft.com/office/drawing/2014/main" id="{E9CF1259-4E4A-4E97-BFF1-309DBE0D3DEE}"/>
              </a:ext>
            </a:extLst>
          </p:cNvPr>
          <p:cNvSpPr/>
          <p:nvPr/>
        </p:nvSpPr>
        <p:spPr>
          <a:xfrm>
            <a:off x="1524000" y="921769"/>
            <a:ext cx="6821837" cy="762000"/>
          </a:xfrm>
          <a:prstGeom prst="roundRect">
            <a:avLst/>
          </a:prstGeom>
          <a:noFill/>
          <a:ln>
            <a:noFill/>
          </a:ln>
          <a:scene3d>
            <a:camera prst="perspectiveAbove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4400" b="1" i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 ...</a:t>
            </a:r>
            <a:endParaRPr lang="en-US" sz="4400" b="1" i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0E387EBA-60FD-400A-8CA9-E2D2138875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2681" y="1893081"/>
            <a:ext cx="7126638" cy="3347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C00000"/>
              </a:buClr>
              <a:buFont typeface="Dante" panose="02020502050200020203" pitchFamily="18" charset="0"/>
              <a:buChar char="֍"/>
            </a:pPr>
            <a:r>
              <a:rPr lang="bn-IN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সেচ </a:t>
            </a:r>
            <a:r>
              <a:rPr lang="en-US" alt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সঙ্গায়িত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endParaRPr lang="en-US" alt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 eaLnBrk="1" hangingPunct="1">
              <a:lnSpc>
                <a:spcPct val="150000"/>
              </a:lnSpc>
              <a:spcBef>
                <a:spcPct val="0"/>
              </a:spcBef>
              <a:buClr>
                <a:srgbClr val="C00000"/>
              </a:buClr>
              <a:buFont typeface="Dante" panose="02020502050200020203" pitchFamily="18" charset="0"/>
              <a:buChar char="֍"/>
            </a:pPr>
            <a:r>
              <a:rPr lang="en-US" alt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নিষ্কাশন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ব্যখ্যা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endParaRPr lang="en-US" alt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lnSpc>
                <a:spcPct val="150000"/>
              </a:lnSpc>
              <a:spcBef>
                <a:spcPct val="0"/>
              </a:spcBef>
              <a:buClr>
                <a:srgbClr val="C00000"/>
              </a:buClr>
              <a:buFont typeface="Dante" panose="02020502050200020203" pitchFamily="18" charset="0"/>
              <a:buChar char="֍"/>
            </a:pPr>
            <a:r>
              <a:rPr lang="bn-IN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সেচ </a:t>
            </a:r>
            <a:r>
              <a:rPr lang="en-US" alt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bn-IN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উৎসগুলোর নাম বলতে পারবে</a:t>
            </a:r>
            <a:endParaRPr lang="en-US" alt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lnSpc>
                <a:spcPct val="150000"/>
              </a:lnSpc>
              <a:spcBef>
                <a:spcPct val="0"/>
              </a:spcBef>
              <a:buClr>
                <a:srgbClr val="C00000"/>
              </a:buClr>
              <a:buFont typeface="Dante" panose="02020502050200020203" pitchFamily="18" charset="0"/>
              <a:buChar char="֍"/>
            </a:pPr>
            <a:r>
              <a:rPr lang="bn-IN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সেচ এর প্রয়োজনীয়তা </a:t>
            </a:r>
            <a:r>
              <a:rPr lang="en-US" alt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bn-IN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করতে পারবে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98FFD77-C33F-454D-813C-985F1B79789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6681" y="712457"/>
            <a:ext cx="3020934" cy="2103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511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123456 (1).jpg">
            <a:extLst>
              <a:ext uri="{FF2B5EF4-FFF2-40B4-BE49-F238E27FC236}">
                <a16:creationId xmlns:a16="http://schemas.microsoft.com/office/drawing/2014/main" id="{0FDAC32B-5C79-4C21-B516-B8E0A48038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3409" y="1477990"/>
            <a:ext cx="4526368" cy="2546082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 descr="images (7).jpg">
            <a:extLst>
              <a:ext uri="{FF2B5EF4-FFF2-40B4-BE49-F238E27FC236}">
                <a16:creationId xmlns:a16="http://schemas.microsoft.com/office/drawing/2014/main" id="{937074AA-FF82-4FC3-ACF7-7FA95C2120F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1475181"/>
            <a:ext cx="4328880" cy="2434995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DB6ADB4-B9B8-4902-8697-7B4E127185B3}"/>
              </a:ext>
            </a:extLst>
          </p:cNvPr>
          <p:cNvSpPr txBox="1"/>
          <p:nvPr/>
        </p:nvSpPr>
        <p:spPr>
          <a:xfrm>
            <a:off x="1219200" y="233295"/>
            <a:ext cx="579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b="1" dirty="0">
                <a:latin typeface="NikoshBAN" pitchFamily="2" charset="0"/>
                <a:cs typeface="NikoshBAN" pitchFamily="2" charset="0"/>
              </a:rPr>
              <a:t>এসো কিছু ছবি দেখি......</a:t>
            </a:r>
            <a:endParaRPr lang="en-US" sz="5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E6F1EF-7260-4109-83D1-80F447D4ECFF}"/>
              </a:ext>
            </a:extLst>
          </p:cNvPr>
          <p:cNvSpPr txBox="1"/>
          <p:nvPr/>
        </p:nvSpPr>
        <p:spPr>
          <a:xfrm>
            <a:off x="1524000" y="4377219"/>
            <a:ext cx="411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itchFamily="2" charset="0"/>
                <a:cs typeface="NikoshBAN" pitchFamily="2" charset="0"/>
              </a:rPr>
              <a:t>পানির অভাবে ক্ষতিগ্রস্ত ধানের জমি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0E8433-653D-436C-8B3D-85D7DF191DC9}"/>
              </a:ext>
            </a:extLst>
          </p:cNvPr>
          <p:cNvSpPr txBox="1"/>
          <p:nvPr/>
        </p:nvSpPr>
        <p:spPr>
          <a:xfrm>
            <a:off x="7086600" y="4364587"/>
            <a:ext cx="419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itchFamily="2" charset="0"/>
                <a:cs typeface="NikoshBAN" pitchFamily="2" charset="0"/>
              </a:rPr>
              <a:t>জমিতে  কৃত্রিম উপায়ে পানি সরবরাহ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E5DC64-E0D5-4D9A-9AD2-255EF0469B12}"/>
              </a:ext>
            </a:extLst>
          </p:cNvPr>
          <p:cNvSpPr txBox="1"/>
          <p:nvPr/>
        </p:nvSpPr>
        <p:spPr>
          <a:xfrm>
            <a:off x="539261" y="5211646"/>
            <a:ext cx="111134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latin typeface="NikoshBAN" pitchFamily="2" charset="0"/>
                <a:cs typeface="NikoshBAN" pitchFamily="2" charset="0"/>
              </a:rPr>
              <a:t>ফসলের  গাছ বড় হওয়ার জন্য কৃত্রিম উপায়ে পানি সরবরাহ করাকে সেচ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Irrigation</a:t>
            </a:r>
            <a:r>
              <a:rPr lang="bn-IN" sz="3600" b="1" dirty="0">
                <a:latin typeface="Arial" panose="020B0604020202020204" pitchFamily="34" charset="0"/>
                <a:cs typeface="NikoshBAN" pitchFamily="2" charset="0"/>
              </a:rPr>
              <a:t> </a:t>
            </a:r>
            <a:r>
              <a:rPr lang="bn-IN" sz="3600" b="1" dirty="0">
                <a:latin typeface="NikoshBAN" pitchFamily="2" charset="0"/>
                <a:cs typeface="NikoshBAN" pitchFamily="2" charset="0"/>
              </a:rPr>
              <a:t>বলে ।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176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328D54D-9D9B-4C6C-B7E9-74F006060839}"/>
              </a:ext>
            </a:extLst>
          </p:cNvPr>
          <p:cNvSpPr txBox="1"/>
          <p:nvPr/>
        </p:nvSpPr>
        <p:spPr>
          <a:xfrm>
            <a:off x="4477629" y="562081"/>
            <a:ext cx="3926058" cy="923330"/>
          </a:xfrm>
          <a:prstGeom prst="rect">
            <a:avLst/>
          </a:prstGeom>
          <a:solidFill>
            <a:srgbClr val="2FC8DD"/>
          </a:solidFill>
          <a:ln w="76200"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54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5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532394-7B10-487F-BC16-6ACC5E818705}"/>
              </a:ext>
            </a:extLst>
          </p:cNvPr>
          <p:cNvSpPr txBox="1"/>
          <p:nvPr/>
        </p:nvSpPr>
        <p:spPr>
          <a:xfrm>
            <a:off x="2706858" y="4071301"/>
            <a:ext cx="7467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>
                <a:latin typeface="NikoshBAN" pitchFamily="2" charset="0"/>
                <a:cs typeface="NikoshBAN" pitchFamily="2" charset="0"/>
              </a:rPr>
              <a:t>১। সেচ কাকে বলে ?</a:t>
            </a:r>
          </a:p>
          <a:p>
            <a:r>
              <a:rPr lang="bn-IN" sz="4000" dirty="0">
                <a:latin typeface="NikoshBAN" pitchFamily="2" charset="0"/>
                <a:cs typeface="NikoshBAN" pitchFamily="2" charset="0"/>
              </a:rPr>
              <a:t>                              (সময়-২ মিনিট)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655F0B9-536F-4B96-90D9-956C9039B6B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862"/>
          <a:stretch/>
        </p:blipFill>
        <p:spPr>
          <a:xfrm>
            <a:off x="5334000" y="1677579"/>
            <a:ext cx="1997541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721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G_0471.JPG">
            <a:extLst>
              <a:ext uri="{FF2B5EF4-FFF2-40B4-BE49-F238E27FC236}">
                <a16:creationId xmlns:a16="http://schemas.microsoft.com/office/drawing/2014/main" id="{5503D744-E730-4718-89E7-65D5E47664E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0979" y="1027366"/>
            <a:ext cx="5115171" cy="3600979"/>
          </a:xfrm>
          <a:prstGeom prst="roundRect">
            <a:avLst/>
          </a:prstGeom>
        </p:spPr>
      </p:pic>
      <p:pic>
        <p:nvPicPr>
          <p:cNvPr id="8" name="Picture 7" descr="A 261 (2).JPG">
            <a:extLst>
              <a:ext uri="{FF2B5EF4-FFF2-40B4-BE49-F238E27FC236}">
                <a16:creationId xmlns:a16="http://schemas.microsoft.com/office/drawing/2014/main" id="{78A059D0-7F5B-40AB-92D7-F5252F0AF54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138" y="1014726"/>
            <a:ext cx="5236659" cy="3600979"/>
          </a:xfrm>
          <a:prstGeom prst="round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FB9B0C9-4ADE-4589-90CB-738E94769163}"/>
              </a:ext>
            </a:extLst>
          </p:cNvPr>
          <p:cNvSpPr txBox="1"/>
          <p:nvPr/>
        </p:nvSpPr>
        <p:spPr>
          <a:xfrm>
            <a:off x="4299536" y="158264"/>
            <a:ext cx="359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b="1" dirty="0">
                <a:latin typeface="NikoshBAN" pitchFamily="2" charset="0"/>
                <a:cs typeface="NikoshBAN" pitchFamily="2" charset="0"/>
              </a:rPr>
              <a:t>পানি নিষ্কাশন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E4CE42-EF31-4568-B7BA-BF8E5F2187F3}"/>
              </a:ext>
            </a:extLst>
          </p:cNvPr>
          <p:cNvSpPr txBox="1"/>
          <p:nvPr/>
        </p:nvSpPr>
        <p:spPr>
          <a:xfrm>
            <a:off x="607725" y="4808697"/>
            <a:ext cx="109765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400" b="1" dirty="0">
                <a:latin typeface="NikoshBAN" pitchFamily="2" charset="0"/>
                <a:cs typeface="NikoshBAN" pitchFamily="2" charset="0"/>
              </a:rPr>
              <a:t>যখন পানি প্রয়োজনের তুলনায় বেশি হয় তখন তা সরানোর প্রয়োজন প</a:t>
            </a:r>
            <a:r>
              <a:rPr lang="en-US" sz="4400" b="1" dirty="0" err="1">
                <a:latin typeface="NikoshBAN" pitchFamily="2" charset="0"/>
                <a:cs typeface="NikoshBAN" pitchFamily="2" charset="0"/>
              </a:rPr>
              <a:t>ড়ে</a:t>
            </a:r>
            <a:r>
              <a:rPr lang="bn-IN" sz="4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atin typeface="NikoshBAN" pitchFamily="2" charset="0"/>
                <a:cs typeface="NikoshBAN" pitchFamily="2" charset="0"/>
              </a:rPr>
              <a:t>উহাকে</a:t>
            </a:r>
            <a:r>
              <a:rPr lang="bn-IN" sz="4400" b="1" dirty="0">
                <a:latin typeface="NikoshBAN" pitchFamily="2" charset="0"/>
                <a:cs typeface="NikoshBAN" pitchFamily="2" charset="0"/>
              </a:rPr>
              <a:t> নিষ্কাশন</a:t>
            </a:r>
            <a:r>
              <a:rPr lang="en-US" sz="4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drainage </a:t>
            </a:r>
            <a:r>
              <a:rPr lang="bn-IN" sz="4400" b="1" dirty="0">
                <a:latin typeface="Arial" panose="020B0604020202020204" pitchFamily="34" charset="0"/>
                <a:cs typeface="NikoshBAN" pitchFamily="2" charset="0"/>
              </a:rPr>
              <a:t> </a:t>
            </a:r>
            <a:r>
              <a:rPr lang="bn-IN" sz="4400" b="1" dirty="0">
                <a:latin typeface="NikoshBAN" pitchFamily="2" charset="0"/>
                <a:cs typeface="NikoshBAN" pitchFamily="2" charset="0"/>
              </a:rPr>
              <a:t>বলে ।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527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theme/theme1.xml><?xml version="1.0" encoding="utf-8"?>
<a:theme xmlns:a="http://schemas.openxmlformats.org/drawingml/2006/main" name="Theme1">
  <a:themeElements>
    <a:clrScheme name="AnalogousFromLightSeed_2SEEDS">
      <a:dk1>
        <a:srgbClr val="000000"/>
      </a:dk1>
      <a:lt1>
        <a:srgbClr val="FFFFFF"/>
      </a:lt1>
      <a:dk2>
        <a:srgbClr val="3C3122"/>
      </a:dk2>
      <a:lt2>
        <a:srgbClr val="E2E5E8"/>
      </a:lt2>
      <a:accent1>
        <a:srgbClr val="CB9851"/>
      </a:accent1>
      <a:accent2>
        <a:srgbClr val="DA8C7C"/>
      </a:accent2>
      <a:accent3>
        <a:srgbClr val="A5A561"/>
      </a:accent3>
      <a:accent4>
        <a:srgbClr val="54AEAF"/>
      </a:accent4>
      <a:accent5>
        <a:srgbClr val="6BA7D5"/>
      </a:accent5>
      <a:accent6>
        <a:srgbClr val="6576D3"/>
      </a:accent6>
      <a:hlink>
        <a:srgbClr val="6582AC"/>
      </a:hlink>
      <a:folHlink>
        <a:srgbClr val="7F7F7F"/>
      </a:folHlink>
    </a:clrScheme>
    <a:fontScheme name="Avenir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89474C30-5CBF-4696-8E39-32CB5F13C0BB}" vid="{C3F3E4F6-E506-4675-BEAC-071968C5785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2461</TotalTime>
  <Words>487</Words>
  <Application>Microsoft Office PowerPoint</Application>
  <PresentationFormat>Widescreen</PresentationFormat>
  <Paragraphs>112</Paragraphs>
  <Slides>22</Slides>
  <Notes>16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Yu Mincho Light</vt:lpstr>
      <vt:lpstr>Arial</vt:lpstr>
      <vt:lpstr>Calibri</vt:lpstr>
      <vt:lpstr>Dante</vt:lpstr>
      <vt:lpstr>NikoshBAN</vt:lpstr>
      <vt:lpstr>Times New Roman</vt:lpstr>
      <vt:lpstr>Wingdings</vt:lpstr>
      <vt:lpstr>Theme1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Mostafizur</dc:creator>
  <cp:lastModifiedBy>Engr. Md. Shofi Uddin</cp:lastModifiedBy>
  <cp:revision>256</cp:revision>
  <dcterms:created xsi:type="dcterms:W3CDTF">2006-08-16T00:00:00Z</dcterms:created>
  <dcterms:modified xsi:type="dcterms:W3CDTF">2026-07-22T05:23:34Z</dcterms:modified>
</cp:coreProperties>
</file>