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9" r:id="rId4"/>
    <p:sldId id="262" r:id="rId5"/>
    <p:sldId id="261" r:id="rId6"/>
    <p:sldId id="264" r:id="rId7"/>
    <p:sldId id="263" r:id="rId8"/>
    <p:sldId id="266" r:id="rId9"/>
    <p:sldId id="268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6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B4503-015F-46E7-967F-1D8B020FB7C6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4A8BA5-5D46-47AF-89C2-F0EA9C36AE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408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2EA666-7088-455E-96BA-19CAADBBC78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029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D728-B730-3295-F6B6-304D9CD81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C72B9A-860F-B9A6-B868-4E15861D2A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FAB026-A462-52C3-085A-690E8C349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85AB0-E1DD-D551-1EDA-C6C5B502D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FF71E4-5C75-A7D1-268A-C87D19BBE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950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4D421-5730-238B-713A-A9AE4AB01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2A0B4F-A4B4-0B5E-9490-2867DA69A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DEEBF0-9F03-F700-0C09-E5C087649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2C276-9D05-3346-6D1B-1A5FBC861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FDFEF-579A-23FE-B1DF-3DB93464A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48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E59293-8511-1942-779C-91A971FDBB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5CCA19-B59B-0650-D6E0-6726114E0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7757F-4251-72CD-6037-C254336D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5C5D4-DC21-23C9-DFAE-0EF17441B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4FF23A-BBC8-E1E0-E2E8-B4A15747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34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D596F-941A-40A7-2F1D-7ABEE05CD7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C834B-E8DB-2C26-53D9-F980FE8022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73395-C9D9-DE4E-434E-206AC259A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317CD-69DF-D74B-2FD2-A4702E6A9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57FD9-502F-8784-9B7E-D903BBD28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4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0CF0F2-3540-357E-2A18-A2D93F8D7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FEBFFE-2020-BCB1-162B-E2DF9509E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40593-358A-D405-CE84-6F7B435CB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4F6BC-5DB8-FD25-521F-D49F6C34F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26B9DD-69A6-9FA7-66F4-566C8A485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13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1CAD3-9AA0-33C3-86DA-968716967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44085-58F0-922E-B6F6-91C1860248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FA1F93-6153-7C1C-F45D-8F4BAF9DE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85A74-B7F3-408D-75F7-6DE613BFE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DBE97B-ECD4-3C43-7080-B2A2B8E13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FDAB2B-16AD-ECFD-5928-C587E1A3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6317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C1AB0-6E54-AE7B-3015-9813C45DF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9059B6-FC55-87F9-C2A1-49EAD3AE5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8EDDA7-1EF3-FC0E-063D-1F918DF415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9AACC0-0063-A594-FC7D-1A51F16FB4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537703-5C5A-7829-9E04-42ABA82CD3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D3D7C5-2248-C559-7B66-EE56AF979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A32E72-B1C2-0117-14D3-B86AA7D22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DFC35E-E812-9744-2451-12A4389A0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812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16EA9-5B64-4914-ED8C-2E2DEB155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DFC508-648B-F650-6CD0-DF0779082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066807-0B16-9949-26B0-9D531EADB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A44854-380A-E8C8-3289-81C965EB5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968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1FB5E8-E4F5-642B-7C2C-A57912D47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562368-B28A-9FF4-4E22-D01A10FBD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0D7556-57AD-3271-38DA-504E5BFDE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55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DD10-603D-78C2-6799-73D091321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A3F03-C1B1-ADA9-357A-CBCA3F0ED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706925-786D-C61E-94CF-CBBB736E8C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1DB372-F90D-CB34-B0E0-60ECA918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B23009-9930-AD78-CAD3-3148B2227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4A12CA-2605-5717-3258-AAD2BA4A7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27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AE84C-A60C-5D8A-A2BD-C5C378A7E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4472A8-D0DC-7FE8-0A3C-0AF63F671A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820A55-0F56-ED52-4B1A-7FF349E720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BBCEA3-F04B-F3B8-4E3C-891BA7FA7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16DFD8-E402-F5FF-5870-853D9705F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29CB13-BB97-269F-B361-2120D642C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71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E0FD0E9-7F1E-F42D-51F6-24AD3E83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A813CD-9596-0212-0E38-F2F09B487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CE5A29-7F94-487F-B23C-E7E336AB92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C30590-B022-436E-9934-E7919B3F8A34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7D35-4C66-956A-B834-ED24FC09B7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1497E-C754-6BDE-DA54-AC27BD3923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006222-40DD-4E55-8B01-804848E37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4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927DDD7-2D58-A250-E156-A95D042F05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49085"/>
            <a:ext cx="9144000" cy="564968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03ACA1-8BF8-323A-8014-24C53E8D2A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12" y="-1"/>
            <a:ext cx="12277493" cy="698066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4160039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A7114B5-7852-9071-6429-F4F6FE702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171" y="381000"/>
            <a:ext cx="11549743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0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84A4357-4A88-5B48-0293-A14DA1C54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487" y="195942"/>
            <a:ext cx="11843656" cy="6433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9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286DADB-69FD-F45E-181A-00E6D98271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91" y="0"/>
            <a:ext cx="11729158" cy="6618514"/>
          </a:xfrm>
          <a:prstGeom prst="rect">
            <a:avLst/>
          </a:prstGeom>
          <a:ln w="76200">
            <a:solidFill>
              <a:srgbClr val="C00000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6CBDE4-5C6B-12F8-DBDD-1778CF9D7826}"/>
              </a:ext>
            </a:extLst>
          </p:cNvPr>
          <p:cNvSpPr txBox="1"/>
          <p:nvPr/>
        </p:nvSpPr>
        <p:spPr>
          <a:xfrm>
            <a:off x="1891989" y="555547"/>
            <a:ext cx="7475036" cy="1107996"/>
          </a:xfrm>
          <a:prstGeom prst="rect">
            <a:avLst/>
          </a:prstGeom>
          <a:solidFill>
            <a:srgbClr val="FFFF00"/>
          </a:solidFill>
          <a:ln w="76200">
            <a:solidFill>
              <a:srgbClr val="C00000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পূর্বজ্ঞান</a:t>
            </a:r>
            <a:r>
              <a:rPr lang="en-US" sz="660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যাচাই</a:t>
            </a:r>
            <a:endParaRPr lang="en-US" sz="660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19E7006-29C3-8D3B-4872-C4B6F59A7D5B}"/>
              </a:ext>
            </a:extLst>
          </p:cNvPr>
          <p:cNvSpPr txBox="1"/>
          <p:nvPr/>
        </p:nvSpPr>
        <p:spPr>
          <a:xfrm>
            <a:off x="244728" y="1992317"/>
            <a:ext cx="114844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*</a:t>
            </a:r>
            <a:r>
              <a:rPr lang="en-US" sz="4400" dirty="0" err="1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পৃথিবীর</a:t>
            </a:r>
            <a:r>
              <a:rPr lang="en-US" sz="44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সব</a:t>
            </a:r>
            <a:r>
              <a:rPr lang="en-US" sz="44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অঞ্চলের</a:t>
            </a:r>
            <a:r>
              <a:rPr lang="en-US" sz="44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ভূমিরূপ</a:t>
            </a:r>
            <a:r>
              <a:rPr lang="en-US" sz="44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44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রকম</a:t>
            </a:r>
            <a:r>
              <a:rPr lang="en-US" sz="4000" dirty="0">
                <a:solidFill>
                  <a:srgbClr val="FFFF00"/>
                </a:solidFill>
                <a:highlight>
                  <a:srgbClr val="000080"/>
                </a:highligh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62C17E22-C919-B3EB-F764-FD4CC2C6705F}"/>
              </a:ext>
            </a:extLst>
          </p:cNvPr>
          <p:cNvSpPr txBox="1"/>
          <p:nvPr/>
        </p:nvSpPr>
        <p:spPr>
          <a:xfrm>
            <a:off x="146891" y="2909815"/>
            <a:ext cx="11582266" cy="769441"/>
          </a:xfrm>
          <a:prstGeom prst="rec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latin typeface="NikoshBAN" pitchFamily="2" charset="0"/>
                <a:cs typeface="NikoshBAN" pitchFamily="2" charset="0"/>
              </a:rPr>
              <a:t>*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পাহাড়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দেখেছ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?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latin typeface="NikoshBAN" pitchFamily="2" charset="0"/>
                <a:cs typeface="NikoshBAN" pitchFamily="2" charset="0"/>
              </a:rPr>
              <a:t>দেখেছ</a:t>
            </a:r>
            <a:r>
              <a:rPr lang="en-US" sz="44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TextBox 9">
            <a:extLst>
              <a:ext uri="{FF2B5EF4-FFF2-40B4-BE49-F238E27FC236}">
                <a16:creationId xmlns:a16="http://schemas.microsoft.com/office/drawing/2014/main" id="{6C3B0B37-F436-A0CB-42E9-14AAB24B365D}"/>
              </a:ext>
            </a:extLst>
          </p:cNvPr>
          <p:cNvSpPr txBox="1"/>
          <p:nvPr/>
        </p:nvSpPr>
        <p:spPr>
          <a:xfrm>
            <a:off x="293784" y="4008030"/>
            <a:ext cx="11582265" cy="14465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*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পাহাড়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ছাড়া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ধরনের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ভূমির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জানো</a:t>
            </a:r>
            <a:r>
              <a:rPr lang="en-US" sz="4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8606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E387F-23FF-CAA1-E1FE-D2BFD897F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D0237A-E7CE-1C3F-3FD4-7DEFE75DCB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141515" y="168729"/>
            <a:ext cx="5812972" cy="29718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AE19A5-7AC9-EC46-5412-1EAEE02F7A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>
            <a:off x="6585857" y="168730"/>
            <a:ext cx="5464629" cy="2971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D90F41-80D4-9D32-D658-ED2967D8B4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lum bright="-10000"/>
          </a:blip>
          <a:stretch>
            <a:fillRect/>
          </a:stretch>
        </p:blipFill>
        <p:spPr>
          <a:xfrm>
            <a:off x="141514" y="3429000"/>
            <a:ext cx="5736771" cy="21771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8CD16E-7592-154F-590A-4A7B4F1354D2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10000"/>
          </a:blip>
          <a:stretch>
            <a:fillRect/>
          </a:stretch>
        </p:blipFill>
        <p:spPr>
          <a:xfrm>
            <a:off x="6142779" y="3428999"/>
            <a:ext cx="5907708" cy="2177143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03BCF8FD-1F56-0C13-BC3E-8662F38559B5}"/>
              </a:ext>
            </a:extLst>
          </p:cNvPr>
          <p:cNvSpPr/>
          <p:nvPr/>
        </p:nvSpPr>
        <p:spPr>
          <a:xfrm>
            <a:off x="446314" y="5606142"/>
            <a:ext cx="11604172" cy="1083127"/>
          </a:xfrm>
          <a:prstGeom prst="ellipse">
            <a:avLst/>
          </a:prstGeom>
          <a:solidFill>
            <a:srgbClr val="FFFF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54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“</a:t>
            </a:r>
            <a:r>
              <a:rPr lang="en-US" sz="2400" dirty="0" err="1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ভূমিরূপ</a:t>
            </a:r>
            <a:r>
              <a:rPr lang="en-US" sz="2400" dirty="0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400" dirty="0" err="1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ভূমিরূপের</a:t>
            </a:r>
            <a:r>
              <a:rPr lang="en-US" sz="2400" dirty="0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400" dirty="0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ধরন</a:t>
            </a:r>
            <a:r>
              <a:rPr lang="en-US" sz="2400" dirty="0">
                <a:solidFill>
                  <a:srgbClr val="00B0F0"/>
                </a:solidFill>
                <a:highlight>
                  <a:srgbClr val="800000"/>
                </a:highlight>
                <a:latin typeface="NikoshBAN" pitchFamily="2" charset="0"/>
                <a:cs typeface="NikoshBAN" pitchFamily="2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83434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7F73508-9673-4341-9DA8-E00A878F638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451559" y="174171"/>
            <a:ext cx="5796841" cy="3810000"/>
          </a:xfrm>
          <a:prstGeom prst="rect">
            <a:avLst/>
          </a:prstGeom>
          <a:ln w="76200">
            <a:solidFill>
              <a:srgbClr val="00B050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F85ECD-733D-26B0-3CF3-58A0793BF5E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-10000"/>
          </a:blip>
          <a:stretch>
            <a:fillRect/>
          </a:stretch>
        </p:blipFill>
        <p:spPr>
          <a:xfrm>
            <a:off x="6487886" y="174171"/>
            <a:ext cx="5486400" cy="3810000"/>
          </a:xfrm>
          <a:prstGeom prst="rect">
            <a:avLst/>
          </a:prstGeom>
          <a:ln w="76200">
            <a:solidFill>
              <a:srgbClr val="0070C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810E2E7-7084-ED6C-A60D-BC80D21F54FB}"/>
              </a:ext>
            </a:extLst>
          </p:cNvPr>
          <p:cNvSpPr txBox="1"/>
          <p:nvPr/>
        </p:nvSpPr>
        <p:spPr>
          <a:xfrm>
            <a:off x="370114" y="4305143"/>
            <a:ext cx="7228115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  -</a:t>
            </a:r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40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4895316-B425-1481-8671-705FF0CD29A2}"/>
              </a:ext>
            </a:extLst>
          </p:cNvPr>
          <p:cNvSpPr txBox="1"/>
          <p:nvPr/>
        </p:nvSpPr>
        <p:spPr>
          <a:xfrm>
            <a:off x="380999" y="5141464"/>
            <a:ext cx="7663543" cy="646331"/>
          </a:xfrm>
          <a:prstGeom prst="rect">
            <a:avLst/>
          </a:prstGeom>
          <a:solidFill>
            <a:srgbClr val="00B050"/>
          </a:solid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কোথায়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পাহাড়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37F77DB-BEAC-0AD8-A84E-6BA0FBBF4581}"/>
              </a:ext>
            </a:extLst>
          </p:cNvPr>
          <p:cNvSpPr txBox="1"/>
          <p:nvPr/>
        </p:nvSpPr>
        <p:spPr>
          <a:xfrm>
            <a:off x="272142" y="5916230"/>
            <a:ext cx="10330544" cy="70788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পর্বতের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উচ্চতা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সাধারণত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মিটার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তার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বেশি</a:t>
            </a:r>
            <a:r>
              <a:rPr lang="en-US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04683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9C51AD0-0F98-45E3-62D3-A756E9EAED4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2405743" y="185058"/>
            <a:ext cx="7162800" cy="35269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3526168E-56AC-AD86-8B02-45FC9DF3CCEC}"/>
              </a:ext>
            </a:extLst>
          </p:cNvPr>
          <p:cNvSpPr txBox="1"/>
          <p:nvPr/>
        </p:nvSpPr>
        <p:spPr>
          <a:xfrm>
            <a:off x="2601686" y="3935029"/>
            <a:ext cx="7162800" cy="707886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দেখতে</a:t>
            </a:r>
            <a:r>
              <a:rPr lang="en-US" sz="40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পাচ্ছ</a:t>
            </a:r>
            <a:r>
              <a:rPr lang="en-US" sz="40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AE8A2F28-7F79-9A3C-9207-22D06AF01BC4}"/>
              </a:ext>
            </a:extLst>
          </p:cNvPr>
          <p:cNvSpPr txBox="1"/>
          <p:nvPr/>
        </p:nvSpPr>
        <p:spPr>
          <a:xfrm>
            <a:off x="1028701" y="4896691"/>
            <a:ext cx="8735785" cy="646331"/>
          </a:xfrm>
          <a:prstGeom prst="rect">
            <a:avLst/>
          </a:prstGeom>
          <a:solidFill>
            <a:srgbClr val="FF0000"/>
          </a:solidFill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-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মালভূমি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সমভূমির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চেয়ে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উঁচু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9083F1FB-3D6A-5962-4266-5F017E06956C}"/>
              </a:ext>
            </a:extLst>
          </p:cNvPr>
          <p:cNvSpPr txBox="1"/>
          <p:nvPr/>
        </p:nvSpPr>
        <p:spPr>
          <a:xfrm>
            <a:off x="892628" y="5796799"/>
            <a:ext cx="8871858" cy="70788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মালভূমিকে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আর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017966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AF5E82-CCA7-64A7-6E04-6988B741F887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272144" y="195942"/>
            <a:ext cx="11756570" cy="3374571"/>
          </a:xfrm>
          <a:prstGeom prst="rect">
            <a:avLst/>
          </a:prstGeom>
          <a:ln w="76200">
            <a:solidFill>
              <a:srgbClr val="92D050"/>
            </a:solidFill>
          </a:ln>
        </p:spPr>
      </p:pic>
      <p:sp>
        <p:nvSpPr>
          <p:cNvPr id="3" name="TextBox 4">
            <a:extLst>
              <a:ext uri="{FF2B5EF4-FFF2-40B4-BE49-F238E27FC236}">
                <a16:creationId xmlns:a16="http://schemas.microsoft.com/office/drawing/2014/main" id="{3A42CF71-8F56-3189-AE92-D8A513E78003}"/>
              </a:ext>
            </a:extLst>
          </p:cNvPr>
          <p:cNvSpPr txBox="1"/>
          <p:nvPr/>
        </p:nvSpPr>
        <p:spPr>
          <a:xfrm>
            <a:off x="272144" y="3902372"/>
            <a:ext cx="7086600" cy="70788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সমভূমির</a:t>
            </a:r>
            <a:r>
              <a:rPr lang="en-US" sz="40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ভূমি</a:t>
            </a:r>
            <a:r>
              <a:rPr lang="en-US" sz="40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কেমন</a:t>
            </a:r>
            <a:r>
              <a:rPr lang="en-US" sz="400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456A6128-0E38-7A6C-873F-3CEDE282D808}"/>
              </a:ext>
            </a:extLst>
          </p:cNvPr>
          <p:cNvSpPr txBox="1"/>
          <p:nvPr/>
        </p:nvSpPr>
        <p:spPr>
          <a:xfrm>
            <a:off x="272143" y="4898574"/>
            <a:ext cx="7206343" cy="70788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সমভূমিতে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ফসল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err="1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জন্মায়</a:t>
            </a:r>
            <a:r>
              <a:rPr lang="en-US" sz="400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D61D911C-A32C-C346-52A8-0F29D6C589F1}"/>
              </a:ext>
            </a:extLst>
          </p:cNvPr>
          <p:cNvSpPr txBox="1"/>
          <p:nvPr/>
        </p:nvSpPr>
        <p:spPr>
          <a:xfrm>
            <a:off x="272143" y="5650003"/>
            <a:ext cx="11244943" cy="707886"/>
          </a:xfrm>
          <a:prstGeom prst="rect">
            <a:avLst/>
          </a:prstGeom>
          <a:solidFill>
            <a:srgbClr val="002060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en-US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সমভূমিতে</a:t>
            </a:r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বসবাস</a:t>
            </a:r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পছন্দ</a:t>
            </a:r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>
                <a:solidFill>
                  <a:schemeClr val="accent5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5787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533E12-6B74-EC24-13CA-0A81037363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272143"/>
            <a:ext cx="11756572" cy="649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283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40DE5F9-2AAA-1295-03A8-8A3EAFA741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29" y="522514"/>
            <a:ext cx="11506200" cy="6030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6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106</Words>
  <Application>Microsoft Office PowerPoint</Application>
  <PresentationFormat>Widescreen</PresentationFormat>
  <Paragraphs>15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NikoshBAN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WPBX4125BLF092411287</dc:creator>
  <cp:lastModifiedBy>Pedp4 WPBX4125BLF092411287</cp:lastModifiedBy>
  <cp:revision>1</cp:revision>
  <dcterms:created xsi:type="dcterms:W3CDTF">2026-07-23T08:10:41Z</dcterms:created>
  <dcterms:modified xsi:type="dcterms:W3CDTF">2026-07-23T08:19:01Z</dcterms:modified>
</cp:coreProperties>
</file>