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88"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5" d="100"/>
          <a:sy n="55" d="100"/>
        </p:scale>
        <p:origin x="1072"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47D5D-B82A-DE2F-8CF7-E8F52C2391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74F81C6-AAF0-2174-8C76-99765F04D4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B6890D-1C4F-3E13-6DAD-9223D9889AC4}"/>
              </a:ext>
            </a:extLst>
          </p:cNvPr>
          <p:cNvSpPr>
            <a:spLocks noGrp="1"/>
          </p:cNvSpPr>
          <p:nvPr>
            <p:ph type="dt" sz="half" idx="10"/>
          </p:nvPr>
        </p:nvSpPr>
        <p:spPr/>
        <p:txBody>
          <a:bodyPr/>
          <a:lstStyle/>
          <a:p>
            <a:fld id="{AB0622C9-CDF9-47A9-8EB2-DBC4A0A5237E}" type="datetimeFigureOut">
              <a:rPr lang="en-US" smtClean="0"/>
              <a:t>7/23/2026</a:t>
            </a:fld>
            <a:endParaRPr lang="en-US"/>
          </a:p>
        </p:txBody>
      </p:sp>
      <p:sp>
        <p:nvSpPr>
          <p:cNvPr id="5" name="Footer Placeholder 4">
            <a:extLst>
              <a:ext uri="{FF2B5EF4-FFF2-40B4-BE49-F238E27FC236}">
                <a16:creationId xmlns:a16="http://schemas.microsoft.com/office/drawing/2014/main" id="{15604BF6-179E-69FE-F6F6-8E2F1C9E56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14C499-A701-6B67-6762-06194B6230D3}"/>
              </a:ext>
            </a:extLst>
          </p:cNvPr>
          <p:cNvSpPr>
            <a:spLocks noGrp="1"/>
          </p:cNvSpPr>
          <p:nvPr>
            <p:ph type="sldNum" sz="quarter" idx="12"/>
          </p:nvPr>
        </p:nvSpPr>
        <p:spPr/>
        <p:txBody>
          <a:bodyPr/>
          <a:lstStyle/>
          <a:p>
            <a:fld id="{4BBF6B8B-BC4E-43C0-97E1-6AC2379D0F8D}" type="slidenum">
              <a:rPr lang="en-US" smtClean="0"/>
              <a:t>‹#›</a:t>
            </a:fld>
            <a:endParaRPr lang="en-US"/>
          </a:p>
        </p:txBody>
      </p:sp>
    </p:spTree>
    <p:extLst>
      <p:ext uri="{BB962C8B-B14F-4D97-AF65-F5344CB8AC3E}">
        <p14:creationId xmlns:p14="http://schemas.microsoft.com/office/powerpoint/2010/main" val="2694000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02ED4-BDE8-8765-99D5-24E0BBC115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74209A-3DC1-7073-D238-4329358BAF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1154D8-874E-B1C8-D917-A58B17854DF4}"/>
              </a:ext>
            </a:extLst>
          </p:cNvPr>
          <p:cNvSpPr>
            <a:spLocks noGrp="1"/>
          </p:cNvSpPr>
          <p:nvPr>
            <p:ph type="dt" sz="half" idx="10"/>
          </p:nvPr>
        </p:nvSpPr>
        <p:spPr/>
        <p:txBody>
          <a:bodyPr/>
          <a:lstStyle/>
          <a:p>
            <a:fld id="{AB0622C9-CDF9-47A9-8EB2-DBC4A0A5237E}" type="datetimeFigureOut">
              <a:rPr lang="en-US" smtClean="0"/>
              <a:t>7/23/2026</a:t>
            </a:fld>
            <a:endParaRPr lang="en-US"/>
          </a:p>
        </p:txBody>
      </p:sp>
      <p:sp>
        <p:nvSpPr>
          <p:cNvPr id="5" name="Footer Placeholder 4">
            <a:extLst>
              <a:ext uri="{FF2B5EF4-FFF2-40B4-BE49-F238E27FC236}">
                <a16:creationId xmlns:a16="http://schemas.microsoft.com/office/drawing/2014/main" id="{74388BB5-617D-0D85-1791-4961BAB976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B0CA04-6048-A9C4-8266-4463AFAAB3F8}"/>
              </a:ext>
            </a:extLst>
          </p:cNvPr>
          <p:cNvSpPr>
            <a:spLocks noGrp="1"/>
          </p:cNvSpPr>
          <p:nvPr>
            <p:ph type="sldNum" sz="quarter" idx="12"/>
          </p:nvPr>
        </p:nvSpPr>
        <p:spPr/>
        <p:txBody>
          <a:bodyPr/>
          <a:lstStyle/>
          <a:p>
            <a:fld id="{4BBF6B8B-BC4E-43C0-97E1-6AC2379D0F8D}" type="slidenum">
              <a:rPr lang="en-US" smtClean="0"/>
              <a:t>‹#›</a:t>
            </a:fld>
            <a:endParaRPr lang="en-US"/>
          </a:p>
        </p:txBody>
      </p:sp>
    </p:spTree>
    <p:extLst>
      <p:ext uri="{BB962C8B-B14F-4D97-AF65-F5344CB8AC3E}">
        <p14:creationId xmlns:p14="http://schemas.microsoft.com/office/powerpoint/2010/main" val="657968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8174DE-DD65-03EB-25FF-DFABAA02137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750F9E-DD52-C64C-9370-31D78FFC0A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8A9AC8-5944-C79E-2174-2BFCA3B4EF66}"/>
              </a:ext>
            </a:extLst>
          </p:cNvPr>
          <p:cNvSpPr>
            <a:spLocks noGrp="1"/>
          </p:cNvSpPr>
          <p:nvPr>
            <p:ph type="dt" sz="half" idx="10"/>
          </p:nvPr>
        </p:nvSpPr>
        <p:spPr/>
        <p:txBody>
          <a:bodyPr/>
          <a:lstStyle/>
          <a:p>
            <a:fld id="{AB0622C9-CDF9-47A9-8EB2-DBC4A0A5237E}" type="datetimeFigureOut">
              <a:rPr lang="en-US" smtClean="0"/>
              <a:t>7/23/2026</a:t>
            </a:fld>
            <a:endParaRPr lang="en-US"/>
          </a:p>
        </p:txBody>
      </p:sp>
      <p:sp>
        <p:nvSpPr>
          <p:cNvPr id="5" name="Footer Placeholder 4">
            <a:extLst>
              <a:ext uri="{FF2B5EF4-FFF2-40B4-BE49-F238E27FC236}">
                <a16:creationId xmlns:a16="http://schemas.microsoft.com/office/drawing/2014/main" id="{97137892-C6F4-19B8-B554-D02AF98CB4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A74092-22F4-EE2B-71AA-FED1F3466F24}"/>
              </a:ext>
            </a:extLst>
          </p:cNvPr>
          <p:cNvSpPr>
            <a:spLocks noGrp="1"/>
          </p:cNvSpPr>
          <p:nvPr>
            <p:ph type="sldNum" sz="quarter" idx="12"/>
          </p:nvPr>
        </p:nvSpPr>
        <p:spPr/>
        <p:txBody>
          <a:bodyPr/>
          <a:lstStyle/>
          <a:p>
            <a:fld id="{4BBF6B8B-BC4E-43C0-97E1-6AC2379D0F8D}" type="slidenum">
              <a:rPr lang="en-US" smtClean="0"/>
              <a:t>‹#›</a:t>
            </a:fld>
            <a:endParaRPr lang="en-US"/>
          </a:p>
        </p:txBody>
      </p:sp>
    </p:spTree>
    <p:extLst>
      <p:ext uri="{BB962C8B-B14F-4D97-AF65-F5344CB8AC3E}">
        <p14:creationId xmlns:p14="http://schemas.microsoft.com/office/powerpoint/2010/main" val="2363001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C6655-D90B-4DA2-8800-0E56F1BD57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4BC84A-919C-2700-B848-C60DE772E4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C13331-C38D-6A6F-A1A1-7BDBDC3EB4FF}"/>
              </a:ext>
            </a:extLst>
          </p:cNvPr>
          <p:cNvSpPr>
            <a:spLocks noGrp="1"/>
          </p:cNvSpPr>
          <p:nvPr>
            <p:ph type="dt" sz="half" idx="10"/>
          </p:nvPr>
        </p:nvSpPr>
        <p:spPr/>
        <p:txBody>
          <a:bodyPr/>
          <a:lstStyle/>
          <a:p>
            <a:fld id="{AB0622C9-CDF9-47A9-8EB2-DBC4A0A5237E}" type="datetimeFigureOut">
              <a:rPr lang="en-US" smtClean="0"/>
              <a:t>7/23/2026</a:t>
            </a:fld>
            <a:endParaRPr lang="en-US"/>
          </a:p>
        </p:txBody>
      </p:sp>
      <p:sp>
        <p:nvSpPr>
          <p:cNvPr id="5" name="Footer Placeholder 4">
            <a:extLst>
              <a:ext uri="{FF2B5EF4-FFF2-40B4-BE49-F238E27FC236}">
                <a16:creationId xmlns:a16="http://schemas.microsoft.com/office/drawing/2014/main" id="{C0C92663-D1B4-B9C1-EC06-822D4FF8CC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AE0E93-366E-7B6F-26BA-6535C07AE36C}"/>
              </a:ext>
            </a:extLst>
          </p:cNvPr>
          <p:cNvSpPr>
            <a:spLocks noGrp="1"/>
          </p:cNvSpPr>
          <p:nvPr>
            <p:ph type="sldNum" sz="quarter" idx="12"/>
          </p:nvPr>
        </p:nvSpPr>
        <p:spPr/>
        <p:txBody>
          <a:bodyPr/>
          <a:lstStyle/>
          <a:p>
            <a:fld id="{4BBF6B8B-BC4E-43C0-97E1-6AC2379D0F8D}" type="slidenum">
              <a:rPr lang="en-US" smtClean="0"/>
              <a:t>‹#›</a:t>
            </a:fld>
            <a:endParaRPr lang="en-US"/>
          </a:p>
        </p:txBody>
      </p:sp>
    </p:spTree>
    <p:extLst>
      <p:ext uri="{BB962C8B-B14F-4D97-AF65-F5344CB8AC3E}">
        <p14:creationId xmlns:p14="http://schemas.microsoft.com/office/powerpoint/2010/main" val="2859838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613CA-A68A-CE9F-F512-2078F523D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B2FB53-0B0A-101F-37DC-7F6C3B71FBF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86A6CF-A9E8-BD28-CCE3-C7E5ED2042AD}"/>
              </a:ext>
            </a:extLst>
          </p:cNvPr>
          <p:cNvSpPr>
            <a:spLocks noGrp="1"/>
          </p:cNvSpPr>
          <p:nvPr>
            <p:ph type="dt" sz="half" idx="10"/>
          </p:nvPr>
        </p:nvSpPr>
        <p:spPr/>
        <p:txBody>
          <a:bodyPr/>
          <a:lstStyle/>
          <a:p>
            <a:fld id="{AB0622C9-CDF9-47A9-8EB2-DBC4A0A5237E}" type="datetimeFigureOut">
              <a:rPr lang="en-US" smtClean="0"/>
              <a:t>7/23/2026</a:t>
            </a:fld>
            <a:endParaRPr lang="en-US"/>
          </a:p>
        </p:txBody>
      </p:sp>
      <p:sp>
        <p:nvSpPr>
          <p:cNvPr id="5" name="Footer Placeholder 4">
            <a:extLst>
              <a:ext uri="{FF2B5EF4-FFF2-40B4-BE49-F238E27FC236}">
                <a16:creationId xmlns:a16="http://schemas.microsoft.com/office/drawing/2014/main" id="{8BF4382E-DB2C-8314-5ABA-4F259BF9F2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6D1D1D-B229-2FFF-09BB-5954023EB955}"/>
              </a:ext>
            </a:extLst>
          </p:cNvPr>
          <p:cNvSpPr>
            <a:spLocks noGrp="1"/>
          </p:cNvSpPr>
          <p:nvPr>
            <p:ph type="sldNum" sz="quarter" idx="12"/>
          </p:nvPr>
        </p:nvSpPr>
        <p:spPr/>
        <p:txBody>
          <a:bodyPr/>
          <a:lstStyle/>
          <a:p>
            <a:fld id="{4BBF6B8B-BC4E-43C0-97E1-6AC2379D0F8D}" type="slidenum">
              <a:rPr lang="en-US" smtClean="0"/>
              <a:t>‹#›</a:t>
            </a:fld>
            <a:endParaRPr lang="en-US"/>
          </a:p>
        </p:txBody>
      </p:sp>
    </p:spTree>
    <p:extLst>
      <p:ext uri="{BB962C8B-B14F-4D97-AF65-F5344CB8AC3E}">
        <p14:creationId xmlns:p14="http://schemas.microsoft.com/office/powerpoint/2010/main" val="4091858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FCF03-38AC-1234-800D-6F42F57301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7D8C15-5939-EABC-AAF5-416FA72FA4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2AAE83-0F4A-7767-A6BF-AD9A3EB526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E86AA3D-9FE1-A3EB-3651-D43D23AB1867}"/>
              </a:ext>
            </a:extLst>
          </p:cNvPr>
          <p:cNvSpPr>
            <a:spLocks noGrp="1"/>
          </p:cNvSpPr>
          <p:nvPr>
            <p:ph type="dt" sz="half" idx="10"/>
          </p:nvPr>
        </p:nvSpPr>
        <p:spPr/>
        <p:txBody>
          <a:bodyPr/>
          <a:lstStyle/>
          <a:p>
            <a:fld id="{AB0622C9-CDF9-47A9-8EB2-DBC4A0A5237E}" type="datetimeFigureOut">
              <a:rPr lang="en-US" smtClean="0"/>
              <a:t>7/23/2026</a:t>
            </a:fld>
            <a:endParaRPr lang="en-US"/>
          </a:p>
        </p:txBody>
      </p:sp>
      <p:sp>
        <p:nvSpPr>
          <p:cNvPr id="6" name="Footer Placeholder 5">
            <a:extLst>
              <a:ext uri="{FF2B5EF4-FFF2-40B4-BE49-F238E27FC236}">
                <a16:creationId xmlns:a16="http://schemas.microsoft.com/office/drawing/2014/main" id="{3E1C7737-ED79-2BBC-7325-F75CE981E3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6CEA23-DC5D-AF71-F3B0-DFE9E8E79E58}"/>
              </a:ext>
            </a:extLst>
          </p:cNvPr>
          <p:cNvSpPr>
            <a:spLocks noGrp="1"/>
          </p:cNvSpPr>
          <p:nvPr>
            <p:ph type="sldNum" sz="quarter" idx="12"/>
          </p:nvPr>
        </p:nvSpPr>
        <p:spPr/>
        <p:txBody>
          <a:bodyPr/>
          <a:lstStyle/>
          <a:p>
            <a:fld id="{4BBF6B8B-BC4E-43C0-97E1-6AC2379D0F8D}" type="slidenum">
              <a:rPr lang="en-US" smtClean="0"/>
              <a:t>‹#›</a:t>
            </a:fld>
            <a:endParaRPr lang="en-US"/>
          </a:p>
        </p:txBody>
      </p:sp>
    </p:spTree>
    <p:extLst>
      <p:ext uri="{BB962C8B-B14F-4D97-AF65-F5344CB8AC3E}">
        <p14:creationId xmlns:p14="http://schemas.microsoft.com/office/powerpoint/2010/main" val="289190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61386-7F95-7954-4E7F-EF170C11371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CBBE28-EE7F-6436-0C29-25340EABD0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C565BA-8CB4-2EA5-E6A5-E648B0F97AD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055A5B-AB49-CD3F-6946-4DFDE187F9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0E13F3-24B8-F237-25AE-B9AF9B6112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891642C-82A3-A714-2DDE-1EA774B6297B}"/>
              </a:ext>
            </a:extLst>
          </p:cNvPr>
          <p:cNvSpPr>
            <a:spLocks noGrp="1"/>
          </p:cNvSpPr>
          <p:nvPr>
            <p:ph type="dt" sz="half" idx="10"/>
          </p:nvPr>
        </p:nvSpPr>
        <p:spPr/>
        <p:txBody>
          <a:bodyPr/>
          <a:lstStyle/>
          <a:p>
            <a:fld id="{AB0622C9-CDF9-47A9-8EB2-DBC4A0A5237E}" type="datetimeFigureOut">
              <a:rPr lang="en-US" smtClean="0"/>
              <a:t>7/23/2026</a:t>
            </a:fld>
            <a:endParaRPr lang="en-US"/>
          </a:p>
        </p:txBody>
      </p:sp>
      <p:sp>
        <p:nvSpPr>
          <p:cNvPr id="8" name="Footer Placeholder 7">
            <a:extLst>
              <a:ext uri="{FF2B5EF4-FFF2-40B4-BE49-F238E27FC236}">
                <a16:creationId xmlns:a16="http://schemas.microsoft.com/office/drawing/2014/main" id="{9B7F02D5-937A-FBA7-7947-7B57FA7D80F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3DA6122-2B59-2DA3-F2AD-B8B2CB15F4A1}"/>
              </a:ext>
            </a:extLst>
          </p:cNvPr>
          <p:cNvSpPr>
            <a:spLocks noGrp="1"/>
          </p:cNvSpPr>
          <p:nvPr>
            <p:ph type="sldNum" sz="quarter" idx="12"/>
          </p:nvPr>
        </p:nvSpPr>
        <p:spPr/>
        <p:txBody>
          <a:bodyPr/>
          <a:lstStyle/>
          <a:p>
            <a:fld id="{4BBF6B8B-BC4E-43C0-97E1-6AC2379D0F8D}" type="slidenum">
              <a:rPr lang="en-US" smtClean="0"/>
              <a:t>‹#›</a:t>
            </a:fld>
            <a:endParaRPr lang="en-US"/>
          </a:p>
        </p:txBody>
      </p:sp>
    </p:spTree>
    <p:extLst>
      <p:ext uri="{BB962C8B-B14F-4D97-AF65-F5344CB8AC3E}">
        <p14:creationId xmlns:p14="http://schemas.microsoft.com/office/powerpoint/2010/main" val="2832562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1F383-F7B3-9AA1-F88F-7E373E530D9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74C354-F8E8-5044-FB30-54DC2460A9C0}"/>
              </a:ext>
            </a:extLst>
          </p:cNvPr>
          <p:cNvSpPr>
            <a:spLocks noGrp="1"/>
          </p:cNvSpPr>
          <p:nvPr>
            <p:ph type="dt" sz="half" idx="10"/>
          </p:nvPr>
        </p:nvSpPr>
        <p:spPr/>
        <p:txBody>
          <a:bodyPr/>
          <a:lstStyle/>
          <a:p>
            <a:fld id="{AB0622C9-CDF9-47A9-8EB2-DBC4A0A5237E}" type="datetimeFigureOut">
              <a:rPr lang="en-US" smtClean="0"/>
              <a:t>7/23/2026</a:t>
            </a:fld>
            <a:endParaRPr lang="en-US"/>
          </a:p>
        </p:txBody>
      </p:sp>
      <p:sp>
        <p:nvSpPr>
          <p:cNvPr id="4" name="Footer Placeholder 3">
            <a:extLst>
              <a:ext uri="{FF2B5EF4-FFF2-40B4-BE49-F238E27FC236}">
                <a16:creationId xmlns:a16="http://schemas.microsoft.com/office/drawing/2014/main" id="{E98BB0FB-65F6-9AB0-D17E-CA43D9FC3C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0061EF-AAB7-CC4A-DDCE-C47B30C7406D}"/>
              </a:ext>
            </a:extLst>
          </p:cNvPr>
          <p:cNvSpPr>
            <a:spLocks noGrp="1"/>
          </p:cNvSpPr>
          <p:nvPr>
            <p:ph type="sldNum" sz="quarter" idx="12"/>
          </p:nvPr>
        </p:nvSpPr>
        <p:spPr/>
        <p:txBody>
          <a:bodyPr/>
          <a:lstStyle/>
          <a:p>
            <a:fld id="{4BBF6B8B-BC4E-43C0-97E1-6AC2379D0F8D}" type="slidenum">
              <a:rPr lang="en-US" smtClean="0"/>
              <a:t>‹#›</a:t>
            </a:fld>
            <a:endParaRPr lang="en-US"/>
          </a:p>
        </p:txBody>
      </p:sp>
    </p:spTree>
    <p:extLst>
      <p:ext uri="{BB962C8B-B14F-4D97-AF65-F5344CB8AC3E}">
        <p14:creationId xmlns:p14="http://schemas.microsoft.com/office/powerpoint/2010/main" val="1914805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520B47-BC61-CCFD-E63D-EB80652EF8A1}"/>
              </a:ext>
            </a:extLst>
          </p:cNvPr>
          <p:cNvSpPr>
            <a:spLocks noGrp="1"/>
          </p:cNvSpPr>
          <p:nvPr>
            <p:ph type="dt" sz="half" idx="10"/>
          </p:nvPr>
        </p:nvSpPr>
        <p:spPr/>
        <p:txBody>
          <a:bodyPr/>
          <a:lstStyle/>
          <a:p>
            <a:fld id="{AB0622C9-CDF9-47A9-8EB2-DBC4A0A5237E}" type="datetimeFigureOut">
              <a:rPr lang="en-US" smtClean="0"/>
              <a:t>7/23/2026</a:t>
            </a:fld>
            <a:endParaRPr lang="en-US"/>
          </a:p>
        </p:txBody>
      </p:sp>
      <p:sp>
        <p:nvSpPr>
          <p:cNvPr id="3" name="Footer Placeholder 2">
            <a:extLst>
              <a:ext uri="{FF2B5EF4-FFF2-40B4-BE49-F238E27FC236}">
                <a16:creationId xmlns:a16="http://schemas.microsoft.com/office/drawing/2014/main" id="{27C9554B-9507-7514-0570-9BBB561A47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5205D4-EBFD-09A8-3D40-53A0C180D353}"/>
              </a:ext>
            </a:extLst>
          </p:cNvPr>
          <p:cNvSpPr>
            <a:spLocks noGrp="1"/>
          </p:cNvSpPr>
          <p:nvPr>
            <p:ph type="sldNum" sz="quarter" idx="12"/>
          </p:nvPr>
        </p:nvSpPr>
        <p:spPr/>
        <p:txBody>
          <a:bodyPr/>
          <a:lstStyle/>
          <a:p>
            <a:fld id="{4BBF6B8B-BC4E-43C0-97E1-6AC2379D0F8D}" type="slidenum">
              <a:rPr lang="en-US" smtClean="0"/>
              <a:t>‹#›</a:t>
            </a:fld>
            <a:endParaRPr lang="en-US"/>
          </a:p>
        </p:txBody>
      </p:sp>
    </p:spTree>
    <p:extLst>
      <p:ext uri="{BB962C8B-B14F-4D97-AF65-F5344CB8AC3E}">
        <p14:creationId xmlns:p14="http://schemas.microsoft.com/office/powerpoint/2010/main" val="1980391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C7EE9-2DF3-5136-3A4F-C818EEFA4F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B16E3D-F055-FFE4-CC1D-3FD9F7E20A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441AC9-6F98-1E99-2CA4-6ED7A1AB97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62BB95-BDE2-AFD7-627E-57A5D3BD22FA}"/>
              </a:ext>
            </a:extLst>
          </p:cNvPr>
          <p:cNvSpPr>
            <a:spLocks noGrp="1"/>
          </p:cNvSpPr>
          <p:nvPr>
            <p:ph type="dt" sz="half" idx="10"/>
          </p:nvPr>
        </p:nvSpPr>
        <p:spPr/>
        <p:txBody>
          <a:bodyPr/>
          <a:lstStyle/>
          <a:p>
            <a:fld id="{AB0622C9-CDF9-47A9-8EB2-DBC4A0A5237E}" type="datetimeFigureOut">
              <a:rPr lang="en-US" smtClean="0"/>
              <a:t>7/23/2026</a:t>
            </a:fld>
            <a:endParaRPr lang="en-US"/>
          </a:p>
        </p:txBody>
      </p:sp>
      <p:sp>
        <p:nvSpPr>
          <p:cNvPr id="6" name="Footer Placeholder 5">
            <a:extLst>
              <a:ext uri="{FF2B5EF4-FFF2-40B4-BE49-F238E27FC236}">
                <a16:creationId xmlns:a16="http://schemas.microsoft.com/office/drawing/2014/main" id="{C8B47CEB-9FD6-FD26-E6B2-4842B51DCC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661AE9-B203-3D57-F227-C05D31FF1D9E}"/>
              </a:ext>
            </a:extLst>
          </p:cNvPr>
          <p:cNvSpPr>
            <a:spLocks noGrp="1"/>
          </p:cNvSpPr>
          <p:nvPr>
            <p:ph type="sldNum" sz="quarter" idx="12"/>
          </p:nvPr>
        </p:nvSpPr>
        <p:spPr/>
        <p:txBody>
          <a:bodyPr/>
          <a:lstStyle/>
          <a:p>
            <a:fld id="{4BBF6B8B-BC4E-43C0-97E1-6AC2379D0F8D}" type="slidenum">
              <a:rPr lang="en-US" smtClean="0"/>
              <a:t>‹#›</a:t>
            </a:fld>
            <a:endParaRPr lang="en-US"/>
          </a:p>
        </p:txBody>
      </p:sp>
    </p:spTree>
    <p:extLst>
      <p:ext uri="{BB962C8B-B14F-4D97-AF65-F5344CB8AC3E}">
        <p14:creationId xmlns:p14="http://schemas.microsoft.com/office/powerpoint/2010/main" val="3025939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B46A7-4EDC-8056-08D5-A092B7718C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40CC4DE-84D2-13BA-2F58-E2CDE12672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3964754-343A-DF50-A3F7-8EBEF09D99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0384DB-0EFA-054F-56F9-5AB12A135516}"/>
              </a:ext>
            </a:extLst>
          </p:cNvPr>
          <p:cNvSpPr>
            <a:spLocks noGrp="1"/>
          </p:cNvSpPr>
          <p:nvPr>
            <p:ph type="dt" sz="half" idx="10"/>
          </p:nvPr>
        </p:nvSpPr>
        <p:spPr/>
        <p:txBody>
          <a:bodyPr/>
          <a:lstStyle/>
          <a:p>
            <a:fld id="{AB0622C9-CDF9-47A9-8EB2-DBC4A0A5237E}" type="datetimeFigureOut">
              <a:rPr lang="en-US" smtClean="0"/>
              <a:t>7/23/2026</a:t>
            </a:fld>
            <a:endParaRPr lang="en-US"/>
          </a:p>
        </p:txBody>
      </p:sp>
      <p:sp>
        <p:nvSpPr>
          <p:cNvPr id="6" name="Footer Placeholder 5">
            <a:extLst>
              <a:ext uri="{FF2B5EF4-FFF2-40B4-BE49-F238E27FC236}">
                <a16:creationId xmlns:a16="http://schemas.microsoft.com/office/drawing/2014/main" id="{B3721DDE-CC31-5711-B923-768D33CD6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D17C3-2586-5516-8379-4CB9A1C30442}"/>
              </a:ext>
            </a:extLst>
          </p:cNvPr>
          <p:cNvSpPr>
            <a:spLocks noGrp="1"/>
          </p:cNvSpPr>
          <p:nvPr>
            <p:ph type="sldNum" sz="quarter" idx="12"/>
          </p:nvPr>
        </p:nvSpPr>
        <p:spPr/>
        <p:txBody>
          <a:bodyPr/>
          <a:lstStyle/>
          <a:p>
            <a:fld id="{4BBF6B8B-BC4E-43C0-97E1-6AC2379D0F8D}" type="slidenum">
              <a:rPr lang="en-US" smtClean="0"/>
              <a:t>‹#›</a:t>
            </a:fld>
            <a:endParaRPr lang="en-US"/>
          </a:p>
        </p:txBody>
      </p:sp>
    </p:spTree>
    <p:extLst>
      <p:ext uri="{BB962C8B-B14F-4D97-AF65-F5344CB8AC3E}">
        <p14:creationId xmlns:p14="http://schemas.microsoft.com/office/powerpoint/2010/main" val="1853573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DD3C8B-F074-ED7A-05C2-A07088ACE6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0D5C46-7B39-49F4-7C91-5A1EA6A49B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537D49-C754-49D4-8E7A-BBB36C613C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0622C9-CDF9-47A9-8EB2-DBC4A0A5237E}" type="datetimeFigureOut">
              <a:rPr lang="en-US" smtClean="0"/>
              <a:t>7/23/2026</a:t>
            </a:fld>
            <a:endParaRPr lang="en-US"/>
          </a:p>
        </p:txBody>
      </p:sp>
      <p:sp>
        <p:nvSpPr>
          <p:cNvPr id="5" name="Footer Placeholder 4">
            <a:extLst>
              <a:ext uri="{FF2B5EF4-FFF2-40B4-BE49-F238E27FC236}">
                <a16:creationId xmlns:a16="http://schemas.microsoft.com/office/drawing/2014/main" id="{2DE6AA47-0347-D5A4-4CDC-FC59819592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F7F364D-338E-97AF-D012-3BFFC63A2F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BBF6B8B-BC4E-43C0-97E1-6AC2379D0F8D}" type="slidenum">
              <a:rPr lang="en-US" smtClean="0"/>
              <a:t>‹#›</a:t>
            </a:fld>
            <a:endParaRPr lang="en-US"/>
          </a:p>
        </p:txBody>
      </p:sp>
    </p:spTree>
    <p:extLst>
      <p:ext uri="{BB962C8B-B14F-4D97-AF65-F5344CB8AC3E}">
        <p14:creationId xmlns:p14="http://schemas.microsoft.com/office/powerpoint/2010/main" val="6968715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4.pn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5.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F94C9DE3-093E-3AD6-8FF2-3F0C89F4ED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871" y="521570"/>
            <a:ext cx="8564301" cy="6440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3">
            <a:extLst>
              <a:ext uri="{FF2B5EF4-FFF2-40B4-BE49-F238E27FC236}">
                <a16:creationId xmlns:a16="http://schemas.microsoft.com/office/drawing/2014/main" id="{BBB90BA3-5B6B-24D2-EDC4-132057B34B9E}"/>
              </a:ext>
            </a:extLst>
          </p:cNvPr>
          <p:cNvSpPr txBox="1"/>
          <p:nvPr/>
        </p:nvSpPr>
        <p:spPr>
          <a:xfrm>
            <a:off x="3202812" y="2875664"/>
            <a:ext cx="4953000" cy="1569660"/>
          </a:xfrm>
          <a:prstGeom prst="rect">
            <a:avLst/>
          </a:prstGeom>
          <a:solidFill>
            <a:srgbClr val="00B0F0"/>
          </a:solidFill>
          <a:ln>
            <a:solidFill>
              <a:srgbClr val="FF0000"/>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600" b="1" dirty="0" err="1">
                <a:ln w="12700">
                  <a:solidFill>
                    <a:srgbClr val="FF0000"/>
                  </a:solidFill>
                  <a:prstDash val="solid"/>
                </a:ln>
                <a:blipFill>
                  <a:blip r:embed="rId3"/>
                  <a:tile tx="0" ty="0" sx="100000" sy="100000" flip="none" algn="tl"/>
                </a:blipFill>
                <a:effectLst>
                  <a:outerShdw blurRad="41275" dist="20320" dir="1800000" algn="tl" rotWithShape="0">
                    <a:srgbClr val="000000">
                      <a:alpha val="40000"/>
                    </a:srgbClr>
                  </a:outerShdw>
                </a:effectLst>
              </a:rPr>
              <a:t>স্বাগতম</a:t>
            </a:r>
            <a:r>
              <a:rPr lang="en-US" sz="7200" b="1" dirty="0">
                <a:ln w="12700">
                  <a:solidFill>
                    <a:srgbClr val="FF0000"/>
                  </a:solidFill>
                  <a:prstDash val="solid"/>
                </a:ln>
                <a:solidFill>
                  <a:srgbClr val="FFFF00"/>
                </a:solidFill>
                <a:effectLst>
                  <a:outerShdw blurRad="41275" dist="20320" dir="1800000" algn="tl" rotWithShape="0">
                    <a:srgbClr val="000000">
                      <a:alpha val="40000"/>
                    </a:srgbClr>
                  </a:outerShdw>
                </a:effectLst>
              </a:rPr>
              <a:t> </a:t>
            </a:r>
          </a:p>
        </p:txBody>
      </p:sp>
    </p:spTree>
    <p:extLst>
      <p:ext uri="{BB962C8B-B14F-4D97-AF65-F5344CB8AC3E}">
        <p14:creationId xmlns:p14="http://schemas.microsoft.com/office/powerpoint/2010/main" val="23157271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a:extLst>
              <a:ext uri="{FF2B5EF4-FFF2-40B4-BE49-F238E27FC236}">
                <a16:creationId xmlns:a16="http://schemas.microsoft.com/office/drawing/2014/main" id="{1ED8381D-850F-8978-0213-B3D2C9416130}"/>
              </a:ext>
            </a:extLst>
          </p:cNvPr>
          <p:cNvSpPr txBox="1">
            <a:spLocks/>
          </p:cNvSpPr>
          <p:nvPr/>
        </p:nvSpPr>
        <p:spPr>
          <a:xfrm>
            <a:off x="1084558" y="6364374"/>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7/23/2026</a:t>
            </a:fld>
            <a:endParaRPr lang="en-US" sz="1400">
              <a:latin typeface="NikoshBAN" panose="02000000000000000000" pitchFamily="2" charset="0"/>
              <a:cs typeface="NikoshBAN" panose="02000000000000000000" pitchFamily="2" charset="0"/>
            </a:endParaRPr>
          </a:p>
        </p:txBody>
      </p:sp>
      <p:sp>
        <p:nvSpPr>
          <p:cNvPr id="5" name="Slide Number Placeholder 3">
            <a:extLst>
              <a:ext uri="{FF2B5EF4-FFF2-40B4-BE49-F238E27FC236}">
                <a16:creationId xmlns:a16="http://schemas.microsoft.com/office/drawing/2014/main" id="{A94DE82F-B263-5C9C-9A27-1C10C8340553}"/>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10</a:t>
            </a:fld>
            <a:endParaRPr lang="en-US">
              <a:latin typeface="NikoshBAN" panose="02000000000000000000" pitchFamily="2" charset="0"/>
              <a:cs typeface="NikoshBAN" panose="02000000000000000000" pitchFamily="2" charset="0"/>
            </a:endParaRPr>
          </a:p>
        </p:txBody>
      </p:sp>
      <p:sp>
        <p:nvSpPr>
          <p:cNvPr id="6" name="Rectangle: Rounded Corners 47">
            <a:extLst>
              <a:ext uri="{FF2B5EF4-FFF2-40B4-BE49-F238E27FC236}">
                <a16:creationId xmlns:a16="http://schemas.microsoft.com/office/drawing/2014/main" id="{75606969-2357-969B-5D63-5E31C90FBE26}"/>
              </a:ext>
            </a:extLst>
          </p:cNvPr>
          <p:cNvSpPr/>
          <p:nvPr/>
        </p:nvSpPr>
        <p:spPr>
          <a:xfrm>
            <a:off x="1837131" y="295319"/>
            <a:ext cx="8914150" cy="788630"/>
          </a:xfrm>
          <a:prstGeom prst="roundRect">
            <a:avLst>
              <a:gd name="adj" fmla="val 50000"/>
            </a:avLst>
          </a:prstGeom>
          <a:gradFill>
            <a:gsLst>
              <a:gs pos="0">
                <a:srgbClr val="FF5050">
                  <a:alpha val="0"/>
                </a:srgbClr>
              </a:gs>
              <a:gs pos="61000">
                <a:schemeClr val="accent1">
                  <a:lumMod val="45000"/>
                  <a:lumOff val="55000"/>
                </a:schemeClr>
              </a:gs>
              <a:gs pos="83000">
                <a:schemeClr val="bg1">
                  <a:alpha val="19000"/>
                </a:schemeClr>
              </a:gs>
              <a:gs pos="100000">
                <a:schemeClr val="accent1">
                  <a:lumMod val="30000"/>
                  <a:lumOff val="70000"/>
                </a:schemeClr>
              </a:gs>
            </a:gsLst>
            <a:lin ang="5400000" scaled="1"/>
          </a:gradFill>
          <a:ln w="38100">
            <a:solidFill>
              <a:srgbClr val="66FFFF"/>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ikoshBAN" panose="02000000000000000000" pitchFamily="2" charset="0"/>
              <a:cs typeface="NikoshBAN" panose="02000000000000000000" pitchFamily="2" charset="0"/>
            </a:endParaRPr>
          </a:p>
        </p:txBody>
      </p:sp>
      <p:sp>
        <p:nvSpPr>
          <p:cNvPr id="7" name="Rectangle: Rounded Corners 41">
            <a:extLst>
              <a:ext uri="{FF2B5EF4-FFF2-40B4-BE49-F238E27FC236}">
                <a16:creationId xmlns:a16="http://schemas.microsoft.com/office/drawing/2014/main" id="{936C44DB-D220-2754-E243-2AC6F9ECB263}"/>
              </a:ext>
            </a:extLst>
          </p:cNvPr>
          <p:cNvSpPr/>
          <p:nvPr/>
        </p:nvSpPr>
        <p:spPr>
          <a:xfrm>
            <a:off x="4509040" y="1107684"/>
            <a:ext cx="7447052" cy="4973273"/>
          </a:xfrm>
          <a:prstGeom prst="roundRect">
            <a:avLst>
              <a:gd name="adj" fmla="val 50000"/>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E8BAFE5-B1EC-7737-4AD7-2CB417C40B08}"/>
              </a:ext>
            </a:extLst>
          </p:cNvPr>
          <p:cNvSpPr txBox="1"/>
          <p:nvPr/>
        </p:nvSpPr>
        <p:spPr>
          <a:xfrm>
            <a:off x="3514995" y="1863972"/>
            <a:ext cx="228600"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ক</a:t>
            </a:r>
          </a:p>
        </p:txBody>
      </p:sp>
      <p:sp>
        <p:nvSpPr>
          <p:cNvPr id="9" name="TextBox 8">
            <a:extLst>
              <a:ext uri="{FF2B5EF4-FFF2-40B4-BE49-F238E27FC236}">
                <a16:creationId xmlns:a16="http://schemas.microsoft.com/office/drawing/2014/main" id="{92A13C57-CB68-9849-3936-8BB18F083814}"/>
              </a:ext>
            </a:extLst>
          </p:cNvPr>
          <p:cNvSpPr txBox="1"/>
          <p:nvPr/>
        </p:nvSpPr>
        <p:spPr>
          <a:xfrm>
            <a:off x="695595" y="4149972"/>
            <a:ext cx="685800"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খ</a:t>
            </a:r>
          </a:p>
        </p:txBody>
      </p:sp>
      <p:sp>
        <p:nvSpPr>
          <p:cNvPr id="10" name="TextBox 9">
            <a:extLst>
              <a:ext uri="{FF2B5EF4-FFF2-40B4-BE49-F238E27FC236}">
                <a16:creationId xmlns:a16="http://schemas.microsoft.com/office/drawing/2014/main" id="{84ACEEA7-DA29-24F2-D994-B6B10F3190FB}"/>
              </a:ext>
            </a:extLst>
          </p:cNvPr>
          <p:cNvSpPr txBox="1"/>
          <p:nvPr/>
        </p:nvSpPr>
        <p:spPr>
          <a:xfrm>
            <a:off x="4048395" y="4530972"/>
            <a:ext cx="457200"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গ</a:t>
            </a:r>
          </a:p>
        </p:txBody>
      </p:sp>
      <p:sp>
        <p:nvSpPr>
          <p:cNvPr id="11" name="Oval 10">
            <a:extLst>
              <a:ext uri="{FF2B5EF4-FFF2-40B4-BE49-F238E27FC236}">
                <a16:creationId xmlns:a16="http://schemas.microsoft.com/office/drawing/2014/main" id="{21A18B23-E914-E98D-77B0-8D4725C9105A}"/>
              </a:ext>
            </a:extLst>
          </p:cNvPr>
          <p:cNvSpPr/>
          <p:nvPr/>
        </p:nvSpPr>
        <p:spPr>
          <a:xfrm flipH="1">
            <a:off x="947640" y="2121881"/>
            <a:ext cx="3352800" cy="3352800"/>
          </a:xfrm>
          <a:prstGeom prst="ellipse">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36ACC285-3A02-4CEA-8F25-CCC082979278}"/>
              </a:ext>
            </a:extLst>
          </p:cNvPr>
          <p:cNvGrpSpPr/>
          <p:nvPr/>
        </p:nvGrpSpPr>
        <p:grpSpPr>
          <a:xfrm>
            <a:off x="1979427" y="2089461"/>
            <a:ext cx="1289225" cy="3471550"/>
            <a:chOff x="3794909" y="1185283"/>
            <a:chExt cx="1289225" cy="3471550"/>
          </a:xfrm>
        </p:grpSpPr>
        <p:grpSp>
          <p:nvGrpSpPr>
            <p:cNvPr id="13" name="Group 22">
              <a:extLst>
                <a:ext uri="{FF2B5EF4-FFF2-40B4-BE49-F238E27FC236}">
                  <a16:creationId xmlns:a16="http://schemas.microsoft.com/office/drawing/2014/main" id="{EA3FB980-CBBA-5F5E-6C02-3824131702F1}"/>
                </a:ext>
              </a:extLst>
            </p:cNvPr>
            <p:cNvGrpSpPr/>
            <p:nvPr/>
          </p:nvGrpSpPr>
          <p:grpSpPr>
            <a:xfrm>
              <a:off x="4469368" y="1185283"/>
              <a:ext cx="614766" cy="1813015"/>
              <a:chOff x="4469368" y="1185283"/>
              <a:chExt cx="614766" cy="1813015"/>
            </a:xfrm>
          </p:grpSpPr>
          <p:sp>
            <p:nvSpPr>
              <p:cNvPr id="20" name="Isosceles Triangle 19">
                <a:extLst>
                  <a:ext uri="{FF2B5EF4-FFF2-40B4-BE49-F238E27FC236}">
                    <a16:creationId xmlns:a16="http://schemas.microsoft.com/office/drawing/2014/main" id="{97A0A37B-EA08-840B-1EC4-660FDBF175C2}"/>
                  </a:ext>
                </a:extLst>
              </p:cNvPr>
              <p:cNvSpPr/>
              <p:nvPr/>
            </p:nvSpPr>
            <p:spPr>
              <a:xfrm rot="19436746">
                <a:off x="4571098" y="1194260"/>
                <a:ext cx="222808" cy="966318"/>
              </a:xfrm>
              <a:prstGeom prst="triangle">
                <a:avLst/>
              </a:prstGeom>
              <a:solidFill>
                <a:srgbClr val="00B0F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entagon 20">
                <a:extLst>
                  <a:ext uri="{FF2B5EF4-FFF2-40B4-BE49-F238E27FC236}">
                    <a16:creationId xmlns:a16="http://schemas.microsoft.com/office/drawing/2014/main" id="{B12F217C-12DE-1D0C-2A42-5B149CD4E967}"/>
                  </a:ext>
                </a:extLst>
              </p:cNvPr>
              <p:cNvSpPr/>
              <p:nvPr/>
            </p:nvSpPr>
            <p:spPr>
              <a:xfrm rot="14134132">
                <a:off x="4269430" y="1385221"/>
                <a:ext cx="543435" cy="143560"/>
              </a:xfrm>
              <a:prstGeom prst="homePlate">
                <a:avLst>
                  <a:gd name="adj" fmla="val 113704"/>
                </a:avLst>
              </a:prstGeom>
              <a:gradFill flip="none" rotWithShape="1">
                <a:gsLst>
                  <a:gs pos="36000">
                    <a:schemeClr val="bg2">
                      <a:lumMod val="90000"/>
                    </a:schemeClr>
                  </a:gs>
                  <a:gs pos="76000">
                    <a:schemeClr val="bg1"/>
                  </a:gs>
                  <a:gs pos="77000">
                    <a:srgbClr val="BA0066"/>
                  </a:gs>
                  <a:gs pos="73000">
                    <a:srgbClr val="FF0000"/>
                  </a:gs>
                  <a:gs pos="32000">
                    <a:srgbClr val="FF8200"/>
                  </a:gs>
                </a:gsLst>
                <a:lin ang="5400000" scaled="1"/>
                <a:tileRect/>
              </a:gradFill>
              <a:ln w="3175" cap="flat">
                <a:solidFill>
                  <a:srgbClr val="0070C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A34F2C25-25CD-EC64-0098-7B65B7A8C019}"/>
                  </a:ext>
                </a:extLst>
              </p:cNvPr>
              <p:cNvSpPr/>
              <p:nvPr/>
            </p:nvSpPr>
            <p:spPr>
              <a:xfrm rot="12831697">
                <a:off x="4626150" y="2010455"/>
                <a:ext cx="169007" cy="987843"/>
              </a:xfrm>
              <a:prstGeom prst="triangle">
                <a:avLst/>
              </a:prstGeom>
              <a:solidFill>
                <a:srgbClr val="FF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Donut 22">
                <a:extLst>
                  <a:ext uri="{FF2B5EF4-FFF2-40B4-BE49-F238E27FC236}">
                    <a16:creationId xmlns:a16="http://schemas.microsoft.com/office/drawing/2014/main" id="{56E4DC21-01FC-5DD0-7B68-9A8CD2D37EA6}"/>
                  </a:ext>
                </a:extLst>
              </p:cNvPr>
              <p:cNvSpPr/>
              <p:nvPr/>
            </p:nvSpPr>
            <p:spPr>
              <a:xfrm>
                <a:off x="4834268" y="1949301"/>
                <a:ext cx="249866" cy="228600"/>
              </a:xfrm>
              <a:prstGeom prst="donut">
                <a:avLst/>
              </a:prstGeom>
              <a:gradFill flip="none" rotWithShape="1">
                <a:gsLst>
                  <a:gs pos="0">
                    <a:srgbClr val="FFFFFF"/>
                  </a:gs>
                  <a:gs pos="16000">
                    <a:srgbClr val="1F1F1F"/>
                  </a:gs>
                  <a:gs pos="17999">
                    <a:srgbClr val="FFFFFF"/>
                  </a:gs>
                  <a:gs pos="42000">
                    <a:srgbClr val="636363"/>
                  </a:gs>
                  <a:gs pos="53000">
                    <a:srgbClr val="CFCFCF"/>
                  </a:gs>
                  <a:gs pos="66000">
                    <a:srgbClr val="CFCFCF"/>
                  </a:gs>
                  <a:gs pos="75999">
                    <a:srgbClr val="1F1F1F"/>
                  </a:gs>
                  <a:gs pos="78999">
                    <a:srgbClr val="FFFFFF"/>
                  </a:gs>
                  <a:gs pos="100000">
                    <a:srgbClr val="7F7F7F"/>
                  </a:gs>
                </a:gsLst>
                <a:path path="circle">
                  <a:fillToRect l="50000" t="50000" r="50000" b="50000"/>
                </a:path>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Arc 23">
                <a:extLst>
                  <a:ext uri="{FF2B5EF4-FFF2-40B4-BE49-F238E27FC236}">
                    <a16:creationId xmlns:a16="http://schemas.microsoft.com/office/drawing/2014/main" id="{E4C0BCFC-4883-B662-7E22-EF8FDC9113B7}"/>
                  </a:ext>
                </a:extLst>
              </p:cNvPr>
              <p:cNvSpPr/>
              <p:nvPr/>
            </p:nvSpPr>
            <p:spPr>
              <a:xfrm rot="19635785">
                <a:off x="4493503" y="1545376"/>
                <a:ext cx="210608" cy="109177"/>
              </a:xfrm>
              <a:prstGeom prst="arc">
                <a:avLst>
                  <a:gd name="adj1" fmla="val 11382689"/>
                  <a:gd name="adj2" fmla="val 1028249"/>
                </a:avLst>
              </a:prstGeom>
              <a:ln w="762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4" name="Group 23">
              <a:extLst>
                <a:ext uri="{FF2B5EF4-FFF2-40B4-BE49-F238E27FC236}">
                  <a16:creationId xmlns:a16="http://schemas.microsoft.com/office/drawing/2014/main" id="{127593D4-7BEA-346D-0F59-8B55DDF72EEB}"/>
                </a:ext>
              </a:extLst>
            </p:cNvPr>
            <p:cNvGrpSpPr/>
            <p:nvPr/>
          </p:nvGrpSpPr>
          <p:grpSpPr>
            <a:xfrm rot="10628031">
              <a:off x="3794909" y="2915982"/>
              <a:ext cx="550556" cy="1740851"/>
              <a:chOff x="4533578" y="1204879"/>
              <a:chExt cx="550556" cy="1740851"/>
            </a:xfrm>
            <a:solidFill>
              <a:schemeClr val="bg1"/>
            </a:solidFill>
          </p:grpSpPr>
          <p:sp>
            <p:nvSpPr>
              <p:cNvPr id="15" name="Isosceles Triangle 14">
                <a:extLst>
                  <a:ext uri="{FF2B5EF4-FFF2-40B4-BE49-F238E27FC236}">
                    <a16:creationId xmlns:a16="http://schemas.microsoft.com/office/drawing/2014/main" id="{6DBBC4EA-C5DD-9FE6-F0D8-29E6DC423B58}"/>
                  </a:ext>
                </a:extLst>
              </p:cNvPr>
              <p:cNvSpPr/>
              <p:nvPr/>
            </p:nvSpPr>
            <p:spPr>
              <a:xfrm rot="19436746">
                <a:off x="4570567" y="1204879"/>
                <a:ext cx="222808" cy="966318"/>
              </a:xfrm>
              <a:prstGeom prs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entagon 15">
                <a:extLst>
                  <a:ext uri="{FF2B5EF4-FFF2-40B4-BE49-F238E27FC236}">
                    <a16:creationId xmlns:a16="http://schemas.microsoft.com/office/drawing/2014/main" id="{643DFBE5-00BC-6C37-06AC-A48041DA5AC9}"/>
                  </a:ext>
                </a:extLst>
              </p:cNvPr>
              <p:cNvSpPr/>
              <p:nvPr/>
            </p:nvSpPr>
            <p:spPr>
              <a:xfrm rot="14134132">
                <a:off x="4333640" y="1413477"/>
                <a:ext cx="543435" cy="143560"/>
              </a:xfrm>
              <a:prstGeom prst="homePlate">
                <a:avLst>
                  <a:gd name="adj" fmla="val 113704"/>
                </a:avLst>
              </a:prstGeom>
              <a:noFill/>
              <a:ln w="3175"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B3FD6011-3A8F-536C-D146-518016B348BB}"/>
                  </a:ext>
                </a:extLst>
              </p:cNvPr>
              <p:cNvSpPr/>
              <p:nvPr/>
            </p:nvSpPr>
            <p:spPr>
              <a:xfrm rot="12831697">
                <a:off x="4639430" y="1957887"/>
                <a:ext cx="169007" cy="987843"/>
              </a:xfrm>
              <a:prstGeom prs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nut 17">
                <a:extLst>
                  <a:ext uri="{FF2B5EF4-FFF2-40B4-BE49-F238E27FC236}">
                    <a16:creationId xmlns:a16="http://schemas.microsoft.com/office/drawing/2014/main" id="{64A4DD8E-2A89-5F18-8800-09EB777FDB6F}"/>
                  </a:ext>
                </a:extLst>
              </p:cNvPr>
              <p:cNvSpPr/>
              <p:nvPr/>
            </p:nvSpPr>
            <p:spPr>
              <a:xfrm>
                <a:off x="4834268" y="1949301"/>
                <a:ext cx="249866" cy="228600"/>
              </a:xfrm>
              <a:prstGeom prst="donu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Arc 18">
                <a:extLst>
                  <a:ext uri="{FF2B5EF4-FFF2-40B4-BE49-F238E27FC236}">
                    <a16:creationId xmlns:a16="http://schemas.microsoft.com/office/drawing/2014/main" id="{8F82473B-8A13-A903-6B6B-D8F768FA8351}"/>
                  </a:ext>
                </a:extLst>
              </p:cNvPr>
              <p:cNvSpPr/>
              <p:nvPr/>
            </p:nvSpPr>
            <p:spPr>
              <a:xfrm rot="19635785">
                <a:off x="4574161" y="1523950"/>
                <a:ext cx="210608" cy="109177"/>
              </a:xfrm>
              <a:prstGeom prst="arc">
                <a:avLst>
                  <a:gd name="adj1" fmla="val 11382689"/>
                  <a:gd name="adj2" fmla="val 1028249"/>
                </a:avLst>
              </a:prstGeom>
              <a:noFill/>
              <a:ln w="762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sp>
        <p:nvSpPr>
          <p:cNvPr id="25" name="Flowchart: Connector 24">
            <a:extLst>
              <a:ext uri="{FF2B5EF4-FFF2-40B4-BE49-F238E27FC236}">
                <a16:creationId xmlns:a16="http://schemas.microsoft.com/office/drawing/2014/main" id="{887FB3DB-B0EB-24E9-9B37-83A344B55B4B}"/>
              </a:ext>
            </a:extLst>
          </p:cNvPr>
          <p:cNvSpPr/>
          <p:nvPr/>
        </p:nvSpPr>
        <p:spPr>
          <a:xfrm flipH="1" flipV="1">
            <a:off x="2600595" y="3768972"/>
            <a:ext cx="76200" cy="77615"/>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FAE7B61-6C2C-83C2-A8D2-5E23DEF6E62E}"/>
              </a:ext>
            </a:extLst>
          </p:cNvPr>
          <p:cNvSpPr/>
          <p:nvPr/>
        </p:nvSpPr>
        <p:spPr>
          <a:xfrm>
            <a:off x="2067282" y="311063"/>
            <a:ext cx="8267184" cy="64633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600" dirty="0">
                <a:latin typeface="NikoshBAN" panose="02000000000000000000" pitchFamily="2" charset="0"/>
                <a:cs typeface="NikoshBAN" panose="02000000000000000000" pitchFamily="2" charset="0"/>
              </a:rPr>
              <a:t>এসো কাঁটা কম্পাস দিয়ে একটি বৃত্ত আঁকি     </a:t>
            </a:r>
          </a:p>
        </p:txBody>
      </p:sp>
      <p:sp>
        <p:nvSpPr>
          <p:cNvPr id="27" name="Rectangle 26">
            <a:extLst>
              <a:ext uri="{FF2B5EF4-FFF2-40B4-BE49-F238E27FC236}">
                <a16:creationId xmlns:a16="http://schemas.microsoft.com/office/drawing/2014/main" id="{46ADD13A-B2AB-A5D6-762D-E2C4D004AC0E}"/>
              </a:ext>
            </a:extLst>
          </p:cNvPr>
          <p:cNvSpPr/>
          <p:nvPr/>
        </p:nvSpPr>
        <p:spPr>
          <a:xfrm>
            <a:off x="5351993" y="1738123"/>
            <a:ext cx="6046055" cy="4524315"/>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200" dirty="0">
                <a:latin typeface="NikoshBAN" panose="02000000000000000000" pitchFamily="2" charset="0"/>
                <a:cs typeface="NikoshBAN" panose="02000000000000000000" pitchFamily="2" charset="0"/>
              </a:rPr>
              <a:t>কাঁটা কম্পাসের কাঁটাযুক্ত প্রান্তটি বৃত্তের কেন্দ্রে স্থাপন করে পেন্সিল যুক্ত প্রান্তটি নির্দিষ্ট দূরত্বে স্থাপন করি। অত:পর হাতের সাহায্যে কম্পাসকে চারদিকে ঘুরাই।এভাবে কাঁটা কম্পাস ব্যবহার করেও সহজেই বৃত্ত আঁকা যায়। নির্দিষ্ট পরিমাপের বৃত্ত আঁকতে কাঁটা কম্পাস ব্যবহার সুবিধাজনক।       </a:t>
            </a:r>
          </a:p>
        </p:txBody>
      </p:sp>
      <p:sp>
        <p:nvSpPr>
          <p:cNvPr id="28" name="Rectangle 27">
            <a:extLst>
              <a:ext uri="{FF2B5EF4-FFF2-40B4-BE49-F238E27FC236}">
                <a16:creationId xmlns:a16="http://schemas.microsoft.com/office/drawing/2014/main" id="{C13FC235-916E-A688-0680-89B278733E61}"/>
              </a:ext>
            </a:extLst>
          </p:cNvPr>
          <p:cNvSpPr/>
          <p:nvPr/>
        </p:nvSpPr>
        <p:spPr>
          <a:xfrm>
            <a:off x="663852" y="5624440"/>
            <a:ext cx="3841743" cy="523220"/>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2800" dirty="0">
                <a:latin typeface="NikoshBAN" panose="02000000000000000000" pitchFamily="2" charset="0"/>
                <a:cs typeface="NikoshBAN" panose="02000000000000000000" pitchFamily="2" charset="0"/>
              </a:rPr>
              <a:t>চিত্রে ক খ গ একটি বৃত্ত      </a:t>
            </a:r>
          </a:p>
        </p:txBody>
      </p:sp>
    </p:spTree>
    <p:extLst>
      <p:ext uri="{BB962C8B-B14F-4D97-AF65-F5344CB8AC3E}">
        <p14:creationId xmlns:p14="http://schemas.microsoft.com/office/powerpoint/2010/main" val="24496948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1000" fill="hold"/>
                                        <p:tgtEl>
                                          <p:spTgt spid="26"/>
                                        </p:tgtEl>
                                        <p:attrNameLst>
                                          <p:attrName>ppt_w</p:attrName>
                                        </p:attrNameLst>
                                      </p:cBhvr>
                                      <p:tavLst>
                                        <p:tav tm="0">
                                          <p:val>
                                            <p:fltVal val="0"/>
                                          </p:val>
                                        </p:tav>
                                        <p:tav tm="100000">
                                          <p:val>
                                            <p:strVal val="#ppt_w"/>
                                          </p:val>
                                        </p:tav>
                                      </p:tavLst>
                                    </p:anim>
                                    <p:anim calcmode="lin" valueType="num">
                                      <p:cBhvr>
                                        <p:cTn id="13" dur="1000" fill="hold"/>
                                        <p:tgtEl>
                                          <p:spTgt spid="26"/>
                                        </p:tgtEl>
                                        <p:attrNameLst>
                                          <p:attrName>ppt_h</p:attrName>
                                        </p:attrNameLst>
                                      </p:cBhvr>
                                      <p:tavLst>
                                        <p:tav tm="0">
                                          <p:val>
                                            <p:fltVal val="0"/>
                                          </p:val>
                                        </p:tav>
                                        <p:tav tm="100000">
                                          <p:val>
                                            <p:strVal val="#ppt_h"/>
                                          </p:val>
                                        </p:tav>
                                      </p:tavLst>
                                    </p:anim>
                                    <p:animEffect transition="in" filter="fade">
                                      <p:cBhvr>
                                        <p:cTn id="14" dur="10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500"/>
                                  </p:stCondLst>
                                  <p:childTnLst>
                                    <p:set>
                                      <p:cBhvr>
                                        <p:cTn id="28" dur="1" fill="hold">
                                          <p:stCondLst>
                                            <p:cond delay="0"/>
                                          </p:stCondLst>
                                        </p:cTn>
                                        <p:tgtEl>
                                          <p:spTgt spid="11"/>
                                        </p:tgtEl>
                                        <p:attrNameLst>
                                          <p:attrName>style.visibility</p:attrName>
                                        </p:attrNameLst>
                                      </p:cBhvr>
                                      <p:to>
                                        <p:strVal val="visible"/>
                                      </p:to>
                                    </p:set>
                                    <p:animEffect transition="in" filter="wheel(1)">
                                      <p:cBhvr>
                                        <p:cTn id="29" dur="5000"/>
                                        <p:tgtEl>
                                          <p:spTgt spid="11"/>
                                        </p:tgtEl>
                                      </p:cBhvr>
                                    </p:animEffect>
                                  </p:childTnLst>
                                </p:cTn>
                              </p:par>
                              <p:par>
                                <p:cTn id="30" presetID="8" presetClass="emph" presetSubtype="0" fill="hold" nodeType="withEffect">
                                  <p:stCondLst>
                                    <p:cond delay="0"/>
                                  </p:stCondLst>
                                  <p:childTnLst>
                                    <p:animRot by="21600000">
                                      <p:cBhvr>
                                        <p:cTn id="31" dur="5000" fill="hold"/>
                                        <p:tgtEl>
                                          <p:spTgt spid="12"/>
                                        </p:tgtEl>
                                        <p:attrNameLst>
                                          <p:attrName>r</p:attrName>
                                        </p:attrNameLst>
                                      </p:cBhvr>
                                    </p:animRot>
                                  </p:childTnLst>
                                </p:cTn>
                              </p:par>
                            </p:childTnLst>
                          </p:cTn>
                        </p:par>
                        <p:par>
                          <p:cTn id="32" fill="hold">
                            <p:stCondLst>
                              <p:cond delay="5500"/>
                            </p:stCondLst>
                            <p:childTnLst>
                              <p:par>
                                <p:cTn id="33" presetID="1" presetClass="exit" presetSubtype="0" fill="hold" nodeType="afterEffect">
                                  <p:stCondLst>
                                    <p:cond delay="0"/>
                                  </p:stCondLst>
                                  <p:childTnLst>
                                    <p:set>
                                      <p:cBhvr>
                                        <p:cTn id="34" dur="1" fill="hold">
                                          <p:stCondLst>
                                            <p:cond delay="0"/>
                                          </p:stCondLst>
                                        </p:cTn>
                                        <p:tgtEl>
                                          <p:spTgt spid="12"/>
                                        </p:tgtEl>
                                        <p:attrNameLst>
                                          <p:attrName>style.visibility</p:attrName>
                                        </p:attrNameLst>
                                      </p:cBhvr>
                                      <p:to>
                                        <p:strVal val="hidden"/>
                                      </p:to>
                                    </p:set>
                                  </p:childTnLst>
                                </p:cTn>
                              </p:par>
                            </p:childTnLst>
                          </p:cTn>
                        </p:par>
                        <p:par>
                          <p:cTn id="35" fill="hold">
                            <p:stCondLst>
                              <p:cond delay="5500"/>
                            </p:stCondLst>
                            <p:childTnLst>
                              <p:par>
                                <p:cTn id="36" presetID="10" presetClass="entr" presetSubtype="0" fill="hold" grpId="0" nodeType="after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childTnLst>
                          </p:cTn>
                        </p:par>
                        <p:par>
                          <p:cTn id="45" fill="hold">
                            <p:stCondLst>
                              <p:cond delay="6000"/>
                            </p:stCondLst>
                            <p:childTnLst>
                              <p:par>
                                <p:cTn id="46" presetID="53" presetClass="entr" presetSubtype="16" fill="hold" grpId="0" nodeType="afterEffect">
                                  <p:stCondLst>
                                    <p:cond delay="0"/>
                                  </p:stCondLst>
                                  <p:childTnLst>
                                    <p:set>
                                      <p:cBhvr>
                                        <p:cTn id="47" dur="1" fill="hold">
                                          <p:stCondLst>
                                            <p:cond delay="0"/>
                                          </p:stCondLst>
                                        </p:cTn>
                                        <p:tgtEl>
                                          <p:spTgt spid="28"/>
                                        </p:tgtEl>
                                        <p:attrNameLst>
                                          <p:attrName>style.visibility</p:attrName>
                                        </p:attrNameLst>
                                      </p:cBhvr>
                                      <p:to>
                                        <p:strVal val="visible"/>
                                      </p:to>
                                    </p:set>
                                    <p:anim calcmode="lin" valueType="num">
                                      <p:cBhvr>
                                        <p:cTn id="48" dur="1000" fill="hold"/>
                                        <p:tgtEl>
                                          <p:spTgt spid="28"/>
                                        </p:tgtEl>
                                        <p:attrNameLst>
                                          <p:attrName>ppt_w</p:attrName>
                                        </p:attrNameLst>
                                      </p:cBhvr>
                                      <p:tavLst>
                                        <p:tav tm="0">
                                          <p:val>
                                            <p:fltVal val="0"/>
                                          </p:val>
                                        </p:tav>
                                        <p:tav tm="100000">
                                          <p:val>
                                            <p:strVal val="#ppt_w"/>
                                          </p:val>
                                        </p:tav>
                                      </p:tavLst>
                                    </p:anim>
                                    <p:anim calcmode="lin" valueType="num">
                                      <p:cBhvr>
                                        <p:cTn id="49" dur="1000" fill="hold"/>
                                        <p:tgtEl>
                                          <p:spTgt spid="28"/>
                                        </p:tgtEl>
                                        <p:attrNameLst>
                                          <p:attrName>ppt_h</p:attrName>
                                        </p:attrNameLst>
                                      </p:cBhvr>
                                      <p:tavLst>
                                        <p:tav tm="0">
                                          <p:val>
                                            <p:fltVal val="0"/>
                                          </p:val>
                                        </p:tav>
                                        <p:tav tm="100000">
                                          <p:val>
                                            <p:strVal val="#ppt_h"/>
                                          </p:val>
                                        </p:tav>
                                      </p:tavLst>
                                    </p:anim>
                                    <p:animEffect transition="in" filter="fade">
                                      <p:cBhvr>
                                        <p:cTn id="50" dur="1000"/>
                                        <p:tgtEl>
                                          <p:spTgt spid="28"/>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p:cTn id="55" dur="500" fill="hold"/>
                                        <p:tgtEl>
                                          <p:spTgt spid="7"/>
                                        </p:tgtEl>
                                        <p:attrNameLst>
                                          <p:attrName>ppt_w</p:attrName>
                                        </p:attrNameLst>
                                      </p:cBhvr>
                                      <p:tavLst>
                                        <p:tav tm="0">
                                          <p:val>
                                            <p:fltVal val="0"/>
                                          </p:val>
                                        </p:tav>
                                        <p:tav tm="100000">
                                          <p:val>
                                            <p:strVal val="#ppt_w"/>
                                          </p:val>
                                        </p:tav>
                                      </p:tavLst>
                                    </p:anim>
                                    <p:anim calcmode="lin" valueType="num">
                                      <p:cBhvr>
                                        <p:cTn id="56" dur="500" fill="hold"/>
                                        <p:tgtEl>
                                          <p:spTgt spid="7"/>
                                        </p:tgtEl>
                                        <p:attrNameLst>
                                          <p:attrName>ppt_h</p:attrName>
                                        </p:attrNameLst>
                                      </p:cBhvr>
                                      <p:tavLst>
                                        <p:tav tm="0">
                                          <p:val>
                                            <p:fltVal val="0"/>
                                          </p:val>
                                        </p:tav>
                                        <p:tav tm="100000">
                                          <p:val>
                                            <p:strVal val="#ppt_h"/>
                                          </p:val>
                                        </p:tav>
                                      </p:tavLst>
                                    </p:anim>
                                    <p:animEffect transition="in" filter="fade">
                                      <p:cBhvr>
                                        <p:cTn id="57" dur="500"/>
                                        <p:tgtEl>
                                          <p:spTgt spid="7"/>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1000" fill="hold"/>
                                        <p:tgtEl>
                                          <p:spTgt spid="27"/>
                                        </p:tgtEl>
                                        <p:attrNameLst>
                                          <p:attrName>ppt_w</p:attrName>
                                        </p:attrNameLst>
                                      </p:cBhvr>
                                      <p:tavLst>
                                        <p:tav tm="0">
                                          <p:val>
                                            <p:fltVal val="0"/>
                                          </p:val>
                                        </p:tav>
                                        <p:tav tm="100000">
                                          <p:val>
                                            <p:strVal val="#ppt_w"/>
                                          </p:val>
                                        </p:tav>
                                      </p:tavLst>
                                    </p:anim>
                                    <p:anim calcmode="lin" valueType="num">
                                      <p:cBhvr>
                                        <p:cTn id="61" dur="1000" fill="hold"/>
                                        <p:tgtEl>
                                          <p:spTgt spid="27"/>
                                        </p:tgtEl>
                                        <p:attrNameLst>
                                          <p:attrName>ppt_h</p:attrName>
                                        </p:attrNameLst>
                                      </p:cBhvr>
                                      <p:tavLst>
                                        <p:tav tm="0">
                                          <p:val>
                                            <p:fltVal val="0"/>
                                          </p:val>
                                        </p:tav>
                                        <p:tav tm="100000">
                                          <p:val>
                                            <p:strVal val="#ppt_h"/>
                                          </p:val>
                                        </p:tav>
                                      </p:tavLst>
                                    </p:anim>
                                    <p:animEffect transition="in" filter="fade">
                                      <p:cBhvr>
                                        <p:cTn id="62"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p:bldP spid="11" grpId="0" animBg="1"/>
      <p:bldP spid="25" grpId="0" animBg="1"/>
      <p:bldP spid="26" grpId="0"/>
      <p:bldP spid="27" grpId="0"/>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a:extLst>
              <a:ext uri="{FF2B5EF4-FFF2-40B4-BE49-F238E27FC236}">
                <a16:creationId xmlns:a16="http://schemas.microsoft.com/office/drawing/2014/main" id="{7EF551E5-E517-C8DB-555E-07D8195FC14B}"/>
              </a:ext>
            </a:extLst>
          </p:cNvPr>
          <p:cNvSpPr txBox="1">
            <a:spLocks/>
          </p:cNvSpPr>
          <p:nvPr/>
        </p:nvSpPr>
        <p:spPr>
          <a:xfrm>
            <a:off x="1002538" y="6353115"/>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7/23/2026</a:t>
            </a:fld>
            <a:endParaRPr lang="en-US" sz="1400">
              <a:latin typeface="NikoshBAN" panose="02000000000000000000" pitchFamily="2" charset="0"/>
              <a:cs typeface="NikoshBAN" panose="02000000000000000000" pitchFamily="2" charset="0"/>
            </a:endParaRPr>
          </a:p>
        </p:txBody>
      </p:sp>
      <p:sp>
        <p:nvSpPr>
          <p:cNvPr id="5" name="Slide Number Placeholder 3">
            <a:extLst>
              <a:ext uri="{FF2B5EF4-FFF2-40B4-BE49-F238E27FC236}">
                <a16:creationId xmlns:a16="http://schemas.microsoft.com/office/drawing/2014/main" id="{9855C2DA-ADE9-B96A-24DF-5A94C6089003}"/>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11</a:t>
            </a:fld>
            <a:endParaRPr lang="en-US">
              <a:latin typeface="NikoshBAN" panose="02000000000000000000" pitchFamily="2" charset="0"/>
              <a:cs typeface="NikoshBAN" panose="02000000000000000000" pitchFamily="2" charset="0"/>
            </a:endParaRPr>
          </a:p>
        </p:txBody>
      </p:sp>
      <p:sp>
        <p:nvSpPr>
          <p:cNvPr id="6" name="Rectangle 5">
            <a:extLst>
              <a:ext uri="{FF2B5EF4-FFF2-40B4-BE49-F238E27FC236}">
                <a16:creationId xmlns:a16="http://schemas.microsoft.com/office/drawing/2014/main" id="{A6BFE29E-E8DF-9A92-40C0-8057085D919D}"/>
              </a:ext>
            </a:extLst>
          </p:cNvPr>
          <p:cNvSpPr/>
          <p:nvPr/>
        </p:nvSpPr>
        <p:spPr>
          <a:xfrm>
            <a:off x="1388962" y="947285"/>
            <a:ext cx="8693755" cy="707886"/>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200" dirty="0">
                <a:solidFill>
                  <a:srgbClr val="00B0F0"/>
                </a:solidFill>
                <a:latin typeface="NikoshBAN" panose="02000000000000000000" pitchFamily="2" charset="0"/>
                <a:cs typeface="NikoshBAN" panose="02000000000000000000" pitchFamily="2" charset="0"/>
              </a:rPr>
              <a:t>একটি বৃত্তের সাধারণত নিচের অংশগুলো থাকে </a:t>
            </a:r>
            <a:r>
              <a:rPr lang="en-US" sz="4000" dirty="0">
                <a:solidFill>
                  <a:srgbClr val="00B0F0"/>
                </a:solidFill>
                <a:latin typeface="NikoshBAN" panose="02000000000000000000" pitchFamily="2" charset="0"/>
                <a:cs typeface="NikoshBAN" panose="02000000000000000000" pitchFamily="2" charset="0"/>
              </a:rPr>
              <a:t>-        </a:t>
            </a:r>
          </a:p>
        </p:txBody>
      </p:sp>
      <p:sp>
        <p:nvSpPr>
          <p:cNvPr id="7" name="Flowchart: Connector 6">
            <a:extLst>
              <a:ext uri="{FF2B5EF4-FFF2-40B4-BE49-F238E27FC236}">
                <a16:creationId xmlns:a16="http://schemas.microsoft.com/office/drawing/2014/main" id="{7B80DAE0-26AD-22FE-C60B-93FCF629B354}"/>
              </a:ext>
            </a:extLst>
          </p:cNvPr>
          <p:cNvSpPr/>
          <p:nvPr/>
        </p:nvSpPr>
        <p:spPr>
          <a:xfrm flipH="1" flipV="1">
            <a:off x="4036647" y="3865474"/>
            <a:ext cx="76200" cy="77615"/>
          </a:xfrm>
          <a:prstGeom prst="flowChartConnector">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1EE4731-99B5-5F3F-012E-CBD03CDEBA14}"/>
              </a:ext>
            </a:extLst>
          </p:cNvPr>
          <p:cNvSpPr/>
          <p:nvPr/>
        </p:nvSpPr>
        <p:spPr>
          <a:xfrm flipH="1">
            <a:off x="2383692" y="2192236"/>
            <a:ext cx="3352800" cy="3352800"/>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591EFBC-B48F-5C61-76A1-B5D992FBBB73}"/>
              </a:ext>
            </a:extLst>
          </p:cNvPr>
          <p:cNvSpPr txBox="1"/>
          <p:nvPr/>
        </p:nvSpPr>
        <p:spPr>
          <a:xfrm>
            <a:off x="3807505" y="3971706"/>
            <a:ext cx="228600"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ক</a:t>
            </a:r>
          </a:p>
        </p:txBody>
      </p:sp>
      <p:sp>
        <p:nvSpPr>
          <p:cNvPr id="10" name="TextBox 9">
            <a:extLst>
              <a:ext uri="{FF2B5EF4-FFF2-40B4-BE49-F238E27FC236}">
                <a16:creationId xmlns:a16="http://schemas.microsoft.com/office/drawing/2014/main" id="{1C1B2F02-D755-823B-7E98-90782055B1AE}"/>
              </a:ext>
            </a:extLst>
          </p:cNvPr>
          <p:cNvSpPr txBox="1"/>
          <p:nvPr/>
        </p:nvSpPr>
        <p:spPr>
          <a:xfrm>
            <a:off x="5557985" y="4418265"/>
            <a:ext cx="685800"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খ</a:t>
            </a:r>
          </a:p>
        </p:txBody>
      </p:sp>
      <p:sp>
        <p:nvSpPr>
          <p:cNvPr id="11" name="TextBox 10">
            <a:extLst>
              <a:ext uri="{FF2B5EF4-FFF2-40B4-BE49-F238E27FC236}">
                <a16:creationId xmlns:a16="http://schemas.microsoft.com/office/drawing/2014/main" id="{5785E135-F999-4181-E8A2-BB37E8C4FBA7}"/>
              </a:ext>
            </a:extLst>
          </p:cNvPr>
          <p:cNvSpPr txBox="1"/>
          <p:nvPr/>
        </p:nvSpPr>
        <p:spPr>
          <a:xfrm flipH="1">
            <a:off x="2421425" y="4885271"/>
            <a:ext cx="446561"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ঘ</a:t>
            </a:r>
          </a:p>
        </p:txBody>
      </p:sp>
      <p:sp>
        <p:nvSpPr>
          <p:cNvPr id="12" name="Flowchart: Connector 11">
            <a:extLst>
              <a:ext uri="{FF2B5EF4-FFF2-40B4-BE49-F238E27FC236}">
                <a16:creationId xmlns:a16="http://schemas.microsoft.com/office/drawing/2014/main" id="{C995EB67-70EF-346C-E716-3081854C3D00}"/>
              </a:ext>
            </a:extLst>
          </p:cNvPr>
          <p:cNvSpPr/>
          <p:nvPr/>
        </p:nvSpPr>
        <p:spPr>
          <a:xfrm flipH="1" flipV="1">
            <a:off x="4036647" y="3855949"/>
            <a:ext cx="76200" cy="77615"/>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64B43AB-171A-A8A0-E472-E3C3AD7309B8}"/>
              </a:ext>
            </a:extLst>
          </p:cNvPr>
          <p:cNvSpPr txBox="1"/>
          <p:nvPr/>
        </p:nvSpPr>
        <p:spPr>
          <a:xfrm flipH="1">
            <a:off x="5149251" y="2308402"/>
            <a:ext cx="587241"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গ</a:t>
            </a:r>
          </a:p>
        </p:txBody>
      </p:sp>
      <p:sp>
        <p:nvSpPr>
          <p:cNvPr id="14" name="Freeform 50">
            <a:extLst>
              <a:ext uri="{FF2B5EF4-FFF2-40B4-BE49-F238E27FC236}">
                <a16:creationId xmlns:a16="http://schemas.microsoft.com/office/drawing/2014/main" id="{D405E9DB-436D-0049-B01D-8E1B09B3D2D2}"/>
              </a:ext>
            </a:extLst>
          </p:cNvPr>
          <p:cNvSpPr/>
          <p:nvPr/>
        </p:nvSpPr>
        <p:spPr>
          <a:xfrm rot="21000000">
            <a:off x="5389488" y="2642493"/>
            <a:ext cx="326953" cy="1983107"/>
          </a:xfrm>
          <a:custGeom>
            <a:avLst/>
            <a:gdLst>
              <a:gd name="connsiteX0" fmla="*/ 0 w 326953"/>
              <a:gd name="connsiteY0" fmla="*/ 0 h 1983107"/>
              <a:gd name="connsiteX1" fmla="*/ 29303 w 326953"/>
              <a:gd name="connsiteY1" fmla="*/ 38347 h 1983107"/>
              <a:gd name="connsiteX2" fmla="*/ 299395 w 326953"/>
              <a:gd name="connsiteY2" fmla="*/ 1292658 h 1983107"/>
              <a:gd name="connsiteX3" fmla="*/ 52586 w 326953"/>
              <a:gd name="connsiteY3" fmla="*/ 1910911 h 1983107"/>
              <a:gd name="connsiteX4" fmla="*/ 0 w 326953"/>
              <a:gd name="connsiteY4" fmla="*/ 1983107 h 1983107"/>
              <a:gd name="connsiteX5" fmla="*/ 0 w 326953"/>
              <a:gd name="connsiteY5" fmla="*/ 0 h 1983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6953" h="1983107">
                <a:moveTo>
                  <a:pt x="0" y="0"/>
                </a:moveTo>
                <a:lnTo>
                  <a:pt x="29303" y="38347"/>
                </a:lnTo>
                <a:cubicBezTo>
                  <a:pt x="273244" y="391275"/>
                  <a:pt x="382548" y="837263"/>
                  <a:pt x="299395" y="1292658"/>
                </a:cubicBezTo>
                <a:cubicBezTo>
                  <a:pt x="257818" y="1520356"/>
                  <a:pt x="172064" y="1728850"/>
                  <a:pt x="52586" y="1910911"/>
                </a:cubicBezTo>
                <a:lnTo>
                  <a:pt x="0" y="1983107"/>
                </a:lnTo>
                <a:lnTo>
                  <a:pt x="0" y="0"/>
                </a:lnTo>
                <a:close/>
              </a:path>
            </a:pathLst>
          </a:cu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15" name="Oval 14">
            <a:extLst>
              <a:ext uri="{FF2B5EF4-FFF2-40B4-BE49-F238E27FC236}">
                <a16:creationId xmlns:a16="http://schemas.microsoft.com/office/drawing/2014/main" id="{D5ADBAFA-A8B9-BA0E-BB68-B6DAF08AE778}"/>
              </a:ext>
            </a:extLst>
          </p:cNvPr>
          <p:cNvSpPr/>
          <p:nvPr/>
        </p:nvSpPr>
        <p:spPr>
          <a:xfrm flipH="1">
            <a:off x="2392680" y="2216045"/>
            <a:ext cx="3352800" cy="3352800"/>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ee.jpg">
            <a:extLst>
              <a:ext uri="{FF2B5EF4-FFF2-40B4-BE49-F238E27FC236}">
                <a16:creationId xmlns:a16="http://schemas.microsoft.com/office/drawing/2014/main" id="{C64C65CB-C5AC-BB82-A9C0-B8F518A1127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4817720">
            <a:off x="2802745" y="2722144"/>
            <a:ext cx="3878236" cy="1059927"/>
          </a:xfrm>
          <a:prstGeom prst="rect">
            <a:avLst/>
          </a:prstGeom>
        </p:spPr>
      </p:pic>
      <p:pic>
        <p:nvPicPr>
          <p:cNvPr id="17" name="Picture 16" descr="kk.jpg">
            <a:extLst>
              <a:ext uri="{FF2B5EF4-FFF2-40B4-BE49-F238E27FC236}">
                <a16:creationId xmlns:a16="http://schemas.microsoft.com/office/drawing/2014/main" id="{F53F5E39-5025-3CE1-7EB3-3971F08ADCD3}"/>
              </a:ext>
            </a:extLst>
          </p:cNvPr>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103279" y="952815"/>
            <a:ext cx="1691631" cy="1715260"/>
          </a:xfrm>
          <a:prstGeom prst="rect">
            <a:avLst/>
          </a:prstGeom>
        </p:spPr>
      </p:pic>
      <p:pic>
        <p:nvPicPr>
          <p:cNvPr id="18" name="Picture 17" descr="ee.jpg">
            <a:extLst>
              <a:ext uri="{FF2B5EF4-FFF2-40B4-BE49-F238E27FC236}">
                <a16:creationId xmlns:a16="http://schemas.microsoft.com/office/drawing/2014/main" id="{240284E8-9F1B-9324-94C7-1751EB54D85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1493958">
            <a:off x="2142735" y="3931966"/>
            <a:ext cx="3878236" cy="1059927"/>
          </a:xfrm>
          <a:prstGeom prst="rect">
            <a:avLst/>
          </a:prstGeom>
        </p:spPr>
      </p:pic>
      <p:pic>
        <p:nvPicPr>
          <p:cNvPr id="19" name="Picture 18" descr="kk.jpg">
            <a:extLst>
              <a:ext uri="{FF2B5EF4-FFF2-40B4-BE49-F238E27FC236}">
                <a16:creationId xmlns:a16="http://schemas.microsoft.com/office/drawing/2014/main" id="{C3419C9E-09E8-E374-D73A-83245CB28404}"/>
              </a:ext>
            </a:extLst>
          </p:cNvPr>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003068" y="2168498"/>
            <a:ext cx="1691631" cy="1715260"/>
          </a:xfrm>
          <a:prstGeom prst="rect">
            <a:avLst/>
          </a:prstGeom>
        </p:spPr>
      </p:pic>
      <p:pic>
        <p:nvPicPr>
          <p:cNvPr id="20" name="Picture 19" descr="ee.jpg">
            <a:extLst>
              <a:ext uri="{FF2B5EF4-FFF2-40B4-BE49-F238E27FC236}">
                <a16:creationId xmlns:a16="http://schemas.microsoft.com/office/drawing/2014/main" id="{74A87317-3BA9-6598-9D5C-5C209FCFE1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18886713">
            <a:off x="2459976" y="3819999"/>
            <a:ext cx="3878236" cy="1059927"/>
          </a:xfrm>
          <a:prstGeom prst="rect">
            <a:avLst/>
          </a:prstGeom>
        </p:spPr>
      </p:pic>
      <p:pic>
        <p:nvPicPr>
          <p:cNvPr id="21" name="Picture 20" descr="kk.jpg">
            <a:extLst>
              <a:ext uri="{FF2B5EF4-FFF2-40B4-BE49-F238E27FC236}">
                <a16:creationId xmlns:a16="http://schemas.microsoft.com/office/drawing/2014/main" id="{E4DE9CB9-6E04-741E-9FAB-761F3575753B}"/>
              </a:ext>
            </a:extLst>
          </p:cNvPr>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816501" y="3398991"/>
            <a:ext cx="1691631" cy="1715260"/>
          </a:xfrm>
          <a:prstGeom prst="rect">
            <a:avLst/>
          </a:prstGeom>
        </p:spPr>
      </p:pic>
      <p:sp>
        <p:nvSpPr>
          <p:cNvPr id="22" name="Parallelogram 2">
            <a:extLst>
              <a:ext uri="{FF2B5EF4-FFF2-40B4-BE49-F238E27FC236}">
                <a16:creationId xmlns:a16="http://schemas.microsoft.com/office/drawing/2014/main" id="{EF19C9C6-FFE7-BFD4-B9E4-A831EBCE3A4A}"/>
              </a:ext>
            </a:extLst>
          </p:cNvPr>
          <p:cNvSpPr/>
          <p:nvPr/>
        </p:nvSpPr>
        <p:spPr>
          <a:xfrm rot="-600000">
            <a:off x="5337519" y="2667889"/>
            <a:ext cx="157470" cy="1990569"/>
          </a:xfrm>
          <a:custGeom>
            <a:avLst/>
            <a:gdLst>
              <a:gd name="connsiteX0" fmla="*/ 0 w 144000"/>
              <a:gd name="connsiteY0" fmla="*/ 1908000 h 1908000"/>
              <a:gd name="connsiteX1" fmla="*/ 36000 w 144000"/>
              <a:gd name="connsiteY1" fmla="*/ 0 h 1908000"/>
              <a:gd name="connsiteX2" fmla="*/ 144000 w 144000"/>
              <a:gd name="connsiteY2" fmla="*/ 0 h 1908000"/>
              <a:gd name="connsiteX3" fmla="*/ 108000 w 144000"/>
              <a:gd name="connsiteY3" fmla="*/ 1908000 h 1908000"/>
              <a:gd name="connsiteX4" fmla="*/ 0 w 144000"/>
              <a:gd name="connsiteY4" fmla="*/ 1908000 h 1908000"/>
              <a:gd name="connsiteX0" fmla="*/ 0 w 141285"/>
              <a:gd name="connsiteY0" fmla="*/ 1908000 h 1908000"/>
              <a:gd name="connsiteX1" fmla="*/ 36000 w 141285"/>
              <a:gd name="connsiteY1" fmla="*/ 0 h 1908000"/>
              <a:gd name="connsiteX2" fmla="*/ 141285 w 141285"/>
              <a:gd name="connsiteY2" fmla="*/ 188686 h 1908000"/>
              <a:gd name="connsiteX3" fmla="*/ 108000 w 141285"/>
              <a:gd name="connsiteY3" fmla="*/ 1908000 h 1908000"/>
              <a:gd name="connsiteX4" fmla="*/ 0 w 141285"/>
              <a:gd name="connsiteY4" fmla="*/ 1908000 h 1908000"/>
              <a:gd name="connsiteX0" fmla="*/ 0 w 141285"/>
              <a:gd name="connsiteY0" fmla="*/ 1908000 h 1908000"/>
              <a:gd name="connsiteX1" fmla="*/ 36000 w 141285"/>
              <a:gd name="connsiteY1" fmla="*/ 0 h 1908000"/>
              <a:gd name="connsiteX2" fmla="*/ 141285 w 141285"/>
              <a:gd name="connsiteY2" fmla="*/ 188686 h 1908000"/>
              <a:gd name="connsiteX3" fmla="*/ 118184 w 141285"/>
              <a:gd name="connsiteY3" fmla="*/ 1743306 h 1908000"/>
              <a:gd name="connsiteX4" fmla="*/ 0 w 141285"/>
              <a:gd name="connsiteY4" fmla="*/ 1908000 h 1908000"/>
              <a:gd name="connsiteX0" fmla="*/ 0 w 141285"/>
              <a:gd name="connsiteY0" fmla="*/ 1935853 h 1935853"/>
              <a:gd name="connsiteX1" fmla="*/ 21651 w 141285"/>
              <a:gd name="connsiteY1" fmla="*/ 0 h 1935853"/>
              <a:gd name="connsiteX2" fmla="*/ 141285 w 141285"/>
              <a:gd name="connsiteY2" fmla="*/ 216539 h 1935853"/>
              <a:gd name="connsiteX3" fmla="*/ 118184 w 141285"/>
              <a:gd name="connsiteY3" fmla="*/ 1771159 h 1935853"/>
              <a:gd name="connsiteX4" fmla="*/ 0 w 141285"/>
              <a:gd name="connsiteY4" fmla="*/ 1935853 h 1935853"/>
              <a:gd name="connsiteX0" fmla="*/ 0 w 157470"/>
              <a:gd name="connsiteY0" fmla="*/ 1935853 h 1935853"/>
              <a:gd name="connsiteX1" fmla="*/ 21651 w 157470"/>
              <a:gd name="connsiteY1" fmla="*/ 0 h 1935853"/>
              <a:gd name="connsiteX2" fmla="*/ 157470 w 157470"/>
              <a:gd name="connsiteY2" fmla="*/ 216174 h 1935853"/>
              <a:gd name="connsiteX3" fmla="*/ 118184 w 157470"/>
              <a:gd name="connsiteY3" fmla="*/ 1771159 h 1935853"/>
              <a:gd name="connsiteX4" fmla="*/ 0 w 157470"/>
              <a:gd name="connsiteY4" fmla="*/ 1935853 h 1935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470" h="1935853">
                <a:moveTo>
                  <a:pt x="0" y="1935853"/>
                </a:moveTo>
                <a:lnTo>
                  <a:pt x="21651" y="0"/>
                </a:lnTo>
                <a:lnTo>
                  <a:pt x="157470" y="216174"/>
                </a:lnTo>
                <a:lnTo>
                  <a:pt x="118184" y="1771159"/>
                </a:lnTo>
                <a:lnTo>
                  <a:pt x="0" y="1935853"/>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Straight Connector 22">
            <a:extLst>
              <a:ext uri="{FF2B5EF4-FFF2-40B4-BE49-F238E27FC236}">
                <a16:creationId xmlns:a16="http://schemas.microsoft.com/office/drawing/2014/main" id="{9595BF73-2A92-7886-7D26-8820075BC42E}"/>
              </a:ext>
            </a:extLst>
          </p:cNvPr>
          <p:cNvCxnSpPr/>
          <p:nvPr/>
        </p:nvCxnSpPr>
        <p:spPr>
          <a:xfrm rot="4860000" flipV="1">
            <a:off x="4378511" y="3647186"/>
            <a:ext cx="2016000" cy="0"/>
          </a:xfrm>
          <a:prstGeom prst="line">
            <a:avLst/>
          </a:prstGeom>
          <a:ln w="76200">
            <a:solidFill>
              <a:srgbClr val="002060"/>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B06FAD32-5BC2-E146-AD73-3A263ADB8929}"/>
              </a:ext>
            </a:extLst>
          </p:cNvPr>
          <p:cNvCxnSpPr>
            <a:stCxn id="12" idx="5"/>
          </p:cNvCxnSpPr>
          <p:nvPr/>
        </p:nvCxnSpPr>
        <p:spPr>
          <a:xfrm>
            <a:off x="4047806" y="3867315"/>
            <a:ext cx="1510179" cy="685468"/>
          </a:xfrm>
          <a:prstGeom prst="line">
            <a:avLst/>
          </a:prstGeom>
          <a:ln w="57150"/>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39636DDE-6788-F019-E85F-C64817EE7180}"/>
              </a:ext>
            </a:extLst>
          </p:cNvPr>
          <p:cNvCxnSpPr/>
          <p:nvPr/>
        </p:nvCxnSpPr>
        <p:spPr>
          <a:xfrm flipV="1">
            <a:off x="2887128" y="2672229"/>
            <a:ext cx="2392896" cy="2402251"/>
          </a:xfrm>
          <a:prstGeom prst="line">
            <a:avLst/>
          </a:prstGeom>
          <a:ln w="57150">
            <a:solidFill>
              <a:srgbClr val="00B050"/>
            </a:solidFill>
          </a:ln>
        </p:spPr>
        <p:style>
          <a:lnRef idx="1">
            <a:schemeClr val="dk1"/>
          </a:lnRef>
          <a:fillRef idx="0">
            <a:schemeClr val="dk1"/>
          </a:fillRef>
          <a:effectRef idx="0">
            <a:schemeClr val="dk1"/>
          </a:effectRef>
          <a:fontRef idx="minor">
            <a:schemeClr val="tx1"/>
          </a:fontRef>
        </p:style>
      </p:cxnSp>
      <p:pic>
        <p:nvPicPr>
          <p:cNvPr id="26" name="Picture 25" descr="kk.jpg">
            <a:extLst>
              <a:ext uri="{FF2B5EF4-FFF2-40B4-BE49-F238E27FC236}">
                <a16:creationId xmlns:a16="http://schemas.microsoft.com/office/drawing/2014/main" id="{FF7B3F09-201A-C495-5DF8-70F593F798AE}"/>
              </a:ext>
            </a:extLst>
          </p:cNvPr>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960865" y="2238837"/>
            <a:ext cx="1691631" cy="1715260"/>
          </a:xfrm>
          <a:prstGeom prst="rect">
            <a:avLst/>
          </a:prstGeom>
        </p:spPr>
      </p:pic>
      <p:sp>
        <p:nvSpPr>
          <p:cNvPr id="27" name="Rectangle 26">
            <a:extLst>
              <a:ext uri="{FF2B5EF4-FFF2-40B4-BE49-F238E27FC236}">
                <a16:creationId xmlns:a16="http://schemas.microsoft.com/office/drawing/2014/main" id="{30BB4224-A89A-EAB4-5C4D-3AC9EF37F19B}"/>
              </a:ext>
            </a:extLst>
          </p:cNvPr>
          <p:cNvSpPr/>
          <p:nvPr/>
        </p:nvSpPr>
        <p:spPr>
          <a:xfrm>
            <a:off x="1002538" y="161865"/>
            <a:ext cx="9177163"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এসো বৃত্তের বিভিন্ন অংশের সাথে পরিচিত হই      </a:t>
            </a:r>
          </a:p>
        </p:txBody>
      </p:sp>
      <p:sp>
        <p:nvSpPr>
          <p:cNvPr id="28" name="Rectangle 27">
            <a:extLst>
              <a:ext uri="{FF2B5EF4-FFF2-40B4-BE49-F238E27FC236}">
                <a16:creationId xmlns:a16="http://schemas.microsoft.com/office/drawing/2014/main" id="{AE3B95DA-18C5-5F36-5903-7E4B870A73BF}"/>
              </a:ext>
            </a:extLst>
          </p:cNvPr>
          <p:cNvSpPr/>
          <p:nvPr/>
        </p:nvSpPr>
        <p:spPr>
          <a:xfrm>
            <a:off x="7088476" y="2950822"/>
            <a:ext cx="4532307" cy="2123658"/>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400" dirty="0">
                <a:latin typeface="NikoshBAN" panose="02000000000000000000" pitchFamily="2" charset="0"/>
                <a:cs typeface="NikoshBAN" panose="02000000000000000000" pitchFamily="2" charset="0"/>
              </a:rPr>
              <a:t>বৃত্তের সম্পূর্ণ দৈঘ্যকে পরিধি বলে। খগঘ উক্ত বৃত্তের পরিধি।         </a:t>
            </a:r>
          </a:p>
        </p:txBody>
      </p:sp>
      <p:sp>
        <p:nvSpPr>
          <p:cNvPr id="29" name="Rectangle 28">
            <a:extLst>
              <a:ext uri="{FF2B5EF4-FFF2-40B4-BE49-F238E27FC236}">
                <a16:creationId xmlns:a16="http://schemas.microsoft.com/office/drawing/2014/main" id="{44FE4F3D-F76B-A59C-B8AD-B84C5D8EBB35}"/>
              </a:ext>
            </a:extLst>
          </p:cNvPr>
          <p:cNvSpPr/>
          <p:nvPr/>
        </p:nvSpPr>
        <p:spPr>
          <a:xfrm>
            <a:off x="7088477" y="2808562"/>
            <a:ext cx="4532307" cy="2123658"/>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400" dirty="0">
                <a:latin typeface="NikoshBAN" panose="02000000000000000000" pitchFamily="2" charset="0"/>
                <a:cs typeface="NikoshBAN" panose="02000000000000000000" pitchFamily="2" charset="0"/>
              </a:rPr>
              <a:t>বৃত্তের কেন্দ্রগামী জ্যাকে ব্যাস বলে। গঘ হলো উক্ত খগঘ বৃত্তের একটি ব্যাস।          </a:t>
            </a:r>
          </a:p>
        </p:txBody>
      </p:sp>
      <p:sp>
        <p:nvSpPr>
          <p:cNvPr id="30" name="Rectangle 29">
            <a:extLst>
              <a:ext uri="{FF2B5EF4-FFF2-40B4-BE49-F238E27FC236}">
                <a16:creationId xmlns:a16="http://schemas.microsoft.com/office/drawing/2014/main" id="{E79C5F85-DE4A-319E-B8C9-318C27F05798}"/>
              </a:ext>
            </a:extLst>
          </p:cNvPr>
          <p:cNvSpPr/>
          <p:nvPr/>
        </p:nvSpPr>
        <p:spPr>
          <a:xfrm>
            <a:off x="6952503" y="2700630"/>
            <a:ext cx="4532307" cy="2800767"/>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400" dirty="0">
                <a:latin typeface="NikoshBAN" panose="02000000000000000000" pitchFamily="2" charset="0"/>
                <a:cs typeface="NikoshBAN" panose="02000000000000000000" pitchFamily="2" charset="0"/>
              </a:rPr>
              <a:t>কেন্দ্র হতে পরিধি পর্যন্ত দূরত্বকে ব্যাসার্ধ বলে। চিত্রে কখ হলো বৃত্তের ব্যাসার্ধ।           </a:t>
            </a:r>
          </a:p>
        </p:txBody>
      </p:sp>
      <p:sp>
        <p:nvSpPr>
          <p:cNvPr id="31" name="Rectangle 30">
            <a:extLst>
              <a:ext uri="{FF2B5EF4-FFF2-40B4-BE49-F238E27FC236}">
                <a16:creationId xmlns:a16="http://schemas.microsoft.com/office/drawing/2014/main" id="{405BE1C9-FB9A-4693-571E-C30446413716}"/>
              </a:ext>
            </a:extLst>
          </p:cNvPr>
          <p:cNvSpPr/>
          <p:nvPr/>
        </p:nvSpPr>
        <p:spPr>
          <a:xfrm>
            <a:off x="6862850" y="2117011"/>
            <a:ext cx="4532307" cy="3477875"/>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400" dirty="0">
                <a:latin typeface="NikoshBAN" panose="02000000000000000000" pitchFamily="2" charset="0"/>
                <a:cs typeface="NikoshBAN" panose="02000000000000000000" pitchFamily="2" charset="0"/>
              </a:rPr>
              <a:t>বৃত্তচাপের শেষ প্রান্ত বিন্দু দুইটির সংযোজক রেখাংশকে জ্যা বলে। খগ হলো উক্ত খগঘ বৃত্তের একটি জ্যা।           </a:t>
            </a:r>
          </a:p>
        </p:txBody>
      </p:sp>
      <p:sp>
        <p:nvSpPr>
          <p:cNvPr id="32" name="Rectangle 31">
            <a:extLst>
              <a:ext uri="{FF2B5EF4-FFF2-40B4-BE49-F238E27FC236}">
                <a16:creationId xmlns:a16="http://schemas.microsoft.com/office/drawing/2014/main" id="{922CF2C2-B8E3-AAFD-9673-63B8B4C89CC8}"/>
              </a:ext>
            </a:extLst>
          </p:cNvPr>
          <p:cNvSpPr/>
          <p:nvPr/>
        </p:nvSpPr>
        <p:spPr>
          <a:xfrm>
            <a:off x="7088476" y="2364698"/>
            <a:ext cx="4532307" cy="2800767"/>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400" dirty="0">
                <a:latin typeface="NikoshBAN" panose="02000000000000000000" pitchFamily="2" charset="0"/>
                <a:cs typeface="NikoshBAN" panose="02000000000000000000" pitchFamily="2" charset="0"/>
              </a:rPr>
              <a:t>জ্যা দ্বারা বিভক্ত পরিধির যেকোন অংশকে বৃত্তচাপ বলে। চিত্রে খগ একটি বৃত্তচাপ।            </a:t>
            </a:r>
          </a:p>
        </p:txBody>
      </p:sp>
      <p:sp>
        <p:nvSpPr>
          <p:cNvPr id="33" name="Rectangle 32">
            <a:extLst>
              <a:ext uri="{FF2B5EF4-FFF2-40B4-BE49-F238E27FC236}">
                <a16:creationId xmlns:a16="http://schemas.microsoft.com/office/drawing/2014/main" id="{5FE6A4F1-7C6D-3AE7-82A0-1CA16E025D40}"/>
              </a:ext>
            </a:extLst>
          </p:cNvPr>
          <p:cNvSpPr/>
          <p:nvPr/>
        </p:nvSpPr>
        <p:spPr>
          <a:xfrm>
            <a:off x="6980330" y="1920809"/>
            <a:ext cx="4532307" cy="4154984"/>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400" dirty="0">
                <a:latin typeface="NikoshBAN" panose="02000000000000000000" pitchFamily="2" charset="0"/>
                <a:cs typeface="NikoshBAN" panose="02000000000000000000" pitchFamily="2" charset="0"/>
              </a:rPr>
              <a:t>কেন্দ্র হলো বৃত্তের এমন একটি বিন্দু যা থেকে বৃত্তের উপরের প্রত্যেক বিন্দুর দূরত্ব সমান। চিত্রে ক হলো খগঘ বৃত্তের কেন্দ্র।             </a:t>
            </a:r>
          </a:p>
        </p:txBody>
      </p:sp>
      <p:sp>
        <p:nvSpPr>
          <p:cNvPr id="34" name="Rectangle 33">
            <a:extLst>
              <a:ext uri="{FF2B5EF4-FFF2-40B4-BE49-F238E27FC236}">
                <a16:creationId xmlns:a16="http://schemas.microsoft.com/office/drawing/2014/main" id="{E12FC74D-BA35-8B47-402D-23878B794051}"/>
              </a:ext>
            </a:extLst>
          </p:cNvPr>
          <p:cNvSpPr/>
          <p:nvPr/>
        </p:nvSpPr>
        <p:spPr>
          <a:xfrm>
            <a:off x="153281" y="1979977"/>
            <a:ext cx="1428077"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000" dirty="0">
                <a:solidFill>
                  <a:srgbClr val="00B0F0"/>
                </a:solidFill>
                <a:latin typeface="NikoshBAN" panose="02000000000000000000" pitchFamily="2" charset="0"/>
                <a:cs typeface="NikoshBAN" panose="02000000000000000000" pitchFamily="2" charset="0"/>
              </a:rPr>
              <a:t>কেন্দ্র</a:t>
            </a:r>
            <a:r>
              <a:rPr lang="en-US" sz="4400" dirty="0">
                <a:solidFill>
                  <a:srgbClr val="00B0F0"/>
                </a:solidFill>
                <a:latin typeface="NikoshBAN" panose="02000000000000000000" pitchFamily="2" charset="0"/>
                <a:cs typeface="NikoshBAN" panose="02000000000000000000" pitchFamily="2" charset="0"/>
              </a:rPr>
              <a:t> </a:t>
            </a:r>
          </a:p>
        </p:txBody>
      </p:sp>
      <p:sp>
        <p:nvSpPr>
          <p:cNvPr id="35" name="Rectangle 34">
            <a:extLst>
              <a:ext uri="{FF2B5EF4-FFF2-40B4-BE49-F238E27FC236}">
                <a16:creationId xmlns:a16="http://schemas.microsoft.com/office/drawing/2014/main" id="{64398278-E17A-5873-2175-814E701B8853}"/>
              </a:ext>
            </a:extLst>
          </p:cNvPr>
          <p:cNvSpPr/>
          <p:nvPr/>
        </p:nvSpPr>
        <p:spPr>
          <a:xfrm>
            <a:off x="174177" y="2568689"/>
            <a:ext cx="1428077"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000" dirty="0">
                <a:solidFill>
                  <a:srgbClr val="00B0F0"/>
                </a:solidFill>
                <a:latin typeface="NikoshBAN" panose="02000000000000000000" pitchFamily="2" charset="0"/>
                <a:cs typeface="NikoshBAN" panose="02000000000000000000" pitchFamily="2" charset="0"/>
              </a:rPr>
              <a:t>জ্যা </a:t>
            </a:r>
            <a:r>
              <a:rPr lang="en-US" sz="4400" dirty="0">
                <a:solidFill>
                  <a:srgbClr val="00B0F0"/>
                </a:solidFill>
                <a:latin typeface="NikoshBAN" panose="02000000000000000000" pitchFamily="2" charset="0"/>
                <a:cs typeface="NikoshBAN" panose="02000000000000000000" pitchFamily="2" charset="0"/>
              </a:rPr>
              <a:t> </a:t>
            </a:r>
          </a:p>
        </p:txBody>
      </p:sp>
      <p:sp>
        <p:nvSpPr>
          <p:cNvPr id="36" name="Rectangle 35">
            <a:extLst>
              <a:ext uri="{FF2B5EF4-FFF2-40B4-BE49-F238E27FC236}">
                <a16:creationId xmlns:a16="http://schemas.microsoft.com/office/drawing/2014/main" id="{10A56B52-BDAC-AC40-66E6-63E17A8E783F}"/>
              </a:ext>
            </a:extLst>
          </p:cNvPr>
          <p:cNvSpPr/>
          <p:nvPr/>
        </p:nvSpPr>
        <p:spPr>
          <a:xfrm>
            <a:off x="242117" y="3111522"/>
            <a:ext cx="1428077"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200" dirty="0">
                <a:solidFill>
                  <a:srgbClr val="00B0F0"/>
                </a:solidFill>
                <a:latin typeface="NikoshBAN" panose="02000000000000000000" pitchFamily="2" charset="0"/>
                <a:cs typeface="NikoshBAN" panose="02000000000000000000" pitchFamily="2" charset="0"/>
              </a:rPr>
              <a:t>বৃত্তচাপ  </a:t>
            </a:r>
            <a:r>
              <a:rPr lang="en-US" sz="4400" dirty="0">
                <a:solidFill>
                  <a:srgbClr val="00B0F0"/>
                </a:solidFill>
                <a:latin typeface="NikoshBAN" panose="02000000000000000000" pitchFamily="2" charset="0"/>
                <a:cs typeface="NikoshBAN" panose="02000000000000000000" pitchFamily="2" charset="0"/>
              </a:rPr>
              <a:t> </a:t>
            </a:r>
          </a:p>
        </p:txBody>
      </p:sp>
      <p:sp>
        <p:nvSpPr>
          <p:cNvPr id="37" name="Rectangle 36">
            <a:extLst>
              <a:ext uri="{FF2B5EF4-FFF2-40B4-BE49-F238E27FC236}">
                <a16:creationId xmlns:a16="http://schemas.microsoft.com/office/drawing/2014/main" id="{5592E7C4-CFB9-7197-F763-93846F85C0B5}"/>
              </a:ext>
            </a:extLst>
          </p:cNvPr>
          <p:cNvSpPr/>
          <p:nvPr/>
        </p:nvSpPr>
        <p:spPr>
          <a:xfrm>
            <a:off x="255487" y="3675431"/>
            <a:ext cx="1377476"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200" dirty="0">
                <a:solidFill>
                  <a:srgbClr val="00B0F0"/>
                </a:solidFill>
                <a:latin typeface="NikoshBAN" panose="02000000000000000000" pitchFamily="2" charset="0"/>
                <a:cs typeface="NikoshBAN" panose="02000000000000000000" pitchFamily="2" charset="0"/>
              </a:rPr>
              <a:t>ব্যাসার্ধ</a:t>
            </a:r>
            <a:r>
              <a:rPr lang="en-US" sz="4400" dirty="0">
                <a:solidFill>
                  <a:srgbClr val="00B0F0"/>
                </a:solidFill>
                <a:latin typeface="NikoshBAN" panose="02000000000000000000" pitchFamily="2" charset="0"/>
                <a:cs typeface="NikoshBAN" panose="02000000000000000000" pitchFamily="2" charset="0"/>
              </a:rPr>
              <a:t>    </a:t>
            </a:r>
          </a:p>
        </p:txBody>
      </p:sp>
      <p:sp>
        <p:nvSpPr>
          <p:cNvPr id="38" name="Rectangle 37">
            <a:extLst>
              <a:ext uri="{FF2B5EF4-FFF2-40B4-BE49-F238E27FC236}">
                <a16:creationId xmlns:a16="http://schemas.microsoft.com/office/drawing/2014/main" id="{61E72414-AFC6-98C3-05A8-13595D3A336F}"/>
              </a:ext>
            </a:extLst>
          </p:cNvPr>
          <p:cNvSpPr/>
          <p:nvPr/>
        </p:nvSpPr>
        <p:spPr>
          <a:xfrm>
            <a:off x="238891" y="4469132"/>
            <a:ext cx="1428077"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400" dirty="0">
                <a:solidFill>
                  <a:srgbClr val="00B0F0"/>
                </a:solidFill>
                <a:latin typeface="NikoshBAN" panose="02000000000000000000" pitchFamily="2" charset="0"/>
                <a:cs typeface="NikoshBAN" panose="02000000000000000000" pitchFamily="2" charset="0"/>
              </a:rPr>
              <a:t>ব্যাস    </a:t>
            </a:r>
          </a:p>
        </p:txBody>
      </p:sp>
      <p:sp>
        <p:nvSpPr>
          <p:cNvPr id="39" name="Rectangle 38">
            <a:extLst>
              <a:ext uri="{FF2B5EF4-FFF2-40B4-BE49-F238E27FC236}">
                <a16:creationId xmlns:a16="http://schemas.microsoft.com/office/drawing/2014/main" id="{73782E0B-BEF4-5F06-DDC5-A067A5BA1D11}"/>
              </a:ext>
            </a:extLst>
          </p:cNvPr>
          <p:cNvSpPr/>
          <p:nvPr/>
        </p:nvSpPr>
        <p:spPr>
          <a:xfrm>
            <a:off x="153281" y="5256312"/>
            <a:ext cx="1428077"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600" dirty="0">
                <a:solidFill>
                  <a:srgbClr val="00B0F0"/>
                </a:solidFill>
                <a:latin typeface="NikoshBAN" panose="02000000000000000000" pitchFamily="2" charset="0"/>
                <a:cs typeface="NikoshBAN" panose="02000000000000000000" pitchFamily="2" charset="0"/>
              </a:rPr>
              <a:t>পরিধি</a:t>
            </a:r>
            <a:r>
              <a:rPr lang="en-US" sz="4400" dirty="0">
                <a:solidFill>
                  <a:srgbClr val="00B0F0"/>
                </a:solidFill>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val="4743168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Effect transition="in" filter="fade">
                                      <p:cBhvr>
                                        <p:cTn id="9" dur="10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par>
                          <p:cTn id="22" fill="hold">
                            <p:stCondLst>
                              <p:cond delay="500"/>
                            </p:stCondLst>
                            <p:childTnLst>
                              <p:par>
                                <p:cTn id="23" presetID="21" presetClass="entr" presetSubtype="1"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heel(1)">
                                      <p:cBhvr>
                                        <p:cTn id="25" dur="5000"/>
                                        <p:tgtEl>
                                          <p:spTgt spid="8"/>
                                        </p:tgtEl>
                                      </p:cBhvr>
                                    </p:animEffect>
                                  </p:childTnLst>
                                </p:cTn>
                              </p:par>
                            </p:childTnLst>
                          </p:cTn>
                        </p:par>
                        <p:par>
                          <p:cTn id="26" fill="hold">
                            <p:stCondLst>
                              <p:cond delay="5500"/>
                            </p:stCondLst>
                            <p:childTnLst>
                              <p:par>
                                <p:cTn id="27" presetID="10"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p:cTn id="43" dur="1000" fill="hold"/>
                                        <p:tgtEl>
                                          <p:spTgt spid="34"/>
                                        </p:tgtEl>
                                        <p:attrNameLst>
                                          <p:attrName>ppt_w</p:attrName>
                                        </p:attrNameLst>
                                      </p:cBhvr>
                                      <p:tavLst>
                                        <p:tav tm="0">
                                          <p:val>
                                            <p:fltVal val="0"/>
                                          </p:val>
                                        </p:tav>
                                        <p:tav tm="100000">
                                          <p:val>
                                            <p:strVal val="#ppt_w"/>
                                          </p:val>
                                        </p:tav>
                                      </p:tavLst>
                                    </p:anim>
                                    <p:anim calcmode="lin" valueType="num">
                                      <p:cBhvr>
                                        <p:cTn id="44" dur="1000" fill="hold"/>
                                        <p:tgtEl>
                                          <p:spTgt spid="34"/>
                                        </p:tgtEl>
                                        <p:attrNameLst>
                                          <p:attrName>ppt_h</p:attrName>
                                        </p:attrNameLst>
                                      </p:cBhvr>
                                      <p:tavLst>
                                        <p:tav tm="0">
                                          <p:val>
                                            <p:fltVal val="0"/>
                                          </p:val>
                                        </p:tav>
                                        <p:tav tm="100000">
                                          <p:val>
                                            <p:strVal val="#ppt_h"/>
                                          </p:val>
                                        </p:tav>
                                      </p:tavLst>
                                    </p:anim>
                                    <p:animEffect transition="in" filter="fade">
                                      <p:cBhvr>
                                        <p:cTn id="45" dur="1000"/>
                                        <p:tgtEl>
                                          <p:spTgt spid="34"/>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1" fill="hold" nodeType="clickEffect">
                                  <p:stCondLst>
                                    <p:cond delay="0"/>
                                  </p:stCondLst>
                                  <p:childTnLst>
                                    <p:set>
                                      <p:cBhvr>
                                        <p:cTn id="49" dur="1" fill="hold">
                                          <p:stCondLst>
                                            <p:cond delay="0"/>
                                          </p:stCondLst>
                                        </p:cTn>
                                        <p:tgtEl>
                                          <p:spTgt spid="26"/>
                                        </p:tgtEl>
                                        <p:attrNameLst>
                                          <p:attrName>style.visibility</p:attrName>
                                        </p:attrNameLst>
                                      </p:cBhvr>
                                      <p:to>
                                        <p:strVal val="visible"/>
                                      </p:to>
                                    </p:set>
                                    <p:anim calcmode="lin" valueType="num">
                                      <p:cBhvr additive="base">
                                        <p:cTn id="50" dur="1000" fill="hold"/>
                                        <p:tgtEl>
                                          <p:spTgt spid="26"/>
                                        </p:tgtEl>
                                        <p:attrNameLst>
                                          <p:attrName>ppt_x</p:attrName>
                                        </p:attrNameLst>
                                      </p:cBhvr>
                                      <p:tavLst>
                                        <p:tav tm="0">
                                          <p:val>
                                            <p:strVal val="#ppt_x"/>
                                          </p:val>
                                        </p:tav>
                                        <p:tav tm="100000">
                                          <p:val>
                                            <p:strVal val="#ppt_x"/>
                                          </p:val>
                                        </p:tav>
                                      </p:tavLst>
                                    </p:anim>
                                    <p:anim calcmode="lin" valueType="num">
                                      <p:cBhvr additive="base">
                                        <p:cTn id="51" dur="1000" fill="hold"/>
                                        <p:tgtEl>
                                          <p:spTgt spid="26"/>
                                        </p:tgtEl>
                                        <p:attrNameLst>
                                          <p:attrName>ppt_y</p:attrName>
                                        </p:attrNameLst>
                                      </p:cBhvr>
                                      <p:tavLst>
                                        <p:tav tm="0">
                                          <p:val>
                                            <p:strVal val="0-#ppt_h/2"/>
                                          </p:val>
                                        </p:tav>
                                        <p:tav tm="100000">
                                          <p:val>
                                            <p:strVal val="#ppt_y"/>
                                          </p:val>
                                        </p:tav>
                                      </p:tavLst>
                                    </p:anim>
                                  </p:childTnLst>
                                </p:cTn>
                              </p:par>
                            </p:childTnLst>
                          </p:cTn>
                        </p:par>
                        <p:par>
                          <p:cTn id="52" fill="hold">
                            <p:stCondLst>
                              <p:cond delay="1000"/>
                            </p:stCondLst>
                            <p:childTnLst>
                              <p:par>
                                <p:cTn id="53" presetID="47" presetClass="exit" presetSubtype="0" fill="hold" nodeType="afterEffect">
                                  <p:stCondLst>
                                    <p:cond delay="1000"/>
                                  </p:stCondLst>
                                  <p:childTnLst>
                                    <p:animEffect transition="out" filter="fade">
                                      <p:cBhvr>
                                        <p:cTn id="54" dur="500"/>
                                        <p:tgtEl>
                                          <p:spTgt spid="26"/>
                                        </p:tgtEl>
                                      </p:cBhvr>
                                    </p:animEffect>
                                    <p:anim calcmode="lin" valueType="num">
                                      <p:cBhvr>
                                        <p:cTn id="55" dur="500"/>
                                        <p:tgtEl>
                                          <p:spTgt spid="26"/>
                                        </p:tgtEl>
                                        <p:attrNameLst>
                                          <p:attrName>ppt_x</p:attrName>
                                        </p:attrNameLst>
                                      </p:cBhvr>
                                      <p:tavLst>
                                        <p:tav tm="0">
                                          <p:val>
                                            <p:strVal val="ppt_x"/>
                                          </p:val>
                                        </p:tav>
                                        <p:tav tm="100000">
                                          <p:val>
                                            <p:strVal val="ppt_x"/>
                                          </p:val>
                                        </p:tav>
                                      </p:tavLst>
                                    </p:anim>
                                    <p:anim calcmode="lin" valueType="num">
                                      <p:cBhvr>
                                        <p:cTn id="56" dur="500"/>
                                        <p:tgtEl>
                                          <p:spTgt spid="26"/>
                                        </p:tgtEl>
                                        <p:attrNameLst>
                                          <p:attrName>ppt_y</p:attrName>
                                        </p:attrNameLst>
                                      </p:cBhvr>
                                      <p:tavLst>
                                        <p:tav tm="0">
                                          <p:val>
                                            <p:strVal val="ppt_y"/>
                                          </p:val>
                                        </p:tav>
                                        <p:tav tm="100000">
                                          <p:val>
                                            <p:strVal val="ppt_y-.1"/>
                                          </p:val>
                                        </p:tav>
                                      </p:tavLst>
                                    </p:anim>
                                    <p:set>
                                      <p:cBhvr>
                                        <p:cTn id="57" dur="1" fill="hold">
                                          <p:stCondLst>
                                            <p:cond delay="499"/>
                                          </p:stCondLst>
                                        </p:cTn>
                                        <p:tgtEl>
                                          <p:spTgt spid="26"/>
                                        </p:tgtEl>
                                        <p:attrNameLst>
                                          <p:attrName>style.visibility</p:attrName>
                                        </p:attrNameLst>
                                      </p:cBhvr>
                                      <p:to>
                                        <p:strVal val="hidden"/>
                                      </p:to>
                                    </p:set>
                                  </p:childTnLst>
                                </p:cTn>
                              </p:par>
                            </p:childTnLst>
                          </p:cTn>
                        </p:par>
                        <p:par>
                          <p:cTn id="58" fill="hold">
                            <p:stCondLst>
                              <p:cond delay="2500"/>
                            </p:stCondLst>
                            <p:childTnLst>
                              <p:par>
                                <p:cTn id="59" presetID="10" presetClass="entr" presetSubtype="0" fill="hold" grpId="0"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500"/>
                                        <p:tgtEl>
                                          <p:spTgt spid="12"/>
                                        </p:tgtEl>
                                      </p:cBhvr>
                                    </p:animEffect>
                                  </p:childTnLst>
                                </p:cTn>
                              </p:par>
                            </p:childTnLst>
                          </p:cTn>
                        </p:par>
                        <p:par>
                          <p:cTn id="62" fill="hold">
                            <p:stCondLst>
                              <p:cond delay="3000"/>
                            </p:stCondLst>
                            <p:childTnLst>
                              <p:par>
                                <p:cTn id="63" presetID="6" presetClass="emph" presetSubtype="0" fill="hold" grpId="1" nodeType="afterEffect">
                                  <p:stCondLst>
                                    <p:cond delay="0"/>
                                  </p:stCondLst>
                                  <p:childTnLst>
                                    <p:animScale>
                                      <p:cBhvr>
                                        <p:cTn id="64" dur="2000" fill="hold"/>
                                        <p:tgtEl>
                                          <p:spTgt spid="12"/>
                                        </p:tgtEl>
                                      </p:cBhvr>
                                      <p:by x="150000" y="150000"/>
                                    </p:animScale>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33"/>
                                        </p:tgtEl>
                                        <p:attrNameLst>
                                          <p:attrName>style.visibility</p:attrName>
                                        </p:attrNameLst>
                                      </p:cBhvr>
                                      <p:to>
                                        <p:strVal val="visible"/>
                                      </p:to>
                                    </p:set>
                                    <p:anim calcmode="lin" valueType="num">
                                      <p:cBhvr>
                                        <p:cTn id="69" dur="1000" fill="hold"/>
                                        <p:tgtEl>
                                          <p:spTgt spid="33"/>
                                        </p:tgtEl>
                                        <p:attrNameLst>
                                          <p:attrName>ppt_w</p:attrName>
                                        </p:attrNameLst>
                                      </p:cBhvr>
                                      <p:tavLst>
                                        <p:tav tm="0">
                                          <p:val>
                                            <p:fltVal val="0"/>
                                          </p:val>
                                        </p:tav>
                                        <p:tav tm="100000">
                                          <p:val>
                                            <p:strVal val="#ppt_w"/>
                                          </p:val>
                                        </p:tav>
                                      </p:tavLst>
                                    </p:anim>
                                    <p:anim calcmode="lin" valueType="num">
                                      <p:cBhvr>
                                        <p:cTn id="70" dur="1000" fill="hold"/>
                                        <p:tgtEl>
                                          <p:spTgt spid="33"/>
                                        </p:tgtEl>
                                        <p:attrNameLst>
                                          <p:attrName>ppt_h</p:attrName>
                                        </p:attrNameLst>
                                      </p:cBhvr>
                                      <p:tavLst>
                                        <p:tav tm="0">
                                          <p:val>
                                            <p:fltVal val="0"/>
                                          </p:val>
                                        </p:tav>
                                        <p:tav tm="100000">
                                          <p:val>
                                            <p:strVal val="#ppt_h"/>
                                          </p:val>
                                        </p:tav>
                                      </p:tavLst>
                                    </p:anim>
                                    <p:animEffect transition="in" filter="fade">
                                      <p:cBhvr>
                                        <p:cTn id="71" dur="1000"/>
                                        <p:tgtEl>
                                          <p:spTgt spid="33"/>
                                        </p:tgtEl>
                                      </p:cBhvr>
                                    </p:animEffect>
                                  </p:childTnLst>
                                </p:cTn>
                              </p:par>
                            </p:childTnLst>
                          </p:cTn>
                        </p:par>
                      </p:childTnLst>
                    </p:cTn>
                  </p:par>
                  <p:par>
                    <p:cTn id="72" fill="hold">
                      <p:stCondLst>
                        <p:cond delay="indefinite"/>
                      </p:stCondLst>
                      <p:childTnLst>
                        <p:par>
                          <p:cTn id="73" fill="hold">
                            <p:stCondLst>
                              <p:cond delay="0"/>
                            </p:stCondLst>
                            <p:childTnLst>
                              <p:par>
                                <p:cTn id="74" presetID="1" presetClass="exit" presetSubtype="0" fill="hold" grpId="1" nodeType="clickEffect">
                                  <p:stCondLst>
                                    <p:cond delay="0"/>
                                  </p:stCondLst>
                                  <p:childTnLst>
                                    <p:set>
                                      <p:cBhvr>
                                        <p:cTn id="75" dur="1" fill="hold">
                                          <p:stCondLst>
                                            <p:cond delay="0"/>
                                          </p:stCondLst>
                                        </p:cTn>
                                        <p:tgtEl>
                                          <p:spTgt spid="33"/>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35"/>
                                        </p:tgtEl>
                                        <p:attrNameLst>
                                          <p:attrName>style.visibility</p:attrName>
                                        </p:attrNameLst>
                                      </p:cBhvr>
                                      <p:to>
                                        <p:strVal val="visible"/>
                                      </p:to>
                                    </p:set>
                                    <p:anim calcmode="lin" valueType="num">
                                      <p:cBhvr>
                                        <p:cTn id="80" dur="1000" fill="hold"/>
                                        <p:tgtEl>
                                          <p:spTgt spid="35"/>
                                        </p:tgtEl>
                                        <p:attrNameLst>
                                          <p:attrName>ppt_w</p:attrName>
                                        </p:attrNameLst>
                                      </p:cBhvr>
                                      <p:tavLst>
                                        <p:tav tm="0">
                                          <p:val>
                                            <p:fltVal val="0"/>
                                          </p:val>
                                        </p:tav>
                                        <p:tav tm="100000">
                                          <p:val>
                                            <p:strVal val="#ppt_w"/>
                                          </p:val>
                                        </p:tav>
                                      </p:tavLst>
                                    </p:anim>
                                    <p:anim calcmode="lin" valueType="num">
                                      <p:cBhvr>
                                        <p:cTn id="81" dur="1000" fill="hold"/>
                                        <p:tgtEl>
                                          <p:spTgt spid="35"/>
                                        </p:tgtEl>
                                        <p:attrNameLst>
                                          <p:attrName>ppt_h</p:attrName>
                                        </p:attrNameLst>
                                      </p:cBhvr>
                                      <p:tavLst>
                                        <p:tav tm="0">
                                          <p:val>
                                            <p:fltVal val="0"/>
                                          </p:val>
                                        </p:tav>
                                        <p:tav tm="100000">
                                          <p:val>
                                            <p:strVal val="#ppt_h"/>
                                          </p:val>
                                        </p:tav>
                                      </p:tavLst>
                                    </p:anim>
                                    <p:animEffect transition="in" filter="fade">
                                      <p:cBhvr>
                                        <p:cTn id="82" dur="1000"/>
                                        <p:tgtEl>
                                          <p:spTgt spid="35"/>
                                        </p:tgtEl>
                                      </p:cBhvr>
                                    </p:animEffect>
                                  </p:childTnLst>
                                </p:cTn>
                              </p:par>
                            </p:childTnLst>
                          </p:cTn>
                        </p:par>
                      </p:childTnLst>
                    </p:cTn>
                  </p:par>
                  <p:par>
                    <p:cTn id="83" fill="hold">
                      <p:stCondLst>
                        <p:cond delay="indefinite"/>
                      </p:stCondLst>
                      <p:childTnLst>
                        <p:par>
                          <p:cTn id="84" fill="hold">
                            <p:stCondLst>
                              <p:cond delay="0"/>
                            </p:stCondLst>
                            <p:childTnLst>
                              <p:par>
                                <p:cTn id="85" presetID="37" presetClass="entr" presetSubtype="0" fill="hold" nodeType="clickEffect">
                                  <p:stCondLst>
                                    <p:cond delay="0"/>
                                  </p:stCondLst>
                                  <p:childTnLst>
                                    <p:set>
                                      <p:cBhvr>
                                        <p:cTn id="86" dur="1" fill="hold">
                                          <p:stCondLst>
                                            <p:cond delay="0"/>
                                          </p:stCondLst>
                                        </p:cTn>
                                        <p:tgtEl>
                                          <p:spTgt spid="16"/>
                                        </p:tgtEl>
                                        <p:attrNameLst>
                                          <p:attrName>style.visibility</p:attrName>
                                        </p:attrNameLst>
                                      </p:cBhvr>
                                      <p:to>
                                        <p:strVal val="visible"/>
                                      </p:to>
                                    </p:set>
                                    <p:animEffect transition="in" filter="fade">
                                      <p:cBhvr>
                                        <p:cTn id="87" dur="2000"/>
                                        <p:tgtEl>
                                          <p:spTgt spid="16"/>
                                        </p:tgtEl>
                                      </p:cBhvr>
                                    </p:animEffect>
                                    <p:anim calcmode="lin" valueType="num">
                                      <p:cBhvr>
                                        <p:cTn id="88" dur="2000" fill="hold"/>
                                        <p:tgtEl>
                                          <p:spTgt spid="16"/>
                                        </p:tgtEl>
                                        <p:attrNameLst>
                                          <p:attrName>ppt_x</p:attrName>
                                        </p:attrNameLst>
                                      </p:cBhvr>
                                      <p:tavLst>
                                        <p:tav tm="0">
                                          <p:val>
                                            <p:strVal val="#ppt_x"/>
                                          </p:val>
                                        </p:tav>
                                        <p:tav tm="100000">
                                          <p:val>
                                            <p:strVal val="#ppt_x"/>
                                          </p:val>
                                        </p:tav>
                                      </p:tavLst>
                                    </p:anim>
                                    <p:anim calcmode="lin" valueType="num">
                                      <p:cBhvr>
                                        <p:cTn id="89" dur="1800" decel="100000" fill="hold"/>
                                        <p:tgtEl>
                                          <p:spTgt spid="16"/>
                                        </p:tgtEl>
                                        <p:attrNameLst>
                                          <p:attrName>ppt_y</p:attrName>
                                        </p:attrNameLst>
                                      </p:cBhvr>
                                      <p:tavLst>
                                        <p:tav tm="0">
                                          <p:val>
                                            <p:strVal val="#ppt_y+1"/>
                                          </p:val>
                                        </p:tav>
                                        <p:tav tm="100000">
                                          <p:val>
                                            <p:strVal val="#ppt_y-.03"/>
                                          </p:val>
                                        </p:tav>
                                      </p:tavLst>
                                    </p:anim>
                                    <p:anim calcmode="lin" valueType="num">
                                      <p:cBhvr>
                                        <p:cTn id="90" dur="200" accel="100000" fill="hold">
                                          <p:stCondLst>
                                            <p:cond delay="1800"/>
                                          </p:stCondLst>
                                        </p:cTn>
                                        <p:tgtEl>
                                          <p:spTgt spid="16"/>
                                        </p:tgtEl>
                                        <p:attrNameLst>
                                          <p:attrName>ppt_y</p:attrName>
                                        </p:attrNameLst>
                                      </p:cBhvr>
                                      <p:tavLst>
                                        <p:tav tm="0">
                                          <p:val>
                                            <p:strVal val="#ppt_y-.03"/>
                                          </p:val>
                                        </p:tav>
                                        <p:tav tm="100000">
                                          <p:val>
                                            <p:strVal val="#ppt_y"/>
                                          </p:val>
                                        </p:tav>
                                      </p:tavLst>
                                    </p:anim>
                                  </p:childTnLst>
                                </p:cTn>
                              </p:par>
                            </p:childTnLst>
                          </p:cTn>
                        </p:par>
                        <p:par>
                          <p:cTn id="91" fill="hold">
                            <p:stCondLst>
                              <p:cond delay="2000"/>
                            </p:stCondLst>
                            <p:childTnLst>
                              <p:par>
                                <p:cTn id="92" presetID="2" presetClass="entr" presetSubtype="3" fill="hold" nodeType="afterEffect">
                                  <p:stCondLst>
                                    <p:cond delay="0"/>
                                  </p:stCondLst>
                                  <p:childTnLst>
                                    <p:set>
                                      <p:cBhvr>
                                        <p:cTn id="93" dur="1" fill="hold">
                                          <p:stCondLst>
                                            <p:cond delay="0"/>
                                          </p:stCondLst>
                                        </p:cTn>
                                        <p:tgtEl>
                                          <p:spTgt spid="17"/>
                                        </p:tgtEl>
                                        <p:attrNameLst>
                                          <p:attrName>style.visibility</p:attrName>
                                        </p:attrNameLst>
                                      </p:cBhvr>
                                      <p:to>
                                        <p:strVal val="visible"/>
                                      </p:to>
                                    </p:set>
                                    <p:anim calcmode="lin" valueType="num">
                                      <p:cBhvr additive="base">
                                        <p:cTn id="94" dur="1000" fill="hold"/>
                                        <p:tgtEl>
                                          <p:spTgt spid="17"/>
                                        </p:tgtEl>
                                        <p:attrNameLst>
                                          <p:attrName>ppt_x</p:attrName>
                                        </p:attrNameLst>
                                      </p:cBhvr>
                                      <p:tavLst>
                                        <p:tav tm="0">
                                          <p:val>
                                            <p:strVal val="1+#ppt_w/2"/>
                                          </p:val>
                                        </p:tav>
                                        <p:tav tm="100000">
                                          <p:val>
                                            <p:strVal val="#ppt_x"/>
                                          </p:val>
                                        </p:tav>
                                      </p:tavLst>
                                    </p:anim>
                                    <p:anim calcmode="lin" valueType="num">
                                      <p:cBhvr additive="base">
                                        <p:cTn id="95" dur="1000" fill="hold"/>
                                        <p:tgtEl>
                                          <p:spTgt spid="17"/>
                                        </p:tgtEl>
                                        <p:attrNameLst>
                                          <p:attrName>ppt_y</p:attrName>
                                        </p:attrNameLst>
                                      </p:cBhvr>
                                      <p:tavLst>
                                        <p:tav tm="0">
                                          <p:val>
                                            <p:strVal val="0-#ppt_h/2"/>
                                          </p:val>
                                        </p:tav>
                                        <p:tav tm="100000">
                                          <p:val>
                                            <p:strVal val="#ppt_y"/>
                                          </p:val>
                                        </p:tav>
                                      </p:tavLst>
                                    </p:anim>
                                  </p:childTnLst>
                                </p:cTn>
                              </p:par>
                            </p:childTnLst>
                          </p:cTn>
                        </p:par>
                        <p:par>
                          <p:cTn id="96" fill="hold">
                            <p:stCondLst>
                              <p:cond delay="3000"/>
                            </p:stCondLst>
                            <p:childTnLst>
                              <p:par>
                                <p:cTn id="97" presetID="63" presetClass="path" presetSubtype="0" accel="50000" decel="50000" fill="hold" nodeType="afterEffect">
                                  <p:stCondLst>
                                    <p:cond delay="0"/>
                                  </p:stCondLst>
                                  <p:childTnLst>
                                    <p:animMotion origin="layout" path="M -6.25E-7 1.11111E-6 L 0.02904 0.30393 " pathEditMode="relative" rAng="0" ptsTypes="AA">
                                      <p:cBhvr>
                                        <p:cTn id="98" dur="1000" fill="hold"/>
                                        <p:tgtEl>
                                          <p:spTgt spid="17"/>
                                        </p:tgtEl>
                                        <p:attrNameLst>
                                          <p:attrName>ppt_x</p:attrName>
                                          <p:attrName>ppt_y</p:attrName>
                                        </p:attrNameLst>
                                      </p:cBhvr>
                                      <p:rCtr x="1445" y="15185"/>
                                    </p:animMotion>
                                  </p:childTnLst>
                                </p:cTn>
                              </p:par>
                              <p:par>
                                <p:cTn id="99" presetID="22" presetClass="entr" presetSubtype="1" fill="hold" nodeType="withEffect">
                                  <p:stCondLst>
                                    <p:cond delay="250"/>
                                  </p:stCondLst>
                                  <p:childTnLst>
                                    <p:set>
                                      <p:cBhvr>
                                        <p:cTn id="100" dur="1" fill="hold">
                                          <p:stCondLst>
                                            <p:cond delay="0"/>
                                          </p:stCondLst>
                                        </p:cTn>
                                        <p:tgtEl>
                                          <p:spTgt spid="23"/>
                                        </p:tgtEl>
                                        <p:attrNameLst>
                                          <p:attrName>style.visibility</p:attrName>
                                        </p:attrNameLst>
                                      </p:cBhvr>
                                      <p:to>
                                        <p:strVal val="visible"/>
                                      </p:to>
                                    </p:set>
                                    <p:animEffect transition="in" filter="wipe(up)">
                                      <p:cBhvr>
                                        <p:cTn id="101" dur="1000"/>
                                        <p:tgtEl>
                                          <p:spTgt spid="23"/>
                                        </p:tgtEl>
                                      </p:cBhvr>
                                    </p:animEffect>
                                  </p:childTnLst>
                                </p:cTn>
                              </p:par>
                            </p:childTnLst>
                          </p:cTn>
                        </p:par>
                        <p:par>
                          <p:cTn id="102" fill="hold">
                            <p:stCondLst>
                              <p:cond delay="4250"/>
                            </p:stCondLst>
                            <p:childTnLst>
                              <p:par>
                                <p:cTn id="103" presetID="47" presetClass="exit" presetSubtype="0" fill="hold" nodeType="afterEffect">
                                  <p:stCondLst>
                                    <p:cond delay="250"/>
                                  </p:stCondLst>
                                  <p:childTnLst>
                                    <p:animEffect transition="out" filter="fade">
                                      <p:cBhvr>
                                        <p:cTn id="104" dur="1000"/>
                                        <p:tgtEl>
                                          <p:spTgt spid="17"/>
                                        </p:tgtEl>
                                      </p:cBhvr>
                                    </p:animEffect>
                                    <p:anim calcmode="lin" valueType="num">
                                      <p:cBhvr>
                                        <p:cTn id="105" dur="1000"/>
                                        <p:tgtEl>
                                          <p:spTgt spid="17"/>
                                        </p:tgtEl>
                                        <p:attrNameLst>
                                          <p:attrName>ppt_x</p:attrName>
                                        </p:attrNameLst>
                                      </p:cBhvr>
                                      <p:tavLst>
                                        <p:tav tm="0">
                                          <p:val>
                                            <p:strVal val="ppt_x"/>
                                          </p:val>
                                        </p:tav>
                                        <p:tav tm="100000">
                                          <p:val>
                                            <p:strVal val="ppt_x"/>
                                          </p:val>
                                        </p:tav>
                                      </p:tavLst>
                                    </p:anim>
                                    <p:anim calcmode="lin" valueType="num">
                                      <p:cBhvr>
                                        <p:cTn id="106" dur="1000"/>
                                        <p:tgtEl>
                                          <p:spTgt spid="17"/>
                                        </p:tgtEl>
                                        <p:attrNameLst>
                                          <p:attrName>ppt_y</p:attrName>
                                        </p:attrNameLst>
                                      </p:cBhvr>
                                      <p:tavLst>
                                        <p:tav tm="0">
                                          <p:val>
                                            <p:strVal val="ppt_y"/>
                                          </p:val>
                                        </p:tav>
                                        <p:tav tm="100000">
                                          <p:val>
                                            <p:strVal val="ppt_y-.1"/>
                                          </p:val>
                                        </p:tav>
                                      </p:tavLst>
                                    </p:anim>
                                    <p:set>
                                      <p:cBhvr>
                                        <p:cTn id="107" dur="1" fill="hold">
                                          <p:stCondLst>
                                            <p:cond delay="999"/>
                                          </p:stCondLst>
                                        </p:cTn>
                                        <p:tgtEl>
                                          <p:spTgt spid="17"/>
                                        </p:tgtEl>
                                        <p:attrNameLst>
                                          <p:attrName>style.visibility</p:attrName>
                                        </p:attrNameLst>
                                      </p:cBhvr>
                                      <p:to>
                                        <p:strVal val="hidden"/>
                                      </p:to>
                                    </p:set>
                                  </p:childTnLst>
                                </p:cTn>
                              </p:par>
                              <p:par>
                                <p:cTn id="108" presetID="2" presetClass="exit" presetSubtype="8" fill="hold" nodeType="withEffect">
                                  <p:stCondLst>
                                    <p:cond delay="0"/>
                                  </p:stCondLst>
                                  <p:childTnLst>
                                    <p:anim calcmode="lin" valueType="num">
                                      <p:cBhvr additive="base">
                                        <p:cTn id="109" dur="500"/>
                                        <p:tgtEl>
                                          <p:spTgt spid="16"/>
                                        </p:tgtEl>
                                        <p:attrNameLst>
                                          <p:attrName>ppt_x</p:attrName>
                                        </p:attrNameLst>
                                      </p:cBhvr>
                                      <p:tavLst>
                                        <p:tav tm="0">
                                          <p:val>
                                            <p:strVal val="ppt_x"/>
                                          </p:val>
                                        </p:tav>
                                        <p:tav tm="100000">
                                          <p:val>
                                            <p:strVal val="0-ppt_w/2"/>
                                          </p:val>
                                        </p:tav>
                                      </p:tavLst>
                                    </p:anim>
                                    <p:anim calcmode="lin" valueType="num">
                                      <p:cBhvr additive="base">
                                        <p:cTn id="110" dur="500"/>
                                        <p:tgtEl>
                                          <p:spTgt spid="16"/>
                                        </p:tgtEl>
                                        <p:attrNameLst>
                                          <p:attrName>ppt_y</p:attrName>
                                        </p:attrNameLst>
                                      </p:cBhvr>
                                      <p:tavLst>
                                        <p:tav tm="0">
                                          <p:val>
                                            <p:strVal val="ppt_y"/>
                                          </p:val>
                                        </p:tav>
                                        <p:tav tm="100000">
                                          <p:val>
                                            <p:strVal val="ppt_y"/>
                                          </p:val>
                                        </p:tav>
                                      </p:tavLst>
                                    </p:anim>
                                    <p:set>
                                      <p:cBhvr>
                                        <p:cTn id="111" dur="1" fill="hold">
                                          <p:stCondLst>
                                            <p:cond delay="499"/>
                                          </p:stCondLst>
                                        </p:cTn>
                                        <p:tgtEl>
                                          <p:spTgt spid="16"/>
                                        </p:tgtEl>
                                        <p:attrNameLst>
                                          <p:attrName>style.visibility</p:attrName>
                                        </p:attrNameLst>
                                      </p:cBhvr>
                                      <p:to>
                                        <p:strVal val="hidden"/>
                                      </p:to>
                                    </p:se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grpId="0" nodeType="clickEffect">
                                  <p:stCondLst>
                                    <p:cond delay="0"/>
                                  </p:stCondLst>
                                  <p:childTnLst>
                                    <p:set>
                                      <p:cBhvr>
                                        <p:cTn id="115" dur="1" fill="hold">
                                          <p:stCondLst>
                                            <p:cond delay="0"/>
                                          </p:stCondLst>
                                        </p:cTn>
                                        <p:tgtEl>
                                          <p:spTgt spid="31"/>
                                        </p:tgtEl>
                                        <p:attrNameLst>
                                          <p:attrName>style.visibility</p:attrName>
                                        </p:attrNameLst>
                                      </p:cBhvr>
                                      <p:to>
                                        <p:strVal val="visible"/>
                                      </p:to>
                                    </p:set>
                                    <p:anim calcmode="lin" valueType="num">
                                      <p:cBhvr>
                                        <p:cTn id="116" dur="1000" fill="hold"/>
                                        <p:tgtEl>
                                          <p:spTgt spid="31"/>
                                        </p:tgtEl>
                                        <p:attrNameLst>
                                          <p:attrName>ppt_w</p:attrName>
                                        </p:attrNameLst>
                                      </p:cBhvr>
                                      <p:tavLst>
                                        <p:tav tm="0">
                                          <p:val>
                                            <p:fltVal val="0"/>
                                          </p:val>
                                        </p:tav>
                                        <p:tav tm="100000">
                                          <p:val>
                                            <p:strVal val="#ppt_w"/>
                                          </p:val>
                                        </p:tav>
                                      </p:tavLst>
                                    </p:anim>
                                    <p:anim calcmode="lin" valueType="num">
                                      <p:cBhvr>
                                        <p:cTn id="117" dur="1000" fill="hold"/>
                                        <p:tgtEl>
                                          <p:spTgt spid="31"/>
                                        </p:tgtEl>
                                        <p:attrNameLst>
                                          <p:attrName>ppt_h</p:attrName>
                                        </p:attrNameLst>
                                      </p:cBhvr>
                                      <p:tavLst>
                                        <p:tav tm="0">
                                          <p:val>
                                            <p:fltVal val="0"/>
                                          </p:val>
                                        </p:tav>
                                        <p:tav tm="100000">
                                          <p:val>
                                            <p:strVal val="#ppt_h"/>
                                          </p:val>
                                        </p:tav>
                                      </p:tavLst>
                                    </p:anim>
                                    <p:animEffect transition="in" filter="fade">
                                      <p:cBhvr>
                                        <p:cTn id="118" dur="1000"/>
                                        <p:tgtEl>
                                          <p:spTgt spid="31"/>
                                        </p:tgtEl>
                                      </p:cBhvr>
                                    </p:animEffect>
                                  </p:childTnLst>
                                </p:cTn>
                              </p:par>
                            </p:childTnLst>
                          </p:cTn>
                        </p:par>
                      </p:childTnLst>
                    </p:cTn>
                  </p:par>
                  <p:par>
                    <p:cTn id="119" fill="hold">
                      <p:stCondLst>
                        <p:cond delay="indefinite"/>
                      </p:stCondLst>
                      <p:childTnLst>
                        <p:par>
                          <p:cTn id="120" fill="hold">
                            <p:stCondLst>
                              <p:cond delay="0"/>
                            </p:stCondLst>
                            <p:childTnLst>
                              <p:par>
                                <p:cTn id="121" presetID="1" presetClass="exit" presetSubtype="0" fill="hold" grpId="1" nodeType="clickEffect">
                                  <p:stCondLst>
                                    <p:cond delay="0"/>
                                  </p:stCondLst>
                                  <p:childTnLst>
                                    <p:set>
                                      <p:cBhvr>
                                        <p:cTn id="122" dur="1" fill="hold">
                                          <p:stCondLst>
                                            <p:cond delay="0"/>
                                          </p:stCondLst>
                                        </p:cTn>
                                        <p:tgtEl>
                                          <p:spTgt spid="31"/>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53" presetClass="entr" presetSubtype="16" fill="hold" grpId="0" nodeType="clickEffect">
                                  <p:stCondLst>
                                    <p:cond delay="0"/>
                                  </p:stCondLst>
                                  <p:childTnLst>
                                    <p:set>
                                      <p:cBhvr>
                                        <p:cTn id="126" dur="1" fill="hold">
                                          <p:stCondLst>
                                            <p:cond delay="0"/>
                                          </p:stCondLst>
                                        </p:cTn>
                                        <p:tgtEl>
                                          <p:spTgt spid="36"/>
                                        </p:tgtEl>
                                        <p:attrNameLst>
                                          <p:attrName>style.visibility</p:attrName>
                                        </p:attrNameLst>
                                      </p:cBhvr>
                                      <p:to>
                                        <p:strVal val="visible"/>
                                      </p:to>
                                    </p:set>
                                    <p:anim calcmode="lin" valueType="num">
                                      <p:cBhvr>
                                        <p:cTn id="127" dur="1000" fill="hold"/>
                                        <p:tgtEl>
                                          <p:spTgt spid="36"/>
                                        </p:tgtEl>
                                        <p:attrNameLst>
                                          <p:attrName>ppt_w</p:attrName>
                                        </p:attrNameLst>
                                      </p:cBhvr>
                                      <p:tavLst>
                                        <p:tav tm="0">
                                          <p:val>
                                            <p:fltVal val="0"/>
                                          </p:val>
                                        </p:tav>
                                        <p:tav tm="100000">
                                          <p:val>
                                            <p:strVal val="#ppt_w"/>
                                          </p:val>
                                        </p:tav>
                                      </p:tavLst>
                                    </p:anim>
                                    <p:anim calcmode="lin" valueType="num">
                                      <p:cBhvr>
                                        <p:cTn id="128" dur="1000" fill="hold"/>
                                        <p:tgtEl>
                                          <p:spTgt spid="36"/>
                                        </p:tgtEl>
                                        <p:attrNameLst>
                                          <p:attrName>ppt_h</p:attrName>
                                        </p:attrNameLst>
                                      </p:cBhvr>
                                      <p:tavLst>
                                        <p:tav tm="0">
                                          <p:val>
                                            <p:fltVal val="0"/>
                                          </p:val>
                                        </p:tav>
                                        <p:tav tm="100000">
                                          <p:val>
                                            <p:strVal val="#ppt_h"/>
                                          </p:val>
                                        </p:tav>
                                      </p:tavLst>
                                    </p:anim>
                                    <p:animEffect transition="in" filter="fade">
                                      <p:cBhvr>
                                        <p:cTn id="129" dur="1000"/>
                                        <p:tgtEl>
                                          <p:spTgt spid="36"/>
                                        </p:tgtEl>
                                      </p:cBhvr>
                                    </p:animEffect>
                                  </p:childTnLst>
                                </p:cTn>
                              </p:par>
                            </p:childTnLst>
                          </p:cTn>
                        </p:par>
                      </p:childTnLst>
                    </p:cTn>
                  </p:par>
                  <p:par>
                    <p:cTn id="130" fill="hold">
                      <p:stCondLst>
                        <p:cond delay="indefinite"/>
                      </p:stCondLst>
                      <p:childTnLst>
                        <p:par>
                          <p:cTn id="131" fill="hold">
                            <p:stCondLst>
                              <p:cond delay="0"/>
                            </p:stCondLst>
                            <p:childTnLst>
                              <p:par>
                                <p:cTn id="132" presetID="21" presetClass="entr" presetSubtype="1" fill="hold" grpId="0" nodeType="clickEffect">
                                  <p:stCondLst>
                                    <p:cond delay="0"/>
                                  </p:stCondLst>
                                  <p:childTnLst>
                                    <p:set>
                                      <p:cBhvr>
                                        <p:cTn id="133" dur="1" fill="hold">
                                          <p:stCondLst>
                                            <p:cond delay="0"/>
                                          </p:stCondLst>
                                        </p:cTn>
                                        <p:tgtEl>
                                          <p:spTgt spid="14"/>
                                        </p:tgtEl>
                                        <p:attrNameLst>
                                          <p:attrName>style.visibility</p:attrName>
                                        </p:attrNameLst>
                                      </p:cBhvr>
                                      <p:to>
                                        <p:strVal val="visible"/>
                                      </p:to>
                                    </p:set>
                                    <p:animEffect transition="in" filter="wheel(1)">
                                      <p:cBhvr>
                                        <p:cTn id="134" dur="2000"/>
                                        <p:tgtEl>
                                          <p:spTgt spid="14"/>
                                        </p:tgtEl>
                                      </p:cBhvr>
                                    </p:animEffect>
                                  </p:childTnLst>
                                </p:cTn>
                              </p:par>
                            </p:childTnLst>
                          </p:cTn>
                        </p:par>
                      </p:childTnLst>
                    </p:cTn>
                  </p:par>
                  <p:par>
                    <p:cTn id="135" fill="hold">
                      <p:stCondLst>
                        <p:cond delay="indefinite"/>
                      </p:stCondLst>
                      <p:childTnLst>
                        <p:par>
                          <p:cTn id="136" fill="hold">
                            <p:stCondLst>
                              <p:cond delay="0"/>
                            </p:stCondLst>
                            <p:childTnLst>
                              <p:par>
                                <p:cTn id="137" presetID="53" presetClass="entr" presetSubtype="16" fill="hold" grpId="0" nodeType="clickEffect">
                                  <p:stCondLst>
                                    <p:cond delay="0"/>
                                  </p:stCondLst>
                                  <p:childTnLst>
                                    <p:set>
                                      <p:cBhvr>
                                        <p:cTn id="138" dur="1" fill="hold">
                                          <p:stCondLst>
                                            <p:cond delay="0"/>
                                          </p:stCondLst>
                                        </p:cTn>
                                        <p:tgtEl>
                                          <p:spTgt spid="32"/>
                                        </p:tgtEl>
                                        <p:attrNameLst>
                                          <p:attrName>style.visibility</p:attrName>
                                        </p:attrNameLst>
                                      </p:cBhvr>
                                      <p:to>
                                        <p:strVal val="visible"/>
                                      </p:to>
                                    </p:set>
                                    <p:anim calcmode="lin" valueType="num">
                                      <p:cBhvr>
                                        <p:cTn id="139" dur="1000" fill="hold"/>
                                        <p:tgtEl>
                                          <p:spTgt spid="32"/>
                                        </p:tgtEl>
                                        <p:attrNameLst>
                                          <p:attrName>ppt_w</p:attrName>
                                        </p:attrNameLst>
                                      </p:cBhvr>
                                      <p:tavLst>
                                        <p:tav tm="0">
                                          <p:val>
                                            <p:fltVal val="0"/>
                                          </p:val>
                                        </p:tav>
                                        <p:tav tm="100000">
                                          <p:val>
                                            <p:strVal val="#ppt_w"/>
                                          </p:val>
                                        </p:tav>
                                      </p:tavLst>
                                    </p:anim>
                                    <p:anim calcmode="lin" valueType="num">
                                      <p:cBhvr>
                                        <p:cTn id="140" dur="1000" fill="hold"/>
                                        <p:tgtEl>
                                          <p:spTgt spid="32"/>
                                        </p:tgtEl>
                                        <p:attrNameLst>
                                          <p:attrName>ppt_h</p:attrName>
                                        </p:attrNameLst>
                                      </p:cBhvr>
                                      <p:tavLst>
                                        <p:tav tm="0">
                                          <p:val>
                                            <p:fltVal val="0"/>
                                          </p:val>
                                        </p:tav>
                                        <p:tav tm="100000">
                                          <p:val>
                                            <p:strVal val="#ppt_h"/>
                                          </p:val>
                                        </p:tav>
                                      </p:tavLst>
                                    </p:anim>
                                    <p:animEffect transition="in" filter="fade">
                                      <p:cBhvr>
                                        <p:cTn id="141" dur="1000"/>
                                        <p:tgtEl>
                                          <p:spTgt spid="32"/>
                                        </p:tgtEl>
                                      </p:cBhvr>
                                    </p:animEffect>
                                  </p:childTnLst>
                                </p:cTn>
                              </p:par>
                            </p:childTnLst>
                          </p:cTn>
                        </p:par>
                      </p:childTnLst>
                    </p:cTn>
                  </p:par>
                  <p:par>
                    <p:cTn id="142" fill="hold">
                      <p:stCondLst>
                        <p:cond delay="indefinite"/>
                      </p:stCondLst>
                      <p:childTnLst>
                        <p:par>
                          <p:cTn id="143" fill="hold">
                            <p:stCondLst>
                              <p:cond delay="0"/>
                            </p:stCondLst>
                            <p:childTnLst>
                              <p:par>
                                <p:cTn id="144" presetID="1" presetClass="exit" presetSubtype="0" fill="hold" grpId="1" nodeType="clickEffect">
                                  <p:stCondLst>
                                    <p:cond delay="0"/>
                                  </p:stCondLst>
                                  <p:childTnLst>
                                    <p:set>
                                      <p:cBhvr>
                                        <p:cTn id="145" dur="1" fill="hold">
                                          <p:stCondLst>
                                            <p:cond delay="0"/>
                                          </p:stCondLst>
                                        </p:cTn>
                                        <p:tgtEl>
                                          <p:spTgt spid="32"/>
                                        </p:tgtEl>
                                        <p:attrNameLst>
                                          <p:attrName>style.visibility</p:attrName>
                                        </p:attrNameLst>
                                      </p:cBhvr>
                                      <p:to>
                                        <p:strVal val="hidden"/>
                                      </p:to>
                                    </p:set>
                                  </p:childTnLst>
                                </p:cTn>
                              </p:par>
                            </p:childTnLst>
                          </p:cTn>
                        </p:par>
                      </p:childTnLst>
                    </p:cTn>
                  </p:par>
                  <p:par>
                    <p:cTn id="146" fill="hold">
                      <p:stCondLst>
                        <p:cond delay="indefinite"/>
                      </p:stCondLst>
                      <p:childTnLst>
                        <p:par>
                          <p:cTn id="147" fill="hold">
                            <p:stCondLst>
                              <p:cond delay="0"/>
                            </p:stCondLst>
                            <p:childTnLst>
                              <p:par>
                                <p:cTn id="148" presetID="53" presetClass="entr" presetSubtype="16" fill="hold" grpId="0" nodeType="clickEffect">
                                  <p:stCondLst>
                                    <p:cond delay="0"/>
                                  </p:stCondLst>
                                  <p:childTnLst>
                                    <p:set>
                                      <p:cBhvr>
                                        <p:cTn id="149" dur="1" fill="hold">
                                          <p:stCondLst>
                                            <p:cond delay="0"/>
                                          </p:stCondLst>
                                        </p:cTn>
                                        <p:tgtEl>
                                          <p:spTgt spid="37"/>
                                        </p:tgtEl>
                                        <p:attrNameLst>
                                          <p:attrName>style.visibility</p:attrName>
                                        </p:attrNameLst>
                                      </p:cBhvr>
                                      <p:to>
                                        <p:strVal val="visible"/>
                                      </p:to>
                                    </p:set>
                                    <p:anim calcmode="lin" valueType="num">
                                      <p:cBhvr>
                                        <p:cTn id="150" dur="1000" fill="hold"/>
                                        <p:tgtEl>
                                          <p:spTgt spid="37"/>
                                        </p:tgtEl>
                                        <p:attrNameLst>
                                          <p:attrName>ppt_w</p:attrName>
                                        </p:attrNameLst>
                                      </p:cBhvr>
                                      <p:tavLst>
                                        <p:tav tm="0">
                                          <p:val>
                                            <p:fltVal val="0"/>
                                          </p:val>
                                        </p:tav>
                                        <p:tav tm="100000">
                                          <p:val>
                                            <p:strVal val="#ppt_w"/>
                                          </p:val>
                                        </p:tav>
                                      </p:tavLst>
                                    </p:anim>
                                    <p:anim calcmode="lin" valueType="num">
                                      <p:cBhvr>
                                        <p:cTn id="151" dur="1000" fill="hold"/>
                                        <p:tgtEl>
                                          <p:spTgt spid="37"/>
                                        </p:tgtEl>
                                        <p:attrNameLst>
                                          <p:attrName>ppt_h</p:attrName>
                                        </p:attrNameLst>
                                      </p:cBhvr>
                                      <p:tavLst>
                                        <p:tav tm="0">
                                          <p:val>
                                            <p:fltVal val="0"/>
                                          </p:val>
                                        </p:tav>
                                        <p:tav tm="100000">
                                          <p:val>
                                            <p:strVal val="#ppt_h"/>
                                          </p:val>
                                        </p:tav>
                                      </p:tavLst>
                                    </p:anim>
                                    <p:animEffect transition="in" filter="fade">
                                      <p:cBhvr>
                                        <p:cTn id="152" dur="1000"/>
                                        <p:tgtEl>
                                          <p:spTgt spid="37"/>
                                        </p:tgtEl>
                                      </p:cBhvr>
                                    </p:animEffect>
                                  </p:childTnLst>
                                </p:cTn>
                              </p:par>
                            </p:childTnLst>
                          </p:cTn>
                        </p:par>
                      </p:childTnLst>
                    </p:cTn>
                  </p:par>
                  <p:par>
                    <p:cTn id="153" fill="hold">
                      <p:stCondLst>
                        <p:cond delay="indefinite"/>
                      </p:stCondLst>
                      <p:childTnLst>
                        <p:par>
                          <p:cTn id="154" fill="hold">
                            <p:stCondLst>
                              <p:cond delay="0"/>
                            </p:stCondLst>
                            <p:childTnLst>
                              <p:par>
                                <p:cTn id="155" presetID="37" presetClass="entr" presetSubtype="0" fill="hold" nodeType="clickEffect">
                                  <p:stCondLst>
                                    <p:cond delay="0"/>
                                  </p:stCondLst>
                                  <p:childTnLst>
                                    <p:set>
                                      <p:cBhvr>
                                        <p:cTn id="156" dur="1" fill="hold">
                                          <p:stCondLst>
                                            <p:cond delay="0"/>
                                          </p:stCondLst>
                                        </p:cTn>
                                        <p:tgtEl>
                                          <p:spTgt spid="18"/>
                                        </p:tgtEl>
                                        <p:attrNameLst>
                                          <p:attrName>style.visibility</p:attrName>
                                        </p:attrNameLst>
                                      </p:cBhvr>
                                      <p:to>
                                        <p:strVal val="visible"/>
                                      </p:to>
                                    </p:set>
                                    <p:animEffect transition="in" filter="fade">
                                      <p:cBhvr>
                                        <p:cTn id="157" dur="2000"/>
                                        <p:tgtEl>
                                          <p:spTgt spid="18"/>
                                        </p:tgtEl>
                                      </p:cBhvr>
                                    </p:animEffect>
                                    <p:anim calcmode="lin" valueType="num">
                                      <p:cBhvr>
                                        <p:cTn id="158" dur="2000" fill="hold"/>
                                        <p:tgtEl>
                                          <p:spTgt spid="18"/>
                                        </p:tgtEl>
                                        <p:attrNameLst>
                                          <p:attrName>ppt_x</p:attrName>
                                        </p:attrNameLst>
                                      </p:cBhvr>
                                      <p:tavLst>
                                        <p:tav tm="0">
                                          <p:val>
                                            <p:strVal val="#ppt_x"/>
                                          </p:val>
                                        </p:tav>
                                        <p:tav tm="100000">
                                          <p:val>
                                            <p:strVal val="#ppt_x"/>
                                          </p:val>
                                        </p:tav>
                                      </p:tavLst>
                                    </p:anim>
                                    <p:anim calcmode="lin" valueType="num">
                                      <p:cBhvr>
                                        <p:cTn id="159" dur="1800" decel="100000" fill="hold"/>
                                        <p:tgtEl>
                                          <p:spTgt spid="18"/>
                                        </p:tgtEl>
                                        <p:attrNameLst>
                                          <p:attrName>ppt_y</p:attrName>
                                        </p:attrNameLst>
                                      </p:cBhvr>
                                      <p:tavLst>
                                        <p:tav tm="0">
                                          <p:val>
                                            <p:strVal val="#ppt_y+1"/>
                                          </p:val>
                                        </p:tav>
                                        <p:tav tm="100000">
                                          <p:val>
                                            <p:strVal val="#ppt_y-.03"/>
                                          </p:val>
                                        </p:tav>
                                      </p:tavLst>
                                    </p:anim>
                                    <p:anim calcmode="lin" valueType="num">
                                      <p:cBhvr>
                                        <p:cTn id="160" dur="200" accel="100000" fill="hold">
                                          <p:stCondLst>
                                            <p:cond delay="1800"/>
                                          </p:stCondLst>
                                        </p:cTn>
                                        <p:tgtEl>
                                          <p:spTgt spid="18"/>
                                        </p:tgtEl>
                                        <p:attrNameLst>
                                          <p:attrName>ppt_y</p:attrName>
                                        </p:attrNameLst>
                                      </p:cBhvr>
                                      <p:tavLst>
                                        <p:tav tm="0">
                                          <p:val>
                                            <p:strVal val="#ppt_y-.03"/>
                                          </p:val>
                                        </p:tav>
                                        <p:tav tm="100000">
                                          <p:val>
                                            <p:strVal val="#ppt_y"/>
                                          </p:val>
                                        </p:tav>
                                      </p:tavLst>
                                    </p:anim>
                                  </p:childTnLst>
                                </p:cTn>
                              </p:par>
                            </p:childTnLst>
                          </p:cTn>
                        </p:par>
                        <p:par>
                          <p:cTn id="161" fill="hold">
                            <p:stCondLst>
                              <p:cond delay="2000"/>
                            </p:stCondLst>
                            <p:childTnLst>
                              <p:par>
                                <p:cTn id="162" presetID="2" presetClass="entr" presetSubtype="3" fill="hold" nodeType="afterEffect">
                                  <p:stCondLst>
                                    <p:cond delay="0"/>
                                  </p:stCondLst>
                                  <p:childTnLst>
                                    <p:set>
                                      <p:cBhvr>
                                        <p:cTn id="163" dur="1" fill="hold">
                                          <p:stCondLst>
                                            <p:cond delay="0"/>
                                          </p:stCondLst>
                                        </p:cTn>
                                        <p:tgtEl>
                                          <p:spTgt spid="19"/>
                                        </p:tgtEl>
                                        <p:attrNameLst>
                                          <p:attrName>style.visibility</p:attrName>
                                        </p:attrNameLst>
                                      </p:cBhvr>
                                      <p:to>
                                        <p:strVal val="visible"/>
                                      </p:to>
                                    </p:set>
                                    <p:anim calcmode="lin" valueType="num">
                                      <p:cBhvr additive="base">
                                        <p:cTn id="164" dur="1000" fill="hold"/>
                                        <p:tgtEl>
                                          <p:spTgt spid="19"/>
                                        </p:tgtEl>
                                        <p:attrNameLst>
                                          <p:attrName>ppt_x</p:attrName>
                                        </p:attrNameLst>
                                      </p:cBhvr>
                                      <p:tavLst>
                                        <p:tav tm="0">
                                          <p:val>
                                            <p:strVal val="1+#ppt_w/2"/>
                                          </p:val>
                                        </p:tav>
                                        <p:tav tm="100000">
                                          <p:val>
                                            <p:strVal val="#ppt_x"/>
                                          </p:val>
                                        </p:tav>
                                      </p:tavLst>
                                    </p:anim>
                                    <p:anim calcmode="lin" valueType="num">
                                      <p:cBhvr additive="base">
                                        <p:cTn id="165" dur="1000" fill="hold"/>
                                        <p:tgtEl>
                                          <p:spTgt spid="19"/>
                                        </p:tgtEl>
                                        <p:attrNameLst>
                                          <p:attrName>ppt_y</p:attrName>
                                        </p:attrNameLst>
                                      </p:cBhvr>
                                      <p:tavLst>
                                        <p:tav tm="0">
                                          <p:val>
                                            <p:strVal val="0-#ppt_h/2"/>
                                          </p:val>
                                        </p:tav>
                                        <p:tav tm="100000">
                                          <p:val>
                                            <p:strVal val="#ppt_y"/>
                                          </p:val>
                                        </p:tav>
                                      </p:tavLst>
                                    </p:anim>
                                  </p:childTnLst>
                                </p:cTn>
                              </p:par>
                            </p:childTnLst>
                          </p:cTn>
                        </p:par>
                        <p:par>
                          <p:cTn id="166" fill="hold">
                            <p:stCondLst>
                              <p:cond delay="3000"/>
                            </p:stCondLst>
                            <p:childTnLst>
                              <p:par>
                                <p:cTn id="167" presetID="63" presetClass="path" presetSubtype="0" accel="50000" decel="50000" fill="hold" nodeType="afterEffect">
                                  <p:stCondLst>
                                    <p:cond delay="0"/>
                                  </p:stCondLst>
                                  <p:childTnLst>
                                    <p:animMotion origin="layout" path="M 3.75E-6 -3.7037E-6 L 0.12161 0.10649 " pathEditMode="relative" rAng="0" ptsTypes="AA">
                                      <p:cBhvr>
                                        <p:cTn id="168" dur="1000" fill="hold"/>
                                        <p:tgtEl>
                                          <p:spTgt spid="19"/>
                                        </p:tgtEl>
                                        <p:attrNameLst>
                                          <p:attrName>ppt_x</p:attrName>
                                          <p:attrName>ppt_y</p:attrName>
                                        </p:attrNameLst>
                                      </p:cBhvr>
                                      <p:rCtr x="6081" y="5324"/>
                                    </p:animMotion>
                                  </p:childTnLst>
                                </p:cTn>
                              </p:par>
                              <p:par>
                                <p:cTn id="169" presetID="22" presetClass="entr" presetSubtype="1" fill="hold" nodeType="withEffect">
                                  <p:stCondLst>
                                    <p:cond delay="0"/>
                                  </p:stCondLst>
                                  <p:childTnLst>
                                    <p:set>
                                      <p:cBhvr>
                                        <p:cTn id="170" dur="1" fill="hold">
                                          <p:stCondLst>
                                            <p:cond delay="0"/>
                                          </p:stCondLst>
                                        </p:cTn>
                                        <p:tgtEl>
                                          <p:spTgt spid="24"/>
                                        </p:tgtEl>
                                        <p:attrNameLst>
                                          <p:attrName>style.visibility</p:attrName>
                                        </p:attrNameLst>
                                      </p:cBhvr>
                                      <p:to>
                                        <p:strVal val="visible"/>
                                      </p:to>
                                    </p:set>
                                    <p:animEffect transition="in" filter="wipe(up)">
                                      <p:cBhvr>
                                        <p:cTn id="171" dur="1000"/>
                                        <p:tgtEl>
                                          <p:spTgt spid="24"/>
                                        </p:tgtEl>
                                      </p:cBhvr>
                                    </p:animEffect>
                                  </p:childTnLst>
                                </p:cTn>
                              </p:par>
                            </p:childTnLst>
                          </p:cTn>
                        </p:par>
                        <p:par>
                          <p:cTn id="172" fill="hold">
                            <p:stCondLst>
                              <p:cond delay="4000"/>
                            </p:stCondLst>
                            <p:childTnLst>
                              <p:par>
                                <p:cTn id="173" presetID="2" presetClass="exit" presetSubtype="8" fill="hold" nodeType="afterEffect">
                                  <p:stCondLst>
                                    <p:cond delay="0"/>
                                  </p:stCondLst>
                                  <p:childTnLst>
                                    <p:anim calcmode="lin" valueType="num">
                                      <p:cBhvr additive="base">
                                        <p:cTn id="174" dur="500"/>
                                        <p:tgtEl>
                                          <p:spTgt spid="18"/>
                                        </p:tgtEl>
                                        <p:attrNameLst>
                                          <p:attrName>ppt_x</p:attrName>
                                        </p:attrNameLst>
                                      </p:cBhvr>
                                      <p:tavLst>
                                        <p:tav tm="0">
                                          <p:val>
                                            <p:strVal val="ppt_x"/>
                                          </p:val>
                                        </p:tav>
                                        <p:tav tm="100000">
                                          <p:val>
                                            <p:strVal val="0-ppt_w/2"/>
                                          </p:val>
                                        </p:tav>
                                      </p:tavLst>
                                    </p:anim>
                                    <p:anim calcmode="lin" valueType="num">
                                      <p:cBhvr additive="base">
                                        <p:cTn id="175" dur="500"/>
                                        <p:tgtEl>
                                          <p:spTgt spid="18"/>
                                        </p:tgtEl>
                                        <p:attrNameLst>
                                          <p:attrName>ppt_y</p:attrName>
                                        </p:attrNameLst>
                                      </p:cBhvr>
                                      <p:tavLst>
                                        <p:tav tm="0">
                                          <p:val>
                                            <p:strVal val="ppt_y"/>
                                          </p:val>
                                        </p:tav>
                                        <p:tav tm="100000">
                                          <p:val>
                                            <p:strVal val="ppt_y"/>
                                          </p:val>
                                        </p:tav>
                                      </p:tavLst>
                                    </p:anim>
                                    <p:set>
                                      <p:cBhvr>
                                        <p:cTn id="176" dur="1" fill="hold">
                                          <p:stCondLst>
                                            <p:cond delay="499"/>
                                          </p:stCondLst>
                                        </p:cTn>
                                        <p:tgtEl>
                                          <p:spTgt spid="18"/>
                                        </p:tgtEl>
                                        <p:attrNameLst>
                                          <p:attrName>style.visibility</p:attrName>
                                        </p:attrNameLst>
                                      </p:cBhvr>
                                      <p:to>
                                        <p:strVal val="hidden"/>
                                      </p:to>
                                    </p:set>
                                  </p:childTnLst>
                                </p:cTn>
                              </p:par>
                              <p:par>
                                <p:cTn id="177" presetID="47" presetClass="exit" presetSubtype="0" fill="hold" nodeType="withEffect">
                                  <p:stCondLst>
                                    <p:cond delay="0"/>
                                  </p:stCondLst>
                                  <p:childTnLst>
                                    <p:animEffect transition="out" filter="fade">
                                      <p:cBhvr>
                                        <p:cTn id="178" dur="500"/>
                                        <p:tgtEl>
                                          <p:spTgt spid="19"/>
                                        </p:tgtEl>
                                      </p:cBhvr>
                                    </p:animEffect>
                                    <p:anim calcmode="lin" valueType="num">
                                      <p:cBhvr>
                                        <p:cTn id="179" dur="500"/>
                                        <p:tgtEl>
                                          <p:spTgt spid="19"/>
                                        </p:tgtEl>
                                        <p:attrNameLst>
                                          <p:attrName>ppt_x</p:attrName>
                                        </p:attrNameLst>
                                      </p:cBhvr>
                                      <p:tavLst>
                                        <p:tav tm="0">
                                          <p:val>
                                            <p:strVal val="ppt_x"/>
                                          </p:val>
                                        </p:tav>
                                        <p:tav tm="100000">
                                          <p:val>
                                            <p:strVal val="ppt_x"/>
                                          </p:val>
                                        </p:tav>
                                      </p:tavLst>
                                    </p:anim>
                                    <p:anim calcmode="lin" valueType="num">
                                      <p:cBhvr>
                                        <p:cTn id="180" dur="500"/>
                                        <p:tgtEl>
                                          <p:spTgt spid="19"/>
                                        </p:tgtEl>
                                        <p:attrNameLst>
                                          <p:attrName>ppt_y</p:attrName>
                                        </p:attrNameLst>
                                      </p:cBhvr>
                                      <p:tavLst>
                                        <p:tav tm="0">
                                          <p:val>
                                            <p:strVal val="ppt_y"/>
                                          </p:val>
                                        </p:tav>
                                        <p:tav tm="100000">
                                          <p:val>
                                            <p:strVal val="ppt_y-.1"/>
                                          </p:val>
                                        </p:tav>
                                      </p:tavLst>
                                    </p:anim>
                                    <p:set>
                                      <p:cBhvr>
                                        <p:cTn id="181" dur="1" fill="hold">
                                          <p:stCondLst>
                                            <p:cond delay="499"/>
                                          </p:stCondLst>
                                        </p:cTn>
                                        <p:tgtEl>
                                          <p:spTgt spid="19"/>
                                        </p:tgtEl>
                                        <p:attrNameLst>
                                          <p:attrName>style.visibility</p:attrName>
                                        </p:attrNameLst>
                                      </p:cBhvr>
                                      <p:to>
                                        <p:strVal val="hidden"/>
                                      </p:to>
                                    </p:set>
                                  </p:childTnLst>
                                </p:cTn>
                              </p:par>
                            </p:childTnLst>
                          </p:cTn>
                        </p:par>
                      </p:childTnLst>
                    </p:cTn>
                  </p:par>
                  <p:par>
                    <p:cTn id="182" fill="hold">
                      <p:stCondLst>
                        <p:cond delay="indefinite"/>
                      </p:stCondLst>
                      <p:childTnLst>
                        <p:par>
                          <p:cTn id="183" fill="hold">
                            <p:stCondLst>
                              <p:cond delay="0"/>
                            </p:stCondLst>
                            <p:childTnLst>
                              <p:par>
                                <p:cTn id="184" presetID="53" presetClass="entr" presetSubtype="16" fill="hold" grpId="0" nodeType="clickEffect">
                                  <p:stCondLst>
                                    <p:cond delay="0"/>
                                  </p:stCondLst>
                                  <p:childTnLst>
                                    <p:set>
                                      <p:cBhvr>
                                        <p:cTn id="185" dur="1" fill="hold">
                                          <p:stCondLst>
                                            <p:cond delay="0"/>
                                          </p:stCondLst>
                                        </p:cTn>
                                        <p:tgtEl>
                                          <p:spTgt spid="30"/>
                                        </p:tgtEl>
                                        <p:attrNameLst>
                                          <p:attrName>style.visibility</p:attrName>
                                        </p:attrNameLst>
                                      </p:cBhvr>
                                      <p:to>
                                        <p:strVal val="visible"/>
                                      </p:to>
                                    </p:set>
                                    <p:anim calcmode="lin" valueType="num">
                                      <p:cBhvr>
                                        <p:cTn id="186" dur="1000" fill="hold"/>
                                        <p:tgtEl>
                                          <p:spTgt spid="30"/>
                                        </p:tgtEl>
                                        <p:attrNameLst>
                                          <p:attrName>ppt_w</p:attrName>
                                        </p:attrNameLst>
                                      </p:cBhvr>
                                      <p:tavLst>
                                        <p:tav tm="0">
                                          <p:val>
                                            <p:fltVal val="0"/>
                                          </p:val>
                                        </p:tav>
                                        <p:tav tm="100000">
                                          <p:val>
                                            <p:strVal val="#ppt_w"/>
                                          </p:val>
                                        </p:tav>
                                      </p:tavLst>
                                    </p:anim>
                                    <p:anim calcmode="lin" valueType="num">
                                      <p:cBhvr>
                                        <p:cTn id="187" dur="1000" fill="hold"/>
                                        <p:tgtEl>
                                          <p:spTgt spid="30"/>
                                        </p:tgtEl>
                                        <p:attrNameLst>
                                          <p:attrName>ppt_h</p:attrName>
                                        </p:attrNameLst>
                                      </p:cBhvr>
                                      <p:tavLst>
                                        <p:tav tm="0">
                                          <p:val>
                                            <p:fltVal val="0"/>
                                          </p:val>
                                        </p:tav>
                                        <p:tav tm="100000">
                                          <p:val>
                                            <p:strVal val="#ppt_h"/>
                                          </p:val>
                                        </p:tav>
                                      </p:tavLst>
                                    </p:anim>
                                    <p:animEffect transition="in" filter="fade">
                                      <p:cBhvr>
                                        <p:cTn id="188" dur="1000"/>
                                        <p:tgtEl>
                                          <p:spTgt spid="30"/>
                                        </p:tgtEl>
                                      </p:cBhvr>
                                    </p:animEffect>
                                  </p:childTnLst>
                                </p:cTn>
                              </p:par>
                            </p:childTnLst>
                          </p:cTn>
                        </p:par>
                      </p:childTnLst>
                    </p:cTn>
                  </p:par>
                  <p:par>
                    <p:cTn id="189" fill="hold">
                      <p:stCondLst>
                        <p:cond delay="indefinite"/>
                      </p:stCondLst>
                      <p:childTnLst>
                        <p:par>
                          <p:cTn id="190" fill="hold">
                            <p:stCondLst>
                              <p:cond delay="0"/>
                            </p:stCondLst>
                            <p:childTnLst>
                              <p:par>
                                <p:cTn id="191" presetID="1" presetClass="exit" presetSubtype="0" fill="hold" grpId="1" nodeType="clickEffect">
                                  <p:stCondLst>
                                    <p:cond delay="0"/>
                                  </p:stCondLst>
                                  <p:childTnLst>
                                    <p:set>
                                      <p:cBhvr>
                                        <p:cTn id="192" dur="1" fill="hold">
                                          <p:stCondLst>
                                            <p:cond delay="0"/>
                                          </p:stCondLst>
                                        </p:cTn>
                                        <p:tgtEl>
                                          <p:spTgt spid="30"/>
                                        </p:tgtEl>
                                        <p:attrNameLst>
                                          <p:attrName>style.visibility</p:attrName>
                                        </p:attrNameLst>
                                      </p:cBhvr>
                                      <p:to>
                                        <p:strVal val="hidden"/>
                                      </p:to>
                                    </p:set>
                                  </p:childTnLst>
                                </p:cTn>
                              </p:par>
                            </p:childTnLst>
                          </p:cTn>
                        </p:par>
                      </p:childTnLst>
                    </p:cTn>
                  </p:par>
                  <p:par>
                    <p:cTn id="193" fill="hold">
                      <p:stCondLst>
                        <p:cond delay="indefinite"/>
                      </p:stCondLst>
                      <p:childTnLst>
                        <p:par>
                          <p:cTn id="194" fill="hold">
                            <p:stCondLst>
                              <p:cond delay="0"/>
                            </p:stCondLst>
                            <p:childTnLst>
                              <p:par>
                                <p:cTn id="195" presetID="53" presetClass="entr" presetSubtype="16" fill="hold" grpId="0" nodeType="clickEffect">
                                  <p:stCondLst>
                                    <p:cond delay="0"/>
                                  </p:stCondLst>
                                  <p:childTnLst>
                                    <p:set>
                                      <p:cBhvr>
                                        <p:cTn id="196" dur="1" fill="hold">
                                          <p:stCondLst>
                                            <p:cond delay="0"/>
                                          </p:stCondLst>
                                        </p:cTn>
                                        <p:tgtEl>
                                          <p:spTgt spid="38"/>
                                        </p:tgtEl>
                                        <p:attrNameLst>
                                          <p:attrName>style.visibility</p:attrName>
                                        </p:attrNameLst>
                                      </p:cBhvr>
                                      <p:to>
                                        <p:strVal val="visible"/>
                                      </p:to>
                                    </p:set>
                                    <p:anim calcmode="lin" valueType="num">
                                      <p:cBhvr>
                                        <p:cTn id="197" dur="1000" fill="hold"/>
                                        <p:tgtEl>
                                          <p:spTgt spid="38"/>
                                        </p:tgtEl>
                                        <p:attrNameLst>
                                          <p:attrName>ppt_w</p:attrName>
                                        </p:attrNameLst>
                                      </p:cBhvr>
                                      <p:tavLst>
                                        <p:tav tm="0">
                                          <p:val>
                                            <p:fltVal val="0"/>
                                          </p:val>
                                        </p:tav>
                                        <p:tav tm="100000">
                                          <p:val>
                                            <p:strVal val="#ppt_w"/>
                                          </p:val>
                                        </p:tav>
                                      </p:tavLst>
                                    </p:anim>
                                    <p:anim calcmode="lin" valueType="num">
                                      <p:cBhvr>
                                        <p:cTn id="198" dur="1000" fill="hold"/>
                                        <p:tgtEl>
                                          <p:spTgt spid="38"/>
                                        </p:tgtEl>
                                        <p:attrNameLst>
                                          <p:attrName>ppt_h</p:attrName>
                                        </p:attrNameLst>
                                      </p:cBhvr>
                                      <p:tavLst>
                                        <p:tav tm="0">
                                          <p:val>
                                            <p:fltVal val="0"/>
                                          </p:val>
                                        </p:tav>
                                        <p:tav tm="100000">
                                          <p:val>
                                            <p:strVal val="#ppt_h"/>
                                          </p:val>
                                        </p:tav>
                                      </p:tavLst>
                                    </p:anim>
                                    <p:animEffect transition="in" filter="fade">
                                      <p:cBhvr>
                                        <p:cTn id="199" dur="1000"/>
                                        <p:tgtEl>
                                          <p:spTgt spid="38"/>
                                        </p:tgtEl>
                                      </p:cBhvr>
                                    </p:animEffect>
                                  </p:childTnLst>
                                </p:cTn>
                              </p:par>
                            </p:childTnLst>
                          </p:cTn>
                        </p:par>
                      </p:childTnLst>
                    </p:cTn>
                  </p:par>
                  <p:par>
                    <p:cTn id="200" fill="hold">
                      <p:stCondLst>
                        <p:cond delay="indefinite"/>
                      </p:stCondLst>
                      <p:childTnLst>
                        <p:par>
                          <p:cTn id="201" fill="hold">
                            <p:stCondLst>
                              <p:cond delay="0"/>
                            </p:stCondLst>
                            <p:childTnLst>
                              <p:par>
                                <p:cTn id="202" presetID="37" presetClass="entr" presetSubtype="0" fill="hold" nodeType="clickEffect">
                                  <p:stCondLst>
                                    <p:cond delay="0"/>
                                  </p:stCondLst>
                                  <p:childTnLst>
                                    <p:set>
                                      <p:cBhvr>
                                        <p:cTn id="203" dur="1" fill="hold">
                                          <p:stCondLst>
                                            <p:cond delay="0"/>
                                          </p:stCondLst>
                                        </p:cTn>
                                        <p:tgtEl>
                                          <p:spTgt spid="20"/>
                                        </p:tgtEl>
                                        <p:attrNameLst>
                                          <p:attrName>style.visibility</p:attrName>
                                        </p:attrNameLst>
                                      </p:cBhvr>
                                      <p:to>
                                        <p:strVal val="visible"/>
                                      </p:to>
                                    </p:set>
                                    <p:animEffect transition="in" filter="fade">
                                      <p:cBhvr>
                                        <p:cTn id="204" dur="2000"/>
                                        <p:tgtEl>
                                          <p:spTgt spid="20"/>
                                        </p:tgtEl>
                                      </p:cBhvr>
                                    </p:animEffect>
                                    <p:anim calcmode="lin" valueType="num">
                                      <p:cBhvr>
                                        <p:cTn id="205" dur="2000" fill="hold"/>
                                        <p:tgtEl>
                                          <p:spTgt spid="20"/>
                                        </p:tgtEl>
                                        <p:attrNameLst>
                                          <p:attrName>ppt_x</p:attrName>
                                        </p:attrNameLst>
                                      </p:cBhvr>
                                      <p:tavLst>
                                        <p:tav tm="0">
                                          <p:val>
                                            <p:strVal val="#ppt_x"/>
                                          </p:val>
                                        </p:tav>
                                        <p:tav tm="100000">
                                          <p:val>
                                            <p:strVal val="#ppt_x"/>
                                          </p:val>
                                        </p:tav>
                                      </p:tavLst>
                                    </p:anim>
                                    <p:anim calcmode="lin" valueType="num">
                                      <p:cBhvr>
                                        <p:cTn id="206" dur="1800" decel="100000" fill="hold"/>
                                        <p:tgtEl>
                                          <p:spTgt spid="20"/>
                                        </p:tgtEl>
                                        <p:attrNameLst>
                                          <p:attrName>ppt_y</p:attrName>
                                        </p:attrNameLst>
                                      </p:cBhvr>
                                      <p:tavLst>
                                        <p:tav tm="0">
                                          <p:val>
                                            <p:strVal val="#ppt_y+1"/>
                                          </p:val>
                                        </p:tav>
                                        <p:tav tm="100000">
                                          <p:val>
                                            <p:strVal val="#ppt_y-.03"/>
                                          </p:val>
                                        </p:tav>
                                      </p:tavLst>
                                    </p:anim>
                                    <p:anim calcmode="lin" valueType="num">
                                      <p:cBhvr>
                                        <p:cTn id="207" dur="200" accel="100000" fill="hold">
                                          <p:stCondLst>
                                            <p:cond delay="1800"/>
                                          </p:stCondLst>
                                        </p:cTn>
                                        <p:tgtEl>
                                          <p:spTgt spid="20"/>
                                        </p:tgtEl>
                                        <p:attrNameLst>
                                          <p:attrName>ppt_y</p:attrName>
                                        </p:attrNameLst>
                                      </p:cBhvr>
                                      <p:tavLst>
                                        <p:tav tm="0">
                                          <p:val>
                                            <p:strVal val="#ppt_y-.03"/>
                                          </p:val>
                                        </p:tav>
                                        <p:tav tm="100000">
                                          <p:val>
                                            <p:strVal val="#ppt_y"/>
                                          </p:val>
                                        </p:tav>
                                      </p:tavLst>
                                    </p:anim>
                                  </p:childTnLst>
                                </p:cTn>
                              </p:par>
                            </p:childTnLst>
                          </p:cTn>
                        </p:par>
                        <p:par>
                          <p:cTn id="208" fill="hold">
                            <p:stCondLst>
                              <p:cond delay="2000"/>
                            </p:stCondLst>
                            <p:childTnLst>
                              <p:par>
                                <p:cTn id="209" presetID="2" presetClass="entr" presetSubtype="3" fill="hold" nodeType="afterEffect">
                                  <p:stCondLst>
                                    <p:cond delay="0"/>
                                  </p:stCondLst>
                                  <p:childTnLst>
                                    <p:set>
                                      <p:cBhvr>
                                        <p:cTn id="210" dur="1" fill="hold">
                                          <p:stCondLst>
                                            <p:cond delay="0"/>
                                          </p:stCondLst>
                                        </p:cTn>
                                        <p:tgtEl>
                                          <p:spTgt spid="21"/>
                                        </p:tgtEl>
                                        <p:attrNameLst>
                                          <p:attrName>style.visibility</p:attrName>
                                        </p:attrNameLst>
                                      </p:cBhvr>
                                      <p:to>
                                        <p:strVal val="visible"/>
                                      </p:to>
                                    </p:set>
                                    <p:anim calcmode="lin" valueType="num">
                                      <p:cBhvr additive="base">
                                        <p:cTn id="211" dur="1000" fill="hold"/>
                                        <p:tgtEl>
                                          <p:spTgt spid="21"/>
                                        </p:tgtEl>
                                        <p:attrNameLst>
                                          <p:attrName>ppt_x</p:attrName>
                                        </p:attrNameLst>
                                      </p:cBhvr>
                                      <p:tavLst>
                                        <p:tav tm="0">
                                          <p:val>
                                            <p:strVal val="1+#ppt_w/2"/>
                                          </p:val>
                                        </p:tav>
                                        <p:tav tm="100000">
                                          <p:val>
                                            <p:strVal val="#ppt_x"/>
                                          </p:val>
                                        </p:tav>
                                      </p:tavLst>
                                    </p:anim>
                                    <p:anim calcmode="lin" valueType="num">
                                      <p:cBhvr additive="base">
                                        <p:cTn id="212" dur="1000" fill="hold"/>
                                        <p:tgtEl>
                                          <p:spTgt spid="21"/>
                                        </p:tgtEl>
                                        <p:attrNameLst>
                                          <p:attrName>ppt_y</p:attrName>
                                        </p:attrNameLst>
                                      </p:cBhvr>
                                      <p:tavLst>
                                        <p:tav tm="0">
                                          <p:val>
                                            <p:strVal val="0-#ppt_h/2"/>
                                          </p:val>
                                        </p:tav>
                                        <p:tav tm="100000">
                                          <p:val>
                                            <p:strVal val="#ppt_y"/>
                                          </p:val>
                                        </p:tav>
                                      </p:tavLst>
                                    </p:anim>
                                  </p:childTnLst>
                                </p:cTn>
                              </p:par>
                            </p:childTnLst>
                          </p:cTn>
                        </p:par>
                        <p:par>
                          <p:cTn id="213" fill="hold">
                            <p:stCondLst>
                              <p:cond delay="3000"/>
                            </p:stCondLst>
                            <p:childTnLst>
                              <p:par>
                                <p:cTn id="214" presetID="63" presetClass="path" presetSubtype="0" accel="50000" decel="50000" fill="hold" nodeType="afterEffect">
                                  <p:stCondLst>
                                    <p:cond delay="0"/>
                                  </p:stCondLst>
                                  <p:childTnLst>
                                    <p:animMotion origin="layout" path="M -6.25E-7 -1.85185E-6 L 0.19089 -0.3375 " pathEditMode="relative" rAng="0" ptsTypes="AA">
                                      <p:cBhvr>
                                        <p:cTn id="215" dur="1000" fill="hold"/>
                                        <p:tgtEl>
                                          <p:spTgt spid="21"/>
                                        </p:tgtEl>
                                        <p:attrNameLst>
                                          <p:attrName>ppt_x</p:attrName>
                                          <p:attrName>ppt_y</p:attrName>
                                        </p:attrNameLst>
                                      </p:cBhvr>
                                      <p:rCtr x="9544" y="-16875"/>
                                    </p:animMotion>
                                  </p:childTnLst>
                                </p:cTn>
                              </p:par>
                              <p:par>
                                <p:cTn id="216" presetID="22" presetClass="entr" presetSubtype="4" fill="hold" nodeType="withEffect">
                                  <p:stCondLst>
                                    <p:cond delay="250"/>
                                  </p:stCondLst>
                                  <p:childTnLst>
                                    <p:set>
                                      <p:cBhvr>
                                        <p:cTn id="217" dur="1" fill="hold">
                                          <p:stCondLst>
                                            <p:cond delay="0"/>
                                          </p:stCondLst>
                                        </p:cTn>
                                        <p:tgtEl>
                                          <p:spTgt spid="25"/>
                                        </p:tgtEl>
                                        <p:attrNameLst>
                                          <p:attrName>style.visibility</p:attrName>
                                        </p:attrNameLst>
                                      </p:cBhvr>
                                      <p:to>
                                        <p:strVal val="visible"/>
                                      </p:to>
                                    </p:set>
                                    <p:animEffect transition="in" filter="wipe(down)">
                                      <p:cBhvr>
                                        <p:cTn id="218" dur="1000"/>
                                        <p:tgtEl>
                                          <p:spTgt spid="25"/>
                                        </p:tgtEl>
                                      </p:cBhvr>
                                    </p:animEffect>
                                  </p:childTnLst>
                                </p:cTn>
                              </p:par>
                            </p:childTnLst>
                          </p:cTn>
                        </p:par>
                        <p:par>
                          <p:cTn id="219" fill="hold">
                            <p:stCondLst>
                              <p:cond delay="4250"/>
                            </p:stCondLst>
                            <p:childTnLst>
                              <p:par>
                                <p:cTn id="220" presetID="2" presetClass="exit" presetSubtype="8" fill="hold" nodeType="afterEffect">
                                  <p:stCondLst>
                                    <p:cond delay="0"/>
                                  </p:stCondLst>
                                  <p:childTnLst>
                                    <p:anim calcmode="lin" valueType="num">
                                      <p:cBhvr additive="base">
                                        <p:cTn id="221" dur="500"/>
                                        <p:tgtEl>
                                          <p:spTgt spid="20"/>
                                        </p:tgtEl>
                                        <p:attrNameLst>
                                          <p:attrName>ppt_x</p:attrName>
                                        </p:attrNameLst>
                                      </p:cBhvr>
                                      <p:tavLst>
                                        <p:tav tm="0">
                                          <p:val>
                                            <p:strVal val="ppt_x"/>
                                          </p:val>
                                        </p:tav>
                                        <p:tav tm="100000">
                                          <p:val>
                                            <p:strVal val="0-ppt_w/2"/>
                                          </p:val>
                                        </p:tav>
                                      </p:tavLst>
                                    </p:anim>
                                    <p:anim calcmode="lin" valueType="num">
                                      <p:cBhvr additive="base">
                                        <p:cTn id="222" dur="500"/>
                                        <p:tgtEl>
                                          <p:spTgt spid="20"/>
                                        </p:tgtEl>
                                        <p:attrNameLst>
                                          <p:attrName>ppt_y</p:attrName>
                                        </p:attrNameLst>
                                      </p:cBhvr>
                                      <p:tavLst>
                                        <p:tav tm="0">
                                          <p:val>
                                            <p:strVal val="ppt_y"/>
                                          </p:val>
                                        </p:tav>
                                        <p:tav tm="100000">
                                          <p:val>
                                            <p:strVal val="ppt_y"/>
                                          </p:val>
                                        </p:tav>
                                      </p:tavLst>
                                    </p:anim>
                                    <p:set>
                                      <p:cBhvr>
                                        <p:cTn id="223" dur="1" fill="hold">
                                          <p:stCondLst>
                                            <p:cond delay="499"/>
                                          </p:stCondLst>
                                        </p:cTn>
                                        <p:tgtEl>
                                          <p:spTgt spid="20"/>
                                        </p:tgtEl>
                                        <p:attrNameLst>
                                          <p:attrName>style.visibility</p:attrName>
                                        </p:attrNameLst>
                                      </p:cBhvr>
                                      <p:to>
                                        <p:strVal val="hidden"/>
                                      </p:to>
                                    </p:set>
                                  </p:childTnLst>
                                </p:cTn>
                              </p:par>
                              <p:par>
                                <p:cTn id="224" presetID="47" presetClass="exit" presetSubtype="0" fill="hold" nodeType="withEffect">
                                  <p:stCondLst>
                                    <p:cond delay="0"/>
                                  </p:stCondLst>
                                  <p:childTnLst>
                                    <p:animEffect transition="out" filter="fade">
                                      <p:cBhvr>
                                        <p:cTn id="225" dur="1000"/>
                                        <p:tgtEl>
                                          <p:spTgt spid="21"/>
                                        </p:tgtEl>
                                      </p:cBhvr>
                                    </p:animEffect>
                                    <p:anim calcmode="lin" valueType="num">
                                      <p:cBhvr>
                                        <p:cTn id="226" dur="1000"/>
                                        <p:tgtEl>
                                          <p:spTgt spid="21"/>
                                        </p:tgtEl>
                                        <p:attrNameLst>
                                          <p:attrName>ppt_x</p:attrName>
                                        </p:attrNameLst>
                                      </p:cBhvr>
                                      <p:tavLst>
                                        <p:tav tm="0">
                                          <p:val>
                                            <p:strVal val="ppt_x"/>
                                          </p:val>
                                        </p:tav>
                                        <p:tav tm="100000">
                                          <p:val>
                                            <p:strVal val="ppt_x"/>
                                          </p:val>
                                        </p:tav>
                                      </p:tavLst>
                                    </p:anim>
                                    <p:anim calcmode="lin" valueType="num">
                                      <p:cBhvr>
                                        <p:cTn id="227" dur="1000"/>
                                        <p:tgtEl>
                                          <p:spTgt spid="21"/>
                                        </p:tgtEl>
                                        <p:attrNameLst>
                                          <p:attrName>ppt_y</p:attrName>
                                        </p:attrNameLst>
                                      </p:cBhvr>
                                      <p:tavLst>
                                        <p:tav tm="0">
                                          <p:val>
                                            <p:strVal val="ppt_y"/>
                                          </p:val>
                                        </p:tav>
                                        <p:tav tm="100000">
                                          <p:val>
                                            <p:strVal val="ppt_y-.1"/>
                                          </p:val>
                                        </p:tav>
                                      </p:tavLst>
                                    </p:anim>
                                    <p:set>
                                      <p:cBhvr>
                                        <p:cTn id="228" dur="1" fill="hold">
                                          <p:stCondLst>
                                            <p:cond delay="999"/>
                                          </p:stCondLst>
                                        </p:cTn>
                                        <p:tgtEl>
                                          <p:spTgt spid="21"/>
                                        </p:tgtEl>
                                        <p:attrNameLst>
                                          <p:attrName>style.visibility</p:attrName>
                                        </p:attrNameLst>
                                      </p:cBhvr>
                                      <p:to>
                                        <p:strVal val="hidden"/>
                                      </p:to>
                                    </p:set>
                                  </p:childTnLst>
                                </p:cTn>
                              </p:par>
                            </p:childTnLst>
                          </p:cTn>
                        </p:par>
                      </p:childTnLst>
                    </p:cTn>
                  </p:par>
                  <p:par>
                    <p:cTn id="229" fill="hold">
                      <p:stCondLst>
                        <p:cond delay="indefinite"/>
                      </p:stCondLst>
                      <p:childTnLst>
                        <p:par>
                          <p:cTn id="230" fill="hold">
                            <p:stCondLst>
                              <p:cond delay="0"/>
                            </p:stCondLst>
                            <p:childTnLst>
                              <p:par>
                                <p:cTn id="231" presetID="53" presetClass="entr" presetSubtype="16" fill="hold" grpId="0" nodeType="clickEffect">
                                  <p:stCondLst>
                                    <p:cond delay="0"/>
                                  </p:stCondLst>
                                  <p:childTnLst>
                                    <p:set>
                                      <p:cBhvr>
                                        <p:cTn id="232" dur="1" fill="hold">
                                          <p:stCondLst>
                                            <p:cond delay="0"/>
                                          </p:stCondLst>
                                        </p:cTn>
                                        <p:tgtEl>
                                          <p:spTgt spid="29"/>
                                        </p:tgtEl>
                                        <p:attrNameLst>
                                          <p:attrName>style.visibility</p:attrName>
                                        </p:attrNameLst>
                                      </p:cBhvr>
                                      <p:to>
                                        <p:strVal val="visible"/>
                                      </p:to>
                                    </p:set>
                                    <p:anim calcmode="lin" valueType="num">
                                      <p:cBhvr>
                                        <p:cTn id="233" dur="1000" fill="hold"/>
                                        <p:tgtEl>
                                          <p:spTgt spid="29"/>
                                        </p:tgtEl>
                                        <p:attrNameLst>
                                          <p:attrName>ppt_w</p:attrName>
                                        </p:attrNameLst>
                                      </p:cBhvr>
                                      <p:tavLst>
                                        <p:tav tm="0">
                                          <p:val>
                                            <p:fltVal val="0"/>
                                          </p:val>
                                        </p:tav>
                                        <p:tav tm="100000">
                                          <p:val>
                                            <p:strVal val="#ppt_w"/>
                                          </p:val>
                                        </p:tav>
                                      </p:tavLst>
                                    </p:anim>
                                    <p:anim calcmode="lin" valueType="num">
                                      <p:cBhvr>
                                        <p:cTn id="234" dur="1000" fill="hold"/>
                                        <p:tgtEl>
                                          <p:spTgt spid="29"/>
                                        </p:tgtEl>
                                        <p:attrNameLst>
                                          <p:attrName>ppt_h</p:attrName>
                                        </p:attrNameLst>
                                      </p:cBhvr>
                                      <p:tavLst>
                                        <p:tav tm="0">
                                          <p:val>
                                            <p:fltVal val="0"/>
                                          </p:val>
                                        </p:tav>
                                        <p:tav tm="100000">
                                          <p:val>
                                            <p:strVal val="#ppt_h"/>
                                          </p:val>
                                        </p:tav>
                                      </p:tavLst>
                                    </p:anim>
                                    <p:animEffect transition="in" filter="fade">
                                      <p:cBhvr>
                                        <p:cTn id="235" dur="1000"/>
                                        <p:tgtEl>
                                          <p:spTgt spid="29"/>
                                        </p:tgtEl>
                                      </p:cBhvr>
                                    </p:animEffect>
                                  </p:childTnLst>
                                </p:cTn>
                              </p:par>
                            </p:childTnLst>
                          </p:cTn>
                        </p:par>
                      </p:childTnLst>
                    </p:cTn>
                  </p:par>
                  <p:par>
                    <p:cTn id="236" fill="hold">
                      <p:stCondLst>
                        <p:cond delay="indefinite"/>
                      </p:stCondLst>
                      <p:childTnLst>
                        <p:par>
                          <p:cTn id="237" fill="hold">
                            <p:stCondLst>
                              <p:cond delay="0"/>
                            </p:stCondLst>
                            <p:childTnLst>
                              <p:par>
                                <p:cTn id="238" presetID="1" presetClass="exit" presetSubtype="0" fill="hold" grpId="1" nodeType="clickEffect">
                                  <p:stCondLst>
                                    <p:cond delay="0"/>
                                  </p:stCondLst>
                                  <p:childTnLst>
                                    <p:set>
                                      <p:cBhvr>
                                        <p:cTn id="239" dur="1" fill="hold">
                                          <p:stCondLst>
                                            <p:cond delay="0"/>
                                          </p:stCondLst>
                                        </p:cTn>
                                        <p:tgtEl>
                                          <p:spTgt spid="29"/>
                                        </p:tgtEl>
                                        <p:attrNameLst>
                                          <p:attrName>style.visibility</p:attrName>
                                        </p:attrNameLst>
                                      </p:cBhvr>
                                      <p:to>
                                        <p:strVal val="hidden"/>
                                      </p:to>
                                    </p:set>
                                  </p:childTnLst>
                                </p:cTn>
                              </p:par>
                            </p:childTnLst>
                          </p:cTn>
                        </p:par>
                      </p:childTnLst>
                    </p:cTn>
                  </p:par>
                  <p:par>
                    <p:cTn id="240" fill="hold">
                      <p:stCondLst>
                        <p:cond delay="indefinite"/>
                      </p:stCondLst>
                      <p:childTnLst>
                        <p:par>
                          <p:cTn id="241" fill="hold">
                            <p:stCondLst>
                              <p:cond delay="0"/>
                            </p:stCondLst>
                            <p:childTnLst>
                              <p:par>
                                <p:cTn id="242" presetID="53" presetClass="entr" presetSubtype="16" fill="hold" grpId="0" nodeType="clickEffect">
                                  <p:stCondLst>
                                    <p:cond delay="0"/>
                                  </p:stCondLst>
                                  <p:childTnLst>
                                    <p:set>
                                      <p:cBhvr>
                                        <p:cTn id="243" dur="1" fill="hold">
                                          <p:stCondLst>
                                            <p:cond delay="0"/>
                                          </p:stCondLst>
                                        </p:cTn>
                                        <p:tgtEl>
                                          <p:spTgt spid="39"/>
                                        </p:tgtEl>
                                        <p:attrNameLst>
                                          <p:attrName>style.visibility</p:attrName>
                                        </p:attrNameLst>
                                      </p:cBhvr>
                                      <p:to>
                                        <p:strVal val="visible"/>
                                      </p:to>
                                    </p:set>
                                    <p:anim calcmode="lin" valueType="num">
                                      <p:cBhvr>
                                        <p:cTn id="244" dur="1000" fill="hold"/>
                                        <p:tgtEl>
                                          <p:spTgt spid="39"/>
                                        </p:tgtEl>
                                        <p:attrNameLst>
                                          <p:attrName>ppt_w</p:attrName>
                                        </p:attrNameLst>
                                      </p:cBhvr>
                                      <p:tavLst>
                                        <p:tav tm="0">
                                          <p:val>
                                            <p:fltVal val="0"/>
                                          </p:val>
                                        </p:tav>
                                        <p:tav tm="100000">
                                          <p:val>
                                            <p:strVal val="#ppt_w"/>
                                          </p:val>
                                        </p:tav>
                                      </p:tavLst>
                                    </p:anim>
                                    <p:anim calcmode="lin" valueType="num">
                                      <p:cBhvr>
                                        <p:cTn id="245" dur="1000" fill="hold"/>
                                        <p:tgtEl>
                                          <p:spTgt spid="39"/>
                                        </p:tgtEl>
                                        <p:attrNameLst>
                                          <p:attrName>ppt_h</p:attrName>
                                        </p:attrNameLst>
                                      </p:cBhvr>
                                      <p:tavLst>
                                        <p:tav tm="0">
                                          <p:val>
                                            <p:fltVal val="0"/>
                                          </p:val>
                                        </p:tav>
                                        <p:tav tm="100000">
                                          <p:val>
                                            <p:strVal val="#ppt_h"/>
                                          </p:val>
                                        </p:tav>
                                      </p:tavLst>
                                    </p:anim>
                                    <p:animEffect transition="in" filter="fade">
                                      <p:cBhvr>
                                        <p:cTn id="246" dur="1000"/>
                                        <p:tgtEl>
                                          <p:spTgt spid="39"/>
                                        </p:tgtEl>
                                      </p:cBhvr>
                                    </p:animEffect>
                                  </p:childTnLst>
                                </p:cTn>
                              </p:par>
                            </p:childTnLst>
                          </p:cTn>
                        </p:par>
                      </p:childTnLst>
                    </p:cTn>
                  </p:par>
                  <p:par>
                    <p:cTn id="247" fill="hold">
                      <p:stCondLst>
                        <p:cond delay="indefinite"/>
                      </p:stCondLst>
                      <p:childTnLst>
                        <p:par>
                          <p:cTn id="248" fill="hold">
                            <p:stCondLst>
                              <p:cond delay="0"/>
                            </p:stCondLst>
                            <p:childTnLst>
                              <p:par>
                                <p:cTn id="249" presetID="21" presetClass="entr" presetSubtype="1" fill="hold" grpId="0" nodeType="clickEffect">
                                  <p:stCondLst>
                                    <p:cond delay="0"/>
                                  </p:stCondLst>
                                  <p:childTnLst>
                                    <p:set>
                                      <p:cBhvr>
                                        <p:cTn id="250" dur="1" fill="hold">
                                          <p:stCondLst>
                                            <p:cond delay="0"/>
                                          </p:stCondLst>
                                        </p:cTn>
                                        <p:tgtEl>
                                          <p:spTgt spid="15"/>
                                        </p:tgtEl>
                                        <p:attrNameLst>
                                          <p:attrName>style.visibility</p:attrName>
                                        </p:attrNameLst>
                                      </p:cBhvr>
                                      <p:to>
                                        <p:strVal val="visible"/>
                                      </p:to>
                                    </p:set>
                                    <p:animEffect transition="in" filter="wheel(1)">
                                      <p:cBhvr>
                                        <p:cTn id="251" dur="2000"/>
                                        <p:tgtEl>
                                          <p:spTgt spid="15"/>
                                        </p:tgtEl>
                                      </p:cBhvr>
                                    </p:animEffect>
                                  </p:childTnLst>
                                </p:cTn>
                              </p:par>
                            </p:childTnLst>
                          </p:cTn>
                        </p:par>
                        <p:par>
                          <p:cTn id="252" fill="hold">
                            <p:stCondLst>
                              <p:cond delay="2000"/>
                            </p:stCondLst>
                            <p:childTnLst>
                              <p:par>
                                <p:cTn id="253" presetID="10" presetClass="exit" presetSubtype="0" fill="hold" grpId="1" nodeType="afterEffect">
                                  <p:stCondLst>
                                    <p:cond delay="0"/>
                                  </p:stCondLst>
                                  <p:childTnLst>
                                    <p:animEffect transition="out" filter="fade">
                                      <p:cBhvr>
                                        <p:cTn id="254" dur="250"/>
                                        <p:tgtEl>
                                          <p:spTgt spid="7"/>
                                        </p:tgtEl>
                                      </p:cBhvr>
                                    </p:animEffect>
                                    <p:set>
                                      <p:cBhvr>
                                        <p:cTn id="255" dur="1" fill="hold">
                                          <p:stCondLst>
                                            <p:cond delay="249"/>
                                          </p:stCondLst>
                                        </p:cTn>
                                        <p:tgtEl>
                                          <p:spTgt spid="7"/>
                                        </p:tgtEl>
                                        <p:attrNameLst>
                                          <p:attrName>style.visibility</p:attrName>
                                        </p:attrNameLst>
                                      </p:cBhvr>
                                      <p:to>
                                        <p:strVal val="hidden"/>
                                      </p:to>
                                    </p:set>
                                  </p:childTnLst>
                                </p:cTn>
                              </p:par>
                              <p:par>
                                <p:cTn id="256" presetID="10" presetClass="exit" presetSubtype="0" fill="hold" grpId="1" nodeType="withEffect">
                                  <p:stCondLst>
                                    <p:cond delay="0"/>
                                  </p:stCondLst>
                                  <p:childTnLst>
                                    <p:animEffect transition="out" filter="fade">
                                      <p:cBhvr>
                                        <p:cTn id="257" dur="250"/>
                                        <p:tgtEl>
                                          <p:spTgt spid="8"/>
                                        </p:tgtEl>
                                      </p:cBhvr>
                                    </p:animEffect>
                                    <p:set>
                                      <p:cBhvr>
                                        <p:cTn id="258" dur="1" fill="hold">
                                          <p:stCondLst>
                                            <p:cond delay="249"/>
                                          </p:stCondLst>
                                        </p:cTn>
                                        <p:tgtEl>
                                          <p:spTgt spid="8"/>
                                        </p:tgtEl>
                                        <p:attrNameLst>
                                          <p:attrName>style.visibility</p:attrName>
                                        </p:attrNameLst>
                                      </p:cBhvr>
                                      <p:to>
                                        <p:strVal val="hidden"/>
                                      </p:to>
                                    </p:set>
                                  </p:childTnLst>
                                </p:cTn>
                              </p:par>
                              <p:par>
                                <p:cTn id="259" presetID="10" presetClass="exit" presetSubtype="0" fill="hold" grpId="2" nodeType="withEffect">
                                  <p:stCondLst>
                                    <p:cond delay="0"/>
                                  </p:stCondLst>
                                  <p:childTnLst>
                                    <p:animEffect transition="out" filter="fade">
                                      <p:cBhvr>
                                        <p:cTn id="260" dur="250"/>
                                        <p:tgtEl>
                                          <p:spTgt spid="12"/>
                                        </p:tgtEl>
                                      </p:cBhvr>
                                    </p:animEffect>
                                    <p:set>
                                      <p:cBhvr>
                                        <p:cTn id="261" dur="1" fill="hold">
                                          <p:stCondLst>
                                            <p:cond delay="249"/>
                                          </p:stCondLst>
                                        </p:cTn>
                                        <p:tgtEl>
                                          <p:spTgt spid="12"/>
                                        </p:tgtEl>
                                        <p:attrNameLst>
                                          <p:attrName>style.visibility</p:attrName>
                                        </p:attrNameLst>
                                      </p:cBhvr>
                                      <p:to>
                                        <p:strVal val="hidden"/>
                                      </p:to>
                                    </p:set>
                                  </p:childTnLst>
                                </p:cTn>
                              </p:par>
                              <p:par>
                                <p:cTn id="262" presetID="10" presetClass="exit" presetSubtype="0" fill="hold" grpId="1" nodeType="withEffect">
                                  <p:stCondLst>
                                    <p:cond delay="0"/>
                                  </p:stCondLst>
                                  <p:childTnLst>
                                    <p:animEffect transition="out" filter="fade">
                                      <p:cBhvr>
                                        <p:cTn id="263" dur="250"/>
                                        <p:tgtEl>
                                          <p:spTgt spid="14"/>
                                        </p:tgtEl>
                                      </p:cBhvr>
                                    </p:animEffect>
                                    <p:set>
                                      <p:cBhvr>
                                        <p:cTn id="264" dur="1" fill="hold">
                                          <p:stCondLst>
                                            <p:cond delay="249"/>
                                          </p:stCondLst>
                                        </p:cTn>
                                        <p:tgtEl>
                                          <p:spTgt spid="14"/>
                                        </p:tgtEl>
                                        <p:attrNameLst>
                                          <p:attrName>style.visibility</p:attrName>
                                        </p:attrNameLst>
                                      </p:cBhvr>
                                      <p:to>
                                        <p:strVal val="hidden"/>
                                      </p:to>
                                    </p:set>
                                  </p:childTnLst>
                                </p:cTn>
                              </p:par>
                              <p:par>
                                <p:cTn id="265" presetID="10" presetClass="exit" presetSubtype="0" fill="hold" nodeType="withEffect">
                                  <p:stCondLst>
                                    <p:cond delay="0"/>
                                  </p:stCondLst>
                                  <p:childTnLst>
                                    <p:animEffect transition="out" filter="fade">
                                      <p:cBhvr>
                                        <p:cTn id="266" dur="250"/>
                                        <p:tgtEl>
                                          <p:spTgt spid="23"/>
                                        </p:tgtEl>
                                      </p:cBhvr>
                                    </p:animEffect>
                                    <p:set>
                                      <p:cBhvr>
                                        <p:cTn id="267" dur="1" fill="hold">
                                          <p:stCondLst>
                                            <p:cond delay="249"/>
                                          </p:stCondLst>
                                        </p:cTn>
                                        <p:tgtEl>
                                          <p:spTgt spid="23"/>
                                        </p:tgtEl>
                                        <p:attrNameLst>
                                          <p:attrName>style.visibility</p:attrName>
                                        </p:attrNameLst>
                                      </p:cBhvr>
                                      <p:to>
                                        <p:strVal val="hidden"/>
                                      </p:to>
                                    </p:set>
                                  </p:childTnLst>
                                </p:cTn>
                              </p:par>
                              <p:par>
                                <p:cTn id="268" presetID="10" presetClass="exit" presetSubtype="0" fill="hold" nodeType="withEffect">
                                  <p:stCondLst>
                                    <p:cond delay="0"/>
                                  </p:stCondLst>
                                  <p:childTnLst>
                                    <p:animEffect transition="out" filter="fade">
                                      <p:cBhvr>
                                        <p:cTn id="269" dur="250"/>
                                        <p:tgtEl>
                                          <p:spTgt spid="24"/>
                                        </p:tgtEl>
                                      </p:cBhvr>
                                    </p:animEffect>
                                    <p:set>
                                      <p:cBhvr>
                                        <p:cTn id="270" dur="1" fill="hold">
                                          <p:stCondLst>
                                            <p:cond delay="249"/>
                                          </p:stCondLst>
                                        </p:cTn>
                                        <p:tgtEl>
                                          <p:spTgt spid="24"/>
                                        </p:tgtEl>
                                        <p:attrNameLst>
                                          <p:attrName>style.visibility</p:attrName>
                                        </p:attrNameLst>
                                      </p:cBhvr>
                                      <p:to>
                                        <p:strVal val="hidden"/>
                                      </p:to>
                                    </p:set>
                                  </p:childTnLst>
                                </p:cTn>
                              </p:par>
                              <p:par>
                                <p:cTn id="271" presetID="10" presetClass="exit" presetSubtype="0" fill="hold" nodeType="withEffect">
                                  <p:stCondLst>
                                    <p:cond delay="0"/>
                                  </p:stCondLst>
                                  <p:childTnLst>
                                    <p:animEffect transition="out" filter="fade">
                                      <p:cBhvr>
                                        <p:cTn id="272" dur="250"/>
                                        <p:tgtEl>
                                          <p:spTgt spid="25"/>
                                        </p:tgtEl>
                                      </p:cBhvr>
                                    </p:animEffect>
                                    <p:set>
                                      <p:cBhvr>
                                        <p:cTn id="273" dur="1" fill="hold">
                                          <p:stCondLst>
                                            <p:cond delay="249"/>
                                          </p:stCondLst>
                                        </p:cTn>
                                        <p:tgtEl>
                                          <p:spTgt spid="25"/>
                                        </p:tgtEl>
                                        <p:attrNameLst>
                                          <p:attrName>style.visibility</p:attrName>
                                        </p:attrNameLst>
                                      </p:cBhvr>
                                      <p:to>
                                        <p:strVal val="hidden"/>
                                      </p:to>
                                    </p:set>
                                  </p:childTnLst>
                                </p:cTn>
                              </p:par>
                            </p:childTnLst>
                          </p:cTn>
                        </p:par>
                      </p:childTnLst>
                    </p:cTn>
                  </p:par>
                  <p:par>
                    <p:cTn id="274" fill="hold">
                      <p:stCondLst>
                        <p:cond delay="indefinite"/>
                      </p:stCondLst>
                      <p:childTnLst>
                        <p:par>
                          <p:cTn id="275" fill="hold">
                            <p:stCondLst>
                              <p:cond delay="0"/>
                            </p:stCondLst>
                            <p:childTnLst>
                              <p:par>
                                <p:cTn id="276" presetID="53" presetClass="entr" presetSubtype="16" fill="hold" grpId="0" nodeType="clickEffect">
                                  <p:stCondLst>
                                    <p:cond delay="0"/>
                                  </p:stCondLst>
                                  <p:childTnLst>
                                    <p:set>
                                      <p:cBhvr>
                                        <p:cTn id="277" dur="1" fill="hold">
                                          <p:stCondLst>
                                            <p:cond delay="0"/>
                                          </p:stCondLst>
                                        </p:cTn>
                                        <p:tgtEl>
                                          <p:spTgt spid="28"/>
                                        </p:tgtEl>
                                        <p:attrNameLst>
                                          <p:attrName>style.visibility</p:attrName>
                                        </p:attrNameLst>
                                      </p:cBhvr>
                                      <p:to>
                                        <p:strVal val="visible"/>
                                      </p:to>
                                    </p:set>
                                    <p:anim calcmode="lin" valueType="num">
                                      <p:cBhvr>
                                        <p:cTn id="278" dur="1000" fill="hold"/>
                                        <p:tgtEl>
                                          <p:spTgt spid="28"/>
                                        </p:tgtEl>
                                        <p:attrNameLst>
                                          <p:attrName>ppt_w</p:attrName>
                                        </p:attrNameLst>
                                      </p:cBhvr>
                                      <p:tavLst>
                                        <p:tav tm="0">
                                          <p:val>
                                            <p:fltVal val="0"/>
                                          </p:val>
                                        </p:tav>
                                        <p:tav tm="100000">
                                          <p:val>
                                            <p:strVal val="#ppt_w"/>
                                          </p:val>
                                        </p:tav>
                                      </p:tavLst>
                                    </p:anim>
                                    <p:anim calcmode="lin" valueType="num">
                                      <p:cBhvr>
                                        <p:cTn id="279" dur="1000" fill="hold"/>
                                        <p:tgtEl>
                                          <p:spTgt spid="28"/>
                                        </p:tgtEl>
                                        <p:attrNameLst>
                                          <p:attrName>ppt_h</p:attrName>
                                        </p:attrNameLst>
                                      </p:cBhvr>
                                      <p:tavLst>
                                        <p:tav tm="0">
                                          <p:val>
                                            <p:fltVal val="0"/>
                                          </p:val>
                                        </p:tav>
                                        <p:tav tm="100000">
                                          <p:val>
                                            <p:strVal val="#ppt_h"/>
                                          </p:val>
                                        </p:tav>
                                      </p:tavLst>
                                    </p:anim>
                                    <p:animEffect transition="in" filter="fade">
                                      <p:cBhvr>
                                        <p:cTn id="280"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7" grpId="1" animBg="1"/>
      <p:bldP spid="8" grpId="0" animBg="1"/>
      <p:bldP spid="8" grpId="1" animBg="1"/>
      <p:bldP spid="9" grpId="0"/>
      <p:bldP spid="10" grpId="0"/>
      <p:bldP spid="11" grpId="0"/>
      <p:bldP spid="12" grpId="0" animBg="1"/>
      <p:bldP spid="12" grpId="1" animBg="1"/>
      <p:bldP spid="12" grpId="2" animBg="1"/>
      <p:bldP spid="13" grpId="0"/>
      <p:bldP spid="14" grpId="0" animBg="1"/>
      <p:bldP spid="14" grpId="1" animBg="1"/>
      <p:bldP spid="15" grpId="0" animBg="1"/>
      <p:bldP spid="27" grpId="0" animBg="1"/>
      <p:bldP spid="28" grpId="0"/>
      <p:bldP spid="29" grpId="0"/>
      <p:bldP spid="29" grpId="1"/>
      <p:bldP spid="30" grpId="0"/>
      <p:bldP spid="30" grpId="1"/>
      <p:bldP spid="31" grpId="0"/>
      <p:bldP spid="31" grpId="1"/>
      <p:bldP spid="32" grpId="0"/>
      <p:bldP spid="32" grpId="1"/>
      <p:bldP spid="33" grpId="0"/>
      <p:bldP spid="33" grpId="1"/>
      <p:bldP spid="34" grpId="0"/>
      <p:bldP spid="35" grpId="0"/>
      <p:bldP spid="36" grpId="0"/>
      <p:bldP spid="37" grpId="0"/>
      <p:bldP spid="38" grpId="0"/>
      <p:bldP spid="3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a:extLst>
              <a:ext uri="{FF2B5EF4-FFF2-40B4-BE49-F238E27FC236}">
                <a16:creationId xmlns:a16="http://schemas.microsoft.com/office/drawing/2014/main" id="{4D4F7442-7277-CD71-3C08-EAB25CDAA2CF}"/>
              </a:ext>
            </a:extLst>
          </p:cNvPr>
          <p:cNvSpPr txBox="1">
            <a:spLocks/>
          </p:cNvSpPr>
          <p:nvPr/>
        </p:nvSpPr>
        <p:spPr>
          <a:xfrm>
            <a:off x="1084028" y="6372383"/>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7/23/2026</a:t>
            </a:fld>
            <a:endParaRPr lang="en-US" sz="1400">
              <a:latin typeface="NikoshBAN" panose="02000000000000000000" pitchFamily="2" charset="0"/>
              <a:cs typeface="NikoshBAN" panose="02000000000000000000" pitchFamily="2" charset="0"/>
            </a:endParaRPr>
          </a:p>
        </p:txBody>
      </p:sp>
      <p:sp>
        <p:nvSpPr>
          <p:cNvPr id="5" name="Slide Number Placeholder 3">
            <a:extLst>
              <a:ext uri="{FF2B5EF4-FFF2-40B4-BE49-F238E27FC236}">
                <a16:creationId xmlns:a16="http://schemas.microsoft.com/office/drawing/2014/main" id="{2C25DAD9-752F-D8CF-4C21-1D5FF9EF3381}"/>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12</a:t>
            </a:fld>
            <a:endParaRPr lang="en-US">
              <a:latin typeface="NikoshBAN" panose="02000000000000000000" pitchFamily="2" charset="0"/>
              <a:cs typeface="NikoshBAN" panose="02000000000000000000" pitchFamily="2" charset="0"/>
            </a:endParaRPr>
          </a:p>
        </p:txBody>
      </p:sp>
      <p:sp>
        <p:nvSpPr>
          <p:cNvPr id="6" name="Rectangle 5">
            <a:extLst>
              <a:ext uri="{FF2B5EF4-FFF2-40B4-BE49-F238E27FC236}">
                <a16:creationId xmlns:a16="http://schemas.microsoft.com/office/drawing/2014/main" id="{B5B71CC2-5859-3092-7419-5E4055515E92}"/>
              </a:ext>
            </a:extLst>
          </p:cNvPr>
          <p:cNvSpPr/>
          <p:nvPr/>
        </p:nvSpPr>
        <p:spPr>
          <a:xfrm>
            <a:off x="532434" y="273090"/>
            <a:ext cx="3224863" cy="64633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একক কাজ      </a:t>
            </a:r>
          </a:p>
        </p:txBody>
      </p:sp>
      <p:grpSp>
        <p:nvGrpSpPr>
          <p:cNvPr id="7" name="Group 6">
            <a:extLst>
              <a:ext uri="{FF2B5EF4-FFF2-40B4-BE49-F238E27FC236}">
                <a16:creationId xmlns:a16="http://schemas.microsoft.com/office/drawing/2014/main" id="{8AA497DD-4339-65B3-BC81-198CD8817D10}"/>
              </a:ext>
            </a:extLst>
          </p:cNvPr>
          <p:cNvGrpSpPr/>
          <p:nvPr/>
        </p:nvGrpSpPr>
        <p:grpSpPr>
          <a:xfrm>
            <a:off x="484515" y="2014067"/>
            <a:ext cx="9971642" cy="1801802"/>
            <a:chOff x="1560577" y="3754309"/>
            <a:chExt cx="9682814" cy="1801802"/>
          </a:xfrm>
        </p:grpSpPr>
        <p:grpSp>
          <p:nvGrpSpPr>
            <p:cNvPr id="8" name="Group 7">
              <a:extLst>
                <a:ext uri="{FF2B5EF4-FFF2-40B4-BE49-F238E27FC236}">
                  <a16:creationId xmlns:a16="http://schemas.microsoft.com/office/drawing/2014/main" id="{8958FF13-F6A5-41DE-F84F-0D7422D1B76F}"/>
                </a:ext>
              </a:extLst>
            </p:cNvPr>
            <p:cNvGrpSpPr/>
            <p:nvPr/>
          </p:nvGrpSpPr>
          <p:grpSpPr>
            <a:xfrm>
              <a:off x="1560577" y="3754309"/>
              <a:ext cx="9682814" cy="1801802"/>
              <a:chOff x="1749749" y="3391322"/>
              <a:chExt cx="9682814" cy="1801802"/>
            </a:xfrm>
          </p:grpSpPr>
          <p:sp>
            <p:nvSpPr>
              <p:cNvPr id="10" name="Chevron 36">
                <a:extLst>
                  <a:ext uri="{FF2B5EF4-FFF2-40B4-BE49-F238E27FC236}">
                    <a16:creationId xmlns:a16="http://schemas.microsoft.com/office/drawing/2014/main" id="{7B718195-1062-B881-98F6-CA2D4F4316B0}"/>
                  </a:ext>
                </a:extLst>
              </p:cNvPr>
              <p:cNvSpPr/>
              <p:nvPr/>
            </p:nvSpPr>
            <p:spPr>
              <a:xfrm>
                <a:off x="2986990" y="3903872"/>
                <a:ext cx="2109997" cy="791970"/>
              </a:xfrm>
              <a:prstGeom prst="chevron">
                <a:avLst>
                  <a:gd name="adj" fmla="val 70610"/>
                </a:avLst>
              </a:prstGeom>
              <a:solidFill>
                <a:schemeClr val="accent1">
                  <a:lumMod val="40000"/>
                  <a:lumOff val="6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11" name="Chevron 37">
                <a:extLst>
                  <a:ext uri="{FF2B5EF4-FFF2-40B4-BE49-F238E27FC236}">
                    <a16:creationId xmlns:a16="http://schemas.microsoft.com/office/drawing/2014/main" id="{4E05F4B8-B30B-D6C6-2E91-876EFB416B21}"/>
                  </a:ext>
                </a:extLst>
              </p:cNvPr>
              <p:cNvSpPr/>
              <p:nvPr/>
            </p:nvSpPr>
            <p:spPr>
              <a:xfrm>
                <a:off x="4031114" y="3903872"/>
                <a:ext cx="2109997" cy="791970"/>
              </a:xfrm>
              <a:prstGeom prst="chevron">
                <a:avLst>
                  <a:gd name="adj" fmla="val 70610"/>
                </a:avLst>
              </a:prstGeom>
              <a:solidFill>
                <a:schemeClr val="accent2">
                  <a:lumMod val="40000"/>
                  <a:lumOff val="6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12" name="Chevron 38">
                <a:extLst>
                  <a:ext uri="{FF2B5EF4-FFF2-40B4-BE49-F238E27FC236}">
                    <a16:creationId xmlns:a16="http://schemas.microsoft.com/office/drawing/2014/main" id="{152DB281-4409-BE39-D793-1D96E50AE25E}"/>
                  </a:ext>
                </a:extLst>
              </p:cNvPr>
              <p:cNvSpPr/>
              <p:nvPr/>
            </p:nvSpPr>
            <p:spPr>
              <a:xfrm>
                <a:off x="4907742" y="3900319"/>
                <a:ext cx="2109997" cy="787889"/>
              </a:xfrm>
              <a:prstGeom prst="chevron">
                <a:avLst>
                  <a:gd name="adj" fmla="val 70610"/>
                </a:avLst>
              </a:prstGeom>
              <a:solidFill>
                <a:schemeClr val="tx2">
                  <a:lumMod val="60000"/>
                  <a:lumOff val="4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13" name="Chevron 39">
                <a:extLst>
                  <a:ext uri="{FF2B5EF4-FFF2-40B4-BE49-F238E27FC236}">
                    <a16:creationId xmlns:a16="http://schemas.microsoft.com/office/drawing/2014/main" id="{184E1275-3872-7E6C-3A7B-D51070267EE7}"/>
                  </a:ext>
                </a:extLst>
              </p:cNvPr>
              <p:cNvSpPr/>
              <p:nvPr/>
            </p:nvSpPr>
            <p:spPr>
              <a:xfrm>
                <a:off x="5987598" y="3896238"/>
                <a:ext cx="2109997" cy="791970"/>
              </a:xfrm>
              <a:prstGeom prst="chevron">
                <a:avLst>
                  <a:gd name="adj" fmla="val 70610"/>
                </a:avLst>
              </a:prstGeom>
              <a:solidFill>
                <a:schemeClr val="accent4">
                  <a:lumMod val="40000"/>
                  <a:lumOff val="6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14" name="Freeform: Shape 12">
                <a:extLst>
                  <a:ext uri="{FF2B5EF4-FFF2-40B4-BE49-F238E27FC236}">
                    <a16:creationId xmlns:a16="http://schemas.microsoft.com/office/drawing/2014/main" id="{10EA27F5-9BFB-55B6-4378-EFFDF4F33C9E}"/>
                  </a:ext>
                </a:extLst>
              </p:cNvPr>
              <p:cNvSpPr/>
              <p:nvPr/>
            </p:nvSpPr>
            <p:spPr>
              <a:xfrm rot="5400000">
                <a:off x="8914930" y="2178209"/>
                <a:ext cx="799604" cy="4235662"/>
              </a:xfrm>
              <a:custGeom>
                <a:avLst/>
                <a:gdLst>
                  <a:gd name="connsiteX0" fmla="*/ 0 w 799604"/>
                  <a:gd name="connsiteY0" fmla="*/ 4235662 h 4235662"/>
                  <a:gd name="connsiteX1" fmla="*/ 0 w 799604"/>
                  <a:gd name="connsiteY1" fmla="*/ 941022 h 4235662"/>
                  <a:gd name="connsiteX2" fmla="*/ 0 w 799604"/>
                  <a:gd name="connsiteY2" fmla="*/ 903763 h 4235662"/>
                  <a:gd name="connsiteX3" fmla="*/ 39573 w 799604"/>
                  <a:gd name="connsiteY3" fmla="*/ 847878 h 4235662"/>
                  <a:gd name="connsiteX4" fmla="*/ 399802 w 799604"/>
                  <a:gd name="connsiteY4" fmla="*/ 0 h 4235662"/>
                  <a:gd name="connsiteX5" fmla="*/ 771481 w 799604"/>
                  <a:gd name="connsiteY5" fmla="*/ 874829 h 4235662"/>
                  <a:gd name="connsiteX6" fmla="*/ 791970 w 799604"/>
                  <a:gd name="connsiteY6" fmla="*/ 903763 h 4235662"/>
                  <a:gd name="connsiteX7" fmla="*/ 791970 w 799604"/>
                  <a:gd name="connsiteY7" fmla="*/ 923054 h 4235662"/>
                  <a:gd name="connsiteX8" fmla="*/ 799604 w 799604"/>
                  <a:gd name="connsiteY8" fmla="*/ 941022 h 4235662"/>
                  <a:gd name="connsiteX9" fmla="*/ 791970 w 799604"/>
                  <a:gd name="connsiteY9" fmla="*/ 941022 h 4235662"/>
                  <a:gd name="connsiteX10" fmla="*/ 791970 w 799604"/>
                  <a:gd name="connsiteY10" fmla="*/ 4235662 h 4235662"/>
                  <a:gd name="connsiteX11" fmla="*/ 395985 w 799604"/>
                  <a:gd name="connsiteY11" fmla="*/ 3676452 h 4235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99604" h="4235662">
                    <a:moveTo>
                      <a:pt x="0" y="4235662"/>
                    </a:moveTo>
                    <a:lnTo>
                      <a:pt x="0" y="941022"/>
                    </a:lnTo>
                    <a:lnTo>
                      <a:pt x="0" y="903763"/>
                    </a:lnTo>
                    <a:lnTo>
                      <a:pt x="39573" y="847878"/>
                    </a:lnTo>
                    <a:lnTo>
                      <a:pt x="399802" y="0"/>
                    </a:lnTo>
                    <a:lnTo>
                      <a:pt x="771481" y="874829"/>
                    </a:lnTo>
                    <a:lnTo>
                      <a:pt x="791970" y="903763"/>
                    </a:lnTo>
                    <a:lnTo>
                      <a:pt x="791970" y="923054"/>
                    </a:lnTo>
                    <a:lnTo>
                      <a:pt x="799604" y="941022"/>
                    </a:lnTo>
                    <a:lnTo>
                      <a:pt x="791970" y="941022"/>
                    </a:lnTo>
                    <a:lnTo>
                      <a:pt x="791970" y="4235662"/>
                    </a:lnTo>
                    <a:lnTo>
                      <a:pt x="395985" y="3676452"/>
                    </a:lnTo>
                    <a:close/>
                  </a:path>
                </a:pathLst>
              </a:cu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3">
                <a:extLst>
                  <a:ext uri="{FF2B5EF4-FFF2-40B4-BE49-F238E27FC236}">
                    <a16:creationId xmlns:a16="http://schemas.microsoft.com/office/drawing/2014/main" id="{A34CD267-5938-B3F0-0B70-98944693657F}"/>
                  </a:ext>
                </a:extLst>
              </p:cNvPr>
              <p:cNvSpPr/>
              <p:nvPr/>
            </p:nvSpPr>
            <p:spPr>
              <a:xfrm>
                <a:off x="1749749" y="3391322"/>
                <a:ext cx="1940856" cy="1801802"/>
              </a:xfrm>
              <a:custGeom>
                <a:avLst/>
                <a:gdLst>
                  <a:gd name="connsiteX0" fmla="*/ 1187831 w 1940856"/>
                  <a:gd name="connsiteY0" fmla="*/ 0 h 1801802"/>
                  <a:gd name="connsiteX1" fmla="*/ 1940856 w 1940856"/>
                  <a:gd name="connsiteY1" fmla="*/ 900901 h 1801802"/>
                  <a:gd name="connsiteX2" fmla="*/ 1187831 w 1940856"/>
                  <a:gd name="connsiteY2" fmla="*/ 1801802 h 1801802"/>
                  <a:gd name="connsiteX3" fmla="*/ 1187831 w 1940856"/>
                  <a:gd name="connsiteY3" fmla="*/ 1351352 h 1801802"/>
                  <a:gd name="connsiteX4" fmla="*/ 525992 w 1940856"/>
                  <a:gd name="connsiteY4" fmla="*/ 1351352 h 1801802"/>
                  <a:gd name="connsiteX5" fmla="*/ 515325 w 1940856"/>
                  <a:gd name="connsiteY5" fmla="*/ 1359065 h 1801802"/>
                  <a:gd name="connsiteX6" fmla="*/ 370939 w 1940856"/>
                  <a:gd name="connsiteY6" fmla="*/ 1397898 h 1801802"/>
                  <a:gd name="connsiteX7" fmla="*/ 226553 w 1940856"/>
                  <a:gd name="connsiteY7" fmla="*/ 1359065 h 1801802"/>
                  <a:gd name="connsiteX8" fmla="*/ 215887 w 1940856"/>
                  <a:gd name="connsiteY8" fmla="*/ 1351352 h 1801802"/>
                  <a:gd name="connsiteX9" fmla="*/ 209725 w 1940856"/>
                  <a:gd name="connsiteY9" fmla="*/ 1351352 h 1801802"/>
                  <a:gd name="connsiteX10" fmla="*/ 209725 w 1940856"/>
                  <a:gd name="connsiteY10" fmla="*/ 1346897 h 1801802"/>
                  <a:gd name="connsiteX11" fmla="*/ 163544 w 1940856"/>
                  <a:gd name="connsiteY11" fmla="*/ 1313504 h 1801802"/>
                  <a:gd name="connsiteX12" fmla="*/ 0 w 1940856"/>
                  <a:gd name="connsiteY12" fmla="*/ 903740 h 1801802"/>
                  <a:gd name="connsiteX13" fmla="*/ 163544 w 1940856"/>
                  <a:gd name="connsiteY13" fmla="*/ 493977 h 1801802"/>
                  <a:gd name="connsiteX14" fmla="*/ 209725 w 1940856"/>
                  <a:gd name="connsiteY14" fmla="*/ 460583 h 1801802"/>
                  <a:gd name="connsiteX15" fmla="*/ 209725 w 1940856"/>
                  <a:gd name="connsiteY15" fmla="*/ 450451 h 1801802"/>
                  <a:gd name="connsiteX16" fmla="*/ 223738 w 1940856"/>
                  <a:gd name="connsiteY16" fmla="*/ 450451 h 1801802"/>
                  <a:gd name="connsiteX17" fmla="*/ 226553 w 1940856"/>
                  <a:gd name="connsiteY17" fmla="*/ 448416 h 1801802"/>
                  <a:gd name="connsiteX18" fmla="*/ 370939 w 1940856"/>
                  <a:gd name="connsiteY18" fmla="*/ 409582 h 1801802"/>
                  <a:gd name="connsiteX19" fmla="*/ 515325 w 1940856"/>
                  <a:gd name="connsiteY19" fmla="*/ 448416 h 1801802"/>
                  <a:gd name="connsiteX20" fmla="*/ 518141 w 1940856"/>
                  <a:gd name="connsiteY20" fmla="*/ 450451 h 1801802"/>
                  <a:gd name="connsiteX21" fmla="*/ 1187831 w 1940856"/>
                  <a:gd name="connsiteY21" fmla="*/ 450451 h 180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40856" h="1801802">
                    <a:moveTo>
                      <a:pt x="1187831" y="0"/>
                    </a:moveTo>
                    <a:lnTo>
                      <a:pt x="1940856" y="900901"/>
                    </a:lnTo>
                    <a:lnTo>
                      <a:pt x="1187831" y="1801802"/>
                    </a:lnTo>
                    <a:lnTo>
                      <a:pt x="1187831" y="1351352"/>
                    </a:lnTo>
                    <a:lnTo>
                      <a:pt x="525992" y="1351352"/>
                    </a:lnTo>
                    <a:lnTo>
                      <a:pt x="515325" y="1359065"/>
                    </a:lnTo>
                    <a:cubicBezTo>
                      <a:pt x="470947" y="1384071"/>
                      <a:pt x="422155" y="1397898"/>
                      <a:pt x="370939" y="1397898"/>
                    </a:cubicBezTo>
                    <a:cubicBezTo>
                      <a:pt x="319723" y="1397898"/>
                      <a:pt x="270931" y="1384071"/>
                      <a:pt x="226553" y="1359065"/>
                    </a:cubicBezTo>
                    <a:lnTo>
                      <a:pt x="215887" y="1351352"/>
                    </a:lnTo>
                    <a:lnTo>
                      <a:pt x="209725" y="1351352"/>
                    </a:lnTo>
                    <a:lnTo>
                      <a:pt x="209725" y="1346897"/>
                    </a:lnTo>
                    <a:lnTo>
                      <a:pt x="163544" y="1313504"/>
                    </a:lnTo>
                    <a:cubicBezTo>
                      <a:pt x="64873" y="1224700"/>
                      <a:pt x="0" y="1074313"/>
                      <a:pt x="0" y="903740"/>
                    </a:cubicBezTo>
                    <a:cubicBezTo>
                      <a:pt x="0" y="733168"/>
                      <a:pt x="64873" y="582780"/>
                      <a:pt x="163544" y="493977"/>
                    </a:cubicBezTo>
                    <a:lnTo>
                      <a:pt x="209725" y="460583"/>
                    </a:lnTo>
                    <a:lnTo>
                      <a:pt x="209725" y="450451"/>
                    </a:lnTo>
                    <a:lnTo>
                      <a:pt x="223738" y="450451"/>
                    </a:lnTo>
                    <a:lnTo>
                      <a:pt x="226553" y="448416"/>
                    </a:lnTo>
                    <a:cubicBezTo>
                      <a:pt x="270931" y="423410"/>
                      <a:pt x="319723" y="409582"/>
                      <a:pt x="370939" y="409582"/>
                    </a:cubicBezTo>
                    <a:cubicBezTo>
                      <a:pt x="422155" y="409582"/>
                      <a:pt x="470947" y="423410"/>
                      <a:pt x="515325" y="448416"/>
                    </a:cubicBezTo>
                    <a:lnTo>
                      <a:pt x="518141" y="450451"/>
                    </a:lnTo>
                    <a:lnTo>
                      <a:pt x="1187831" y="450451"/>
                    </a:lnTo>
                    <a:close/>
                  </a:path>
                </a:pathLst>
              </a:cu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9" name="Freeform 25">
              <a:extLst>
                <a:ext uri="{FF2B5EF4-FFF2-40B4-BE49-F238E27FC236}">
                  <a16:creationId xmlns:a16="http://schemas.microsoft.com/office/drawing/2014/main" id="{E31358BA-0EEC-1B63-CEB8-0629E1C3A807}"/>
                </a:ext>
              </a:extLst>
            </p:cNvPr>
            <p:cNvSpPr/>
            <p:nvPr/>
          </p:nvSpPr>
          <p:spPr>
            <a:xfrm>
              <a:off x="1991011" y="4339930"/>
              <a:ext cx="8346335" cy="633144"/>
            </a:xfrm>
            <a:custGeom>
              <a:avLst/>
              <a:gdLst>
                <a:gd name="connsiteX0" fmla="*/ 0 w 9529357"/>
                <a:gd name="connsiteY0" fmla="*/ 0 h 1393639"/>
                <a:gd name="connsiteX1" fmla="*/ 9529357 w 9529357"/>
                <a:gd name="connsiteY1" fmla="*/ 0 h 1393639"/>
                <a:gd name="connsiteX2" fmla="*/ 9529357 w 9529357"/>
                <a:gd name="connsiteY2" fmla="*/ 1393639 h 1393639"/>
                <a:gd name="connsiteX3" fmla="*/ 0 w 9529357"/>
                <a:gd name="connsiteY3" fmla="*/ 1393639 h 1393639"/>
                <a:gd name="connsiteX4" fmla="*/ 0 w 9529357"/>
                <a:gd name="connsiteY4" fmla="*/ 0 h 1393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9357" h="1393639">
                  <a:moveTo>
                    <a:pt x="0" y="0"/>
                  </a:moveTo>
                  <a:lnTo>
                    <a:pt x="9529357" y="0"/>
                  </a:lnTo>
                  <a:lnTo>
                    <a:pt x="9529357" y="1393639"/>
                  </a:lnTo>
                  <a:lnTo>
                    <a:pt x="0" y="1393639"/>
                  </a:lnTo>
                  <a:lnTo>
                    <a:pt x="0" y="0"/>
                  </a:lnTo>
                  <a:close/>
                </a:path>
              </a:pathLst>
            </a:custGeom>
            <a:scene3d>
              <a:camera prst="orthographicFront">
                <a:rot lat="0" lon="0" rev="0"/>
              </a:camera>
              <a:lightRig rig="contrasting" dir="t">
                <a:rot lat="0" lon="0" rev="1200000"/>
              </a:lightRig>
            </a:scene3d>
            <a:sp3d z="300000" contourW="12700" prstMaterial="flat">
              <a:bevelT w="177800" h="254000"/>
              <a:bevelB w="152400"/>
            </a:sp3d>
          </p:spPr>
          <p:style>
            <a:lnRef idx="0">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l" defTabSz="1600200">
                <a:lnSpc>
                  <a:spcPct val="90000"/>
                </a:lnSpc>
                <a:spcBef>
                  <a:spcPct val="0"/>
                </a:spcBef>
                <a:spcAft>
                  <a:spcPct val="35000"/>
                </a:spcAft>
              </a:pPr>
              <a:endParaRPr lang="en-US" sz="3600" kern="1200" dirty="0"/>
            </a:p>
          </p:txBody>
        </p:sp>
      </p:grpSp>
      <p:sp>
        <p:nvSpPr>
          <p:cNvPr id="16" name="Rectangle 15">
            <a:extLst>
              <a:ext uri="{FF2B5EF4-FFF2-40B4-BE49-F238E27FC236}">
                <a16:creationId xmlns:a16="http://schemas.microsoft.com/office/drawing/2014/main" id="{789828BF-878F-D0CA-45DE-363443663F5D}"/>
              </a:ext>
            </a:extLst>
          </p:cNvPr>
          <p:cNvSpPr/>
          <p:nvPr/>
        </p:nvSpPr>
        <p:spPr>
          <a:xfrm>
            <a:off x="484515" y="2672695"/>
            <a:ext cx="9155640" cy="584775"/>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marL="571500" indent="-571500" algn="ctr">
              <a:buFont typeface="Wingdings" panose="05000000000000000000" pitchFamily="2" charset="2"/>
              <a:buChar char="v"/>
            </a:pPr>
            <a:r>
              <a:rPr lang="en-US" sz="3200" dirty="0">
                <a:latin typeface="NikoshBAN" panose="02000000000000000000" pitchFamily="2" charset="0"/>
                <a:cs typeface="NikoshBAN" panose="02000000000000000000" pitchFamily="2" charset="0"/>
              </a:rPr>
              <a:t>বৃত্তের ব্যাসার্ধ এবং ব্যাস এর মধ্যে সম্পর্ক কী?      </a:t>
            </a:r>
          </a:p>
        </p:txBody>
      </p:sp>
      <p:sp>
        <p:nvSpPr>
          <p:cNvPr id="17" name="Rectangle 16">
            <a:extLst>
              <a:ext uri="{FF2B5EF4-FFF2-40B4-BE49-F238E27FC236}">
                <a16:creationId xmlns:a16="http://schemas.microsoft.com/office/drawing/2014/main" id="{4CD835C3-F55A-1884-03B1-69FE12F4BDB5}"/>
              </a:ext>
            </a:extLst>
          </p:cNvPr>
          <p:cNvSpPr/>
          <p:nvPr/>
        </p:nvSpPr>
        <p:spPr>
          <a:xfrm>
            <a:off x="248461" y="4060619"/>
            <a:ext cx="11373564" cy="1384995"/>
          </a:xfrm>
          <a:prstGeom prst="rect">
            <a:avLst/>
          </a:prstGeom>
          <a:noFill/>
          <a:scene3d>
            <a:camera prst="obliqueBottomLeft"/>
            <a:lightRig rig="threePt" dir="t"/>
          </a:scene3d>
          <a:sp3d>
            <a:bevelT w="0" h="514350" prst="convex"/>
          </a:sp3d>
        </p:spPr>
        <p:txBody>
          <a:bodyPr wrap="square">
            <a:spAutoFit/>
          </a:bodyPr>
          <a:lstStyle/>
          <a:p>
            <a:pPr algn="ctr"/>
            <a:r>
              <a:rPr lang="en-US" sz="28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ব্যাসার্ধ হলো কেন্দ্র থেকে পরিধির দূরত্ব। ব্যাস হলো বৃত্তের কেন্দ্রগামী </a:t>
            </a:r>
            <a:r>
              <a:rPr lang="en-US" sz="28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জ্যা</a:t>
            </a:r>
            <a:r>
              <a:rPr lang="en-US" sz="28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p>
          <a:p>
            <a:pPr algn="ctr"/>
            <a:r>
              <a:rPr lang="en-US" sz="28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সুতরাং একটি বৃত্তের ব্যাসার্ধ হলো ব্যাসের অর্ধেক অথবা ব্যাস হলো ব্যাসার্ধের দ্বিগুণ।        </a:t>
            </a:r>
          </a:p>
        </p:txBody>
      </p:sp>
      <p:pic>
        <p:nvPicPr>
          <p:cNvPr id="18" name="Picture 17">
            <a:extLst>
              <a:ext uri="{FF2B5EF4-FFF2-40B4-BE49-F238E27FC236}">
                <a16:creationId xmlns:a16="http://schemas.microsoft.com/office/drawing/2014/main" id="{F32A81C1-DD71-2FCD-33CC-8B5BDEAB66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3000" y="33090"/>
            <a:ext cx="4274916" cy="2260138"/>
          </a:xfrm>
          <a:prstGeom prst="ellipse">
            <a:avLst/>
          </a:prstGeom>
          <a:ln>
            <a:noFill/>
          </a:ln>
          <a:effectLst>
            <a:softEdge rad="112500"/>
          </a:effectLst>
        </p:spPr>
      </p:pic>
    </p:spTree>
    <p:extLst>
      <p:ext uri="{BB962C8B-B14F-4D97-AF65-F5344CB8AC3E}">
        <p14:creationId xmlns:p14="http://schemas.microsoft.com/office/powerpoint/2010/main" val="891110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0-#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1000" fill="hold"/>
                                        <p:tgtEl>
                                          <p:spTgt spid="17"/>
                                        </p:tgtEl>
                                        <p:attrNameLst>
                                          <p:attrName>ppt_w</p:attrName>
                                        </p:attrNameLst>
                                      </p:cBhvr>
                                      <p:tavLst>
                                        <p:tav tm="0">
                                          <p:val>
                                            <p:fltVal val="0"/>
                                          </p:val>
                                        </p:tav>
                                        <p:tav tm="100000">
                                          <p:val>
                                            <p:strVal val="#ppt_w"/>
                                          </p:val>
                                        </p:tav>
                                      </p:tavLst>
                                    </p:anim>
                                    <p:anim calcmode="lin" valueType="num">
                                      <p:cBhvr>
                                        <p:cTn id="25" dur="1000" fill="hold"/>
                                        <p:tgtEl>
                                          <p:spTgt spid="17"/>
                                        </p:tgtEl>
                                        <p:attrNameLst>
                                          <p:attrName>ppt_h</p:attrName>
                                        </p:attrNameLst>
                                      </p:cBhvr>
                                      <p:tavLst>
                                        <p:tav tm="0">
                                          <p:val>
                                            <p:fltVal val="0"/>
                                          </p:val>
                                        </p:tav>
                                        <p:tav tm="100000">
                                          <p:val>
                                            <p:strVal val="#ppt_h"/>
                                          </p:val>
                                        </p:tav>
                                      </p:tavLst>
                                    </p:anim>
                                    <p:animEffect transition="in" filter="fade">
                                      <p:cBhvr>
                                        <p:cTn id="2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a:extLst>
              <a:ext uri="{FF2B5EF4-FFF2-40B4-BE49-F238E27FC236}">
                <a16:creationId xmlns:a16="http://schemas.microsoft.com/office/drawing/2014/main" id="{0399954A-9526-B868-FEC8-CE64946C0D94}"/>
              </a:ext>
            </a:extLst>
          </p:cNvPr>
          <p:cNvSpPr txBox="1">
            <a:spLocks/>
          </p:cNvSpPr>
          <p:nvPr/>
        </p:nvSpPr>
        <p:spPr>
          <a:xfrm>
            <a:off x="979517" y="6360834"/>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7/23/2026</a:t>
            </a:fld>
            <a:endParaRPr lang="en-US" sz="1400" dirty="0">
              <a:latin typeface="NikoshBAN" panose="02000000000000000000" pitchFamily="2" charset="0"/>
              <a:cs typeface="NikoshBAN" panose="02000000000000000000" pitchFamily="2" charset="0"/>
            </a:endParaRPr>
          </a:p>
        </p:txBody>
      </p:sp>
      <p:sp>
        <p:nvSpPr>
          <p:cNvPr id="5" name="Slide Number Placeholder 3">
            <a:extLst>
              <a:ext uri="{FF2B5EF4-FFF2-40B4-BE49-F238E27FC236}">
                <a16:creationId xmlns:a16="http://schemas.microsoft.com/office/drawing/2014/main" id="{50D74F56-6FF2-9362-4CA5-27989F703991}"/>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13</a:t>
            </a:fld>
            <a:endParaRPr lang="en-US">
              <a:latin typeface="NikoshBAN" panose="02000000000000000000" pitchFamily="2" charset="0"/>
              <a:cs typeface="NikoshBAN" panose="02000000000000000000" pitchFamily="2" charset="0"/>
            </a:endParaRPr>
          </a:p>
        </p:txBody>
      </p:sp>
      <p:sp>
        <p:nvSpPr>
          <p:cNvPr id="6" name="TextBox 5">
            <a:extLst>
              <a:ext uri="{FF2B5EF4-FFF2-40B4-BE49-F238E27FC236}">
                <a16:creationId xmlns:a16="http://schemas.microsoft.com/office/drawing/2014/main" id="{FB02962E-CB73-95AE-6D33-FF404FE92E66}"/>
              </a:ext>
            </a:extLst>
          </p:cNvPr>
          <p:cNvSpPr txBox="1"/>
          <p:nvPr/>
        </p:nvSpPr>
        <p:spPr>
          <a:xfrm>
            <a:off x="-110311" y="321304"/>
            <a:ext cx="7732050" cy="584775"/>
          </a:xfrm>
          <a:prstGeom prst="rect">
            <a:avLst/>
          </a:prstGeom>
          <a:noFill/>
          <a:ln w="57150">
            <a:noFill/>
          </a:ln>
        </p:spPr>
        <p:txBody>
          <a:bodyPr wrap="square" rtlCol="0">
            <a:spAutoFit/>
          </a:bodyPr>
          <a:lstStyle/>
          <a:p>
            <a:pPr algn="ctr"/>
            <a:r>
              <a:rPr lang="en-US" sz="32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বইয়ের</a:t>
            </a:r>
            <a:r>
              <a:rPr lang="en-US"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১৫৯ নং </a:t>
            </a:r>
            <a:r>
              <a:rPr lang="bn-IN"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পৃষ্ঠা </a:t>
            </a:r>
            <a:r>
              <a:rPr lang="en-US"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খুলে দেখো</a:t>
            </a:r>
            <a:r>
              <a:rPr lang="bn-IN"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endParaRPr lang="en-US"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pic>
        <p:nvPicPr>
          <p:cNvPr id="7" name="Picture 6">
            <a:extLst>
              <a:ext uri="{FF2B5EF4-FFF2-40B4-BE49-F238E27FC236}">
                <a16:creationId xmlns:a16="http://schemas.microsoft.com/office/drawing/2014/main" id="{F9D86196-6FBB-15D7-E5DA-AC4EDF69242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80882" y="1215218"/>
            <a:ext cx="4826642" cy="48316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3F8D3A2A-589B-662E-5599-5F0FD22103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895" y="1475709"/>
            <a:ext cx="5579082" cy="4184311"/>
          </a:xfrm>
          <a:prstGeom prst="ellipse">
            <a:avLst/>
          </a:prstGeom>
          <a:ln>
            <a:noFill/>
          </a:ln>
          <a:effectLst>
            <a:softEdge rad="112500"/>
          </a:effectLst>
        </p:spPr>
      </p:pic>
    </p:spTree>
    <p:extLst>
      <p:ext uri="{BB962C8B-B14F-4D97-AF65-F5344CB8AC3E}">
        <p14:creationId xmlns:p14="http://schemas.microsoft.com/office/powerpoint/2010/main" val="1126897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a:extLst>
              <a:ext uri="{FF2B5EF4-FFF2-40B4-BE49-F238E27FC236}">
                <a16:creationId xmlns:a16="http://schemas.microsoft.com/office/drawing/2014/main" id="{4970EA23-1E53-412B-FA24-28DF4BAE6545}"/>
              </a:ext>
            </a:extLst>
          </p:cNvPr>
          <p:cNvSpPr txBox="1">
            <a:spLocks/>
          </p:cNvSpPr>
          <p:nvPr/>
        </p:nvSpPr>
        <p:spPr>
          <a:xfrm>
            <a:off x="1084028" y="6376959"/>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7/23/2026</a:t>
            </a:fld>
            <a:endParaRPr lang="en-US" sz="1400" dirty="0">
              <a:latin typeface="NikoshBAN" panose="02000000000000000000" pitchFamily="2" charset="0"/>
              <a:cs typeface="NikoshBAN" panose="02000000000000000000" pitchFamily="2" charset="0"/>
            </a:endParaRPr>
          </a:p>
        </p:txBody>
      </p:sp>
      <p:sp>
        <p:nvSpPr>
          <p:cNvPr id="5" name="Slide Number Placeholder 3">
            <a:extLst>
              <a:ext uri="{FF2B5EF4-FFF2-40B4-BE49-F238E27FC236}">
                <a16:creationId xmlns:a16="http://schemas.microsoft.com/office/drawing/2014/main" id="{E6DA02BA-3C1F-2B8B-542E-8178FD1507CB}"/>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14</a:t>
            </a:fld>
            <a:endParaRPr lang="en-US">
              <a:latin typeface="NikoshBAN" panose="02000000000000000000" pitchFamily="2" charset="0"/>
              <a:cs typeface="NikoshBAN" panose="02000000000000000000" pitchFamily="2" charset="0"/>
            </a:endParaRPr>
          </a:p>
        </p:txBody>
      </p:sp>
      <p:sp>
        <p:nvSpPr>
          <p:cNvPr id="6" name="Rectangle: Rounded Corners 19">
            <a:extLst>
              <a:ext uri="{FF2B5EF4-FFF2-40B4-BE49-F238E27FC236}">
                <a16:creationId xmlns:a16="http://schemas.microsoft.com/office/drawing/2014/main" id="{619C0880-5E17-975A-DA56-04A2964CE506}"/>
              </a:ext>
            </a:extLst>
          </p:cNvPr>
          <p:cNvSpPr/>
          <p:nvPr/>
        </p:nvSpPr>
        <p:spPr>
          <a:xfrm>
            <a:off x="4761399" y="1600783"/>
            <a:ext cx="6265889" cy="3060186"/>
          </a:xfrm>
          <a:prstGeom prst="roundRect">
            <a:avLst>
              <a:gd name="adj" fmla="val 50000"/>
            </a:avLst>
          </a:prstGeom>
          <a:gradFill>
            <a:gsLst>
              <a:gs pos="0">
                <a:srgbClr val="FF5050">
                  <a:alpha val="0"/>
                </a:srgbClr>
              </a:gs>
              <a:gs pos="61000">
                <a:schemeClr val="accent1">
                  <a:lumMod val="45000"/>
                  <a:lumOff val="55000"/>
                </a:schemeClr>
              </a:gs>
              <a:gs pos="83000">
                <a:schemeClr val="bg1">
                  <a:alpha val="19000"/>
                </a:schemeClr>
              </a:gs>
              <a:gs pos="100000">
                <a:schemeClr val="accent1">
                  <a:lumMod val="30000"/>
                  <a:lumOff val="70000"/>
                </a:schemeClr>
              </a:gs>
            </a:gsLst>
            <a:lin ang="5400000" scaled="1"/>
          </a:gradFill>
          <a:ln w="38100">
            <a:solidFill>
              <a:srgbClr val="66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ikoshBAN" panose="02000000000000000000" pitchFamily="2" charset="0"/>
              <a:cs typeface="NikoshBAN" panose="02000000000000000000" pitchFamily="2" charset="0"/>
            </a:endParaRPr>
          </a:p>
        </p:txBody>
      </p:sp>
      <p:sp>
        <p:nvSpPr>
          <p:cNvPr id="7" name="Rectangle 6">
            <a:extLst>
              <a:ext uri="{FF2B5EF4-FFF2-40B4-BE49-F238E27FC236}">
                <a16:creationId xmlns:a16="http://schemas.microsoft.com/office/drawing/2014/main" id="{B2F6E5A9-C398-1DA2-7E53-BD7BCEF25E39}"/>
              </a:ext>
            </a:extLst>
          </p:cNvPr>
          <p:cNvSpPr/>
          <p:nvPr/>
        </p:nvSpPr>
        <p:spPr>
          <a:xfrm>
            <a:off x="8980927" y="379035"/>
            <a:ext cx="2661006"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bn-BD"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লীয়</a:t>
            </a:r>
            <a:r>
              <a:rPr lang="bn-BD"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কাজ</a:t>
            </a:r>
            <a:endPar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8" name="Rectangle 7">
            <a:extLst>
              <a:ext uri="{FF2B5EF4-FFF2-40B4-BE49-F238E27FC236}">
                <a16:creationId xmlns:a16="http://schemas.microsoft.com/office/drawing/2014/main" id="{8AFF4874-8935-A09A-D948-92C672AD6BBC}"/>
              </a:ext>
            </a:extLst>
          </p:cNvPr>
          <p:cNvSpPr/>
          <p:nvPr/>
        </p:nvSpPr>
        <p:spPr>
          <a:xfrm>
            <a:off x="5092213" y="2379588"/>
            <a:ext cx="5604260" cy="1754326"/>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marL="571500" indent="-571500" algn="ctr">
              <a:buFont typeface="Wingdings" panose="05000000000000000000" pitchFamily="2" charset="2"/>
              <a:buChar char="v"/>
            </a:pPr>
            <a:r>
              <a:rPr lang="en-US" sz="3600" dirty="0">
                <a:latin typeface="NikoshBAN" panose="02000000000000000000" pitchFamily="2" charset="0"/>
                <a:cs typeface="NikoshBAN" panose="02000000000000000000" pitchFamily="2" charset="0"/>
              </a:rPr>
              <a:t>সহজ উপায়ে একটি বৃত্ত অঙ্কন করে বৃত্তের বিভিন্ন অংশ চিহ্নিত কর।       </a:t>
            </a:r>
          </a:p>
        </p:txBody>
      </p:sp>
      <p:pic>
        <p:nvPicPr>
          <p:cNvPr id="9" name="Picture 8">
            <a:extLst>
              <a:ext uri="{FF2B5EF4-FFF2-40B4-BE49-F238E27FC236}">
                <a16:creationId xmlns:a16="http://schemas.microsoft.com/office/drawing/2014/main" id="{B341F77A-CAD4-9FC7-3C90-90628CA695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171" y="1268671"/>
            <a:ext cx="3808290" cy="3976160"/>
          </a:xfrm>
          <a:prstGeom prst="ellipse">
            <a:avLst/>
          </a:prstGeom>
          <a:ln>
            <a:noFill/>
          </a:ln>
          <a:effectLst>
            <a:softEdge rad="112500"/>
          </a:effectLst>
        </p:spPr>
      </p:pic>
    </p:spTree>
    <p:extLst>
      <p:ext uri="{BB962C8B-B14F-4D97-AF65-F5344CB8AC3E}">
        <p14:creationId xmlns:p14="http://schemas.microsoft.com/office/powerpoint/2010/main" val="1005915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Effect transition="in" filter="fade">
                                      <p:cBhvr>
                                        <p:cTn id="2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a:extLst>
              <a:ext uri="{FF2B5EF4-FFF2-40B4-BE49-F238E27FC236}">
                <a16:creationId xmlns:a16="http://schemas.microsoft.com/office/drawing/2014/main" id="{D7EF50E6-6666-8645-3B6C-3CBD37CB8843}"/>
              </a:ext>
            </a:extLst>
          </p:cNvPr>
          <p:cNvSpPr txBox="1">
            <a:spLocks/>
          </p:cNvSpPr>
          <p:nvPr/>
        </p:nvSpPr>
        <p:spPr>
          <a:xfrm>
            <a:off x="1097280" y="6459785"/>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7/23/2026</a:t>
            </a:fld>
            <a:endParaRPr lang="en-US" sz="1400">
              <a:latin typeface="NikoshBAN" panose="02000000000000000000" pitchFamily="2" charset="0"/>
              <a:cs typeface="NikoshBAN" panose="02000000000000000000" pitchFamily="2" charset="0"/>
            </a:endParaRPr>
          </a:p>
        </p:txBody>
      </p:sp>
      <p:sp>
        <p:nvSpPr>
          <p:cNvPr id="5" name="Slide Number Placeholder 3">
            <a:extLst>
              <a:ext uri="{FF2B5EF4-FFF2-40B4-BE49-F238E27FC236}">
                <a16:creationId xmlns:a16="http://schemas.microsoft.com/office/drawing/2014/main" id="{926DFC15-5B05-82D4-DB6A-B2FE2A4CC247}"/>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15</a:t>
            </a:fld>
            <a:endParaRPr lang="en-US">
              <a:latin typeface="NikoshBAN" panose="02000000000000000000" pitchFamily="2" charset="0"/>
              <a:cs typeface="NikoshBAN" panose="02000000000000000000" pitchFamily="2" charset="0"/>
            </a:endParaRPr>
          </a:p>
        </p:txBody>
      </p:sp>
      <p:pic>
        <p:nvPicPr>
          <p:cNvPr id="6" name="Picture 5">
            <a:extLst>
              <a:ext uri="{FF2B5EF4-FFF2-40B4-BE49-F238E27FC236}">
                <a16:creationId xmlns:a16="http://schemas.microsoft.com/office/drawing/2014/main" id="{304C4B56-ED67-8E54-B122-543931C37D0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79517" y="1280697"/>
            <a:ext cx="9487758" cy="5470944"/>
          </a:xfrm>
          <a:prstGeom prst="rect">
            <a:avLst/>
          </a:prstGeom>
        </p:spPr>
      </p:pic>
      <p:sp>
        <p:nvSpPr>
          <p:cNvPr id="7" name="Rectangle 6">
            <a:extLst>
              <a:ext uri="{FF2B5EF4-FFF2-40B4-BE49-F238E27FC236}">
                <a16:creationId xmlns:a16="http://schemas.microsoft.com/office/drawing/2014/main" id="{1B923E0E-9FF1-D369-203D-C6266E05BEB2}"/>
              </a:ext>
            </a:extLst>
          </p:cNvPr>
          <p:cNvSpPr/>
          <p:nvPr/>
        </p:nvSpPr>
        <p:spPr>
          <a:xfrm>
            <a:off x="3956776" y="218751"/>
            <a:ext cx="3527538" cy="707886"/>
          </a:xfrm>
          <a:prstGeom prst="rect">
            <a:avLst/>
          </a:prstGeom>
          <a:ln>
            <a:noFill/>
          </a:ln>
          <a:scene3d>
            <a:camera prst="obliqueBottomLeft"/>
            <a:lightRig rig="threePt" dir="t"/>
          </a:scene3d>
          <a:sp3d>
            <a:bevelT w="0" h="514350" prst="convex"/>
          </a:sp3d>
        </p:spPr>
        <p:txBody>
          <a:bodyPr wrap="square">
            <a:spAutoFit/>
          </a:bodyPr>
          <a:lstStyle/>
          <a:p>
            <a:pPr algn="ctr"/>
            <a:r>
              <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মূল্যায়ন</a:t>
            </a:r>
          </a:p>
        </p:txBody>
      </p:sp>
      <p:sp>
        <p:nvSpPr>
          <p:cNvPr id="8" name="Rectangle 7">
            <a:extLst>
              <a:ext uri="{FF2B5EF4-FFF2-40B4-BE49-F238E27FC236}">
                <a16:creationId xmlns:a16="http://schemas.microsoft.com/office/drawing/2014/main" id="{FFF2EDDE-78CD-E07F-F429-35D6C277C913}"/>
              </a:ext>
            </a:extLst>
          </p:cNvPr>
          <p:cNvSpPr/>
          <p:nvPr/>
        </p:nvSpPr>
        <p:spPr>
          <a:xfrm>
            <a:off x="2029284" y="2619863"/>
            <a:ext cx="7161015"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effectLst>
                  <a:outerShdw blurRad="50800" dist="39000" dir="5460000" algn="tl">
                    <a:srgbClr val="000000">
                      <a:alpha val="38000"/>
                    </a:srgbClr>
                  </a:outerShdw>
                </a:effectLst>
                <a:latin typeface="NikoshBAN" pitchFamily="2" charset="0"/>
                <a:cs typeface="NikoshBAN" pitchFamily="2" charset="0"/>
              </a:rPr>
              <a:t>১</a:t>
            </a:r>
            <a:r>
              <a:rPr lang="bn-BD" sz="3600" b="1" dirty="0">
                <a:ln w="11430"/>
                <a:effectLst>
                  <a:outerShdw blurRad="50800" dist="39000" dir="5460000" algn="tl">
                    <a:srgbClr val="000000">
                      <a:alpha val="38000"/>
                    </a:srgbClr>
                  </a:outerShdw>
                </a:effectLst>
                <a:latin typeface="NikoshBAN" pitchFamily="2" charset="0"/>
                <a:cs typeface="NikoshBAN" pitchFamily="2" charset="0"/>
              </a:rPr>
              <a:t>.</a:t>
            </a:r>
            <a:r>
              <a:rPr lang="en-US" sz="3600" b="1" dirty="0">
                <a:ln w="11430"/>
                <a:effectLst>
                  <a:outerShdw blurRad="50800" dist="39000" dir="5460000" algn="tl">
                    <a:srgbClr val="000000">
                      <a:alpha val="38000"/>
                    </a:srgbClr>
                  </a:outerShdw>
                </a:effectLst>
                <a:latin typeface="NikoshBAN" pitchFamily="2" charset="0"/>
                <a:cs typeface="NikoshBAN" pitchFamily="2" charset="0"/>
              </a:rPr>
              <a:t> বৃত্তের ব্যাস ব্যাসার্ধের কতগুণ </a:t>
            </a:r>
            <a:r>
              <a:rPr lang="bn-BD" sz="3600" b="1" dirty="0">
                <a:ln w="11430"/>
                <a:effectLst>
                  <a:outerShdw blurRad="50800" dist="39000" dir="5460000" algn="tl">
                    <a:srgbClr val="000000">
                      <a:alpha val="38000"/>
                    </a:srgbClr>
                  </a:outerShdw>
                </a:effectLst>
                <a:latin typeface="NikoshBAN" pitchFamily="2" charset="0"/>
                <a:cs typeface="NikoshBAN" pitchFamily="2" charset="0"/>
              </a:rPr>
              <a:t>?</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9" name="Rectangle 8">
            <a:extLst>
              <a:ext uri="{FF2B5EF4-FFF2-40B4-BE49-F238E27FC236}">
                <a16:creationId xmlns:a16="http://schemas.microsoft.com/office/drawing/2014/main" id="{A1186CA7-6AB2-3B91-38C9-80848CA8F1B2}"/>
              </a:ext>
            </a:extLst>
          </p:cNvPr>
          <p:cNvSpPr/>
          <p:nvPr/>
        </p:nvSpPr>
        <p:spPr>
          <a:xfrm>
            <a:off x="1662651" y="2300169"/>
            <a:ext cx="7795648" cy="322288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FDC96B-DF4E-CBCA-AC09-8AAD08A053D9}"/>
              </a:ext>
            </a:extLst>
          </p:cNvPr>
          <p:cNvSpPr/>
          <p:nvPr/>
        </p:nvSpPr>
        <p:spPr>
          <a:xfrm>
            <a:off x="3189252" y="1446271"/>
            <a:ext cx="5367162" cy="523220"/>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2800" b="1" u="sng" dirty="0">
                <a:ln w="11430"/>
                <a:solidFill>
                  <a:srgbClr val="002060"/>
                </a:solidFill>
                <a:effectLst>
                  <a:outerShdw blurRad="50800" dist="39000" dir="5460000" algn="tl">
                    <a:srgbClr val="000000">
                      <a:alpha val="38000"/>
                    </a:srgbClr>
                  </a:outerShdw>
                </a:effectLst>
                <a:latin typeface="NikoshBAN" pitchFamily="2" charset="0"/>
                <a:cs typeface="NikoshBAN" pitchFamily="2" charset="0"/>
              </a:rPr>
              <a:t>সঠিক উত্তরটি বোর্ডে এসে লিখ  </a:t>
            </a:r>
            <a:r>
              <a:rPr lang="bn-BD" sz="2800" b="1" u="sng" dirty="0">
                <a:ln w="11430"/>
                <a:solidFill>
                  <a:srgbClr val="002060"/>
                </a:solidFill>
                <a:effectLst>
                  <a:outerShdw blurRad="50800" dist="39000" dir="5460000" algn="tl">
                    <a:srgbClr val="000000">
                      <a:alpha val="38000"/>
                    </a:srgbClr>
                  </a:outerShdw>
                </a:effectLst>
                <a:latin typeface="NikoshBAN" pitchFamily="2" charset="0"/>
                <a:cs typeface="NikoshBAN" pitchFamily="2" charset="0"/>
              </a:rPr>
              <a:t> </a:t>
            </a:r>
            <a:endParaRPr lang="en-US" sz="2800" b="1" u="sng" dirty="0">
              <a:ln w="11430"/>
              <a:solidFill>
                <a:srgbClr val="002060"/>
              </a:solidFill>
              <a:effectLst>
                <a:outerShdw blurRad="50800" dist="39000" dir="5460000" algn="tl">
                  <a:srgbClr val="000000">
                    <a:alpha val="38000"/>
                  </a:srgbClr>
                </a:outerShdw>
              </a:effectLst>
              <a:latin typeface="NikoshBAN" pitchFamily="2" charset="0"/>
              <a:cs typeface="NikoshBAN" pitchFamily="2" charset="0"/>
            </a:endParaRPr>
          </a:p>
        </p:txBody>
      </p:sp>
      <p:sp>
        <p:nvSpPr>
          <p:cNvPr id="11" name="Rectangle 10">
            <a:extLst>
              <a:ext uri="{FF2B5EF4-FFF2-40B4-BE49-F238E27FC236}">
                <a16:creationId xmlns:a16="http://schemas.microsoft.com/office/drawing/2014/main" id="{15E8DEF6-6C53-4C43-01A1-0EEE7DFC412D}"/>
              </a:ext>
            </a:extLst>
          </p:cNvPr>
          <p:cNvSpPr/>
          <p:nvPr/>
        </p:nvSpPr>
        <p:spPr>
          <a:xfrm>
            <a:off x="2322225" y="3671469"/>
            <a:ext cx="4340318" cy="76944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400" b="1" dirty="0">
                <a:ln w="11430"/>
                <a:effectLst>
                  <a:outerShdw blurRad="50800" dist="39000" dir="5460000" algn="tl">
                    <a:srgbClr val="000000">
                      <a:alpha val="38000"/>
                    </a:srgbClr>
                  </a:outerShdw>
                </a:effectLst>
                <a:latin typeface="NikoshBAN" pitchFamily="2" charset="0"/>
                <a:cs typeface="NikoshBAN" pitchFamily="2" charset="0"/>
              </a:rPr>
              <a:t>ক. </a:t>
            </a:r>
            <a:r>
              <a:rPr lang="en-US" sz="4400" b="1" dirty="0">
                <a:ln w="11430"/>
                <a:effectLst>
                  <a:outerShdw blurRad="50800" dist="39000" dir="5460000" algn="tl">
                    <a:srgbClr val="000000">
                      <a:alpha val="38000"/>
                    </a:srgbClr>
                  </a:outerShdw>
                </a:effectLst>
                <a:latin typeface="NikoshBAN" pitchFamily="2" charset="0"/>
                <a:cs typeface="NikoshBAN" pitchFamily="2" charset="0"/>
              </a:rPr>
              <a:t>একগুণ  </a:t>
            </a:r>
            <a:r>
              <a:rPr lang="bn-BD" sz="44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2" name="Rectangle 11">
            <a:extLst>
              <a:ext uri="{FF2B5EF4-FFF2-40B4-BE49-F238E27FC236}">
                <a16:creationId xmlns:a16="http://schemas.microsoft.com/office/drawing/2014/main" id="{530D09E2-6B16-3995-81AF-0C893C646976}"/>
              </a:ext>
            </a:extLst>
          </p:cNvPr>
          <p:cNvSpPr/>
          <p:nvPr/>
        </p:nvSpPr>
        <p:spPr>
          <a:xfrm>
            <a:off x="6570791" y="3765757"/>
            <a:ext cx="2173408" cy="76944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400" b="1" dirty="0">
                <a:ln w="11430"/>
                <a:effectLst>
                  <a:outerShdw blurRad="50800" dist="39000" dir="5460000" algn="tl">
                    <a:srgbClr val="000000">
                      <a:alpha val="38000"/>
                    </a:srgbClr>
                  </a:outerShdw>
                </a:effectLst>
                <a:latin typeface="NikoshBAN" pitchFamily="2" charset="0"/>
                <a:cs typeface="NikoshBAN" pitchFamily="2" charset="0"/>
              </a:rPr>
              <a:t>খ</a:t>
            </a:r>
            <a:r>
              <a:rPr lang="bn-BD" sz="3600" b="1" dirty="0">
                <a:ln w="11430"/>
                <a:effectLst>
                  <a:outerShdw blurRad="50800" dist="39000" dir="5460000" algn="tl">
                    <a:srgbClr val="000000">
                      <a:alpha val="38000"/>
                    </a:srgbClr>
                  </a:outerShdw>
                </a:effectLst>
                <a:latin typeface="NikoshBAN" pitchFamily="2" charset="0"/>
                <a:cs typeface="NikoshBAN" pitchFamily="2" charset="0"/>
              </a:rPr>
              <a:t>.</a:t>
            </a:r>
            <a:r>
              <a:rPr lang="en-US" sz="3600" b="1" dirty="0">
                <a:ln w="11430"/>
                <a:effectLst>
                  <a:outerShdw blurRad="50800" dist="39000" dir="5460000" algn="tl">
                    <a:srgbClr val="000000">
                      <a:alpha val="38000"/>
                    </a:srgbClr>
                  </a:outerShdw>
                </a:effectLst>
                <a:latin typeface="NikoshBAN" pitchFamily="2" charset="0"/>
                <a:cs typeface="NikoshBAN" pitchFamily="2" charset="0"/>
              </a:rPr>
              <a:t> দ্বিগুণ  </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3" name="Rectangle 12">
            <a:extLst>
              <a:ext uri="{FF2B5EF4-FFF2-40B4-BE49-F238E27FC236}">
                <a16:creationId xmlns:a16="http://schemas.microsoft.com/office/drawing/2014/main" id="{0C6CE544-F75B-2B5C-9F11-423D52ECA3A0}"/>
              </a:ext>
            </a:extLst>
          </p:cNvPr>
          <p:cNvSpPr/>
          <p:nvPr/>
        </p:nvSpPr>
        <p:spPr>
          <a:xfrm>
            <a:off x="2322225" y="4580176"/>
            <a:ext cx="3550608" cy="76944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400" b="1" dirty="0">
                <a:ln w="11430"/>
                <a:effectLst>
                  <a:outerShdw blurRad="50800" dist="39000" dir="5460000" algn="tl">
                    <a:srgbClr val="000000">
                      <a:alpha val="38000"/>
                    </a:srgbClr>
                  </a:outerShdw>
                </a:effectLst>
                <a:latin typeface="NikoshBAN" pitchFamily="2" charset="0"/>
                <a:cs typeface="NikoshBAN" pitchFamily="2" charset="0"/>
              </a:rPr>
              <a:t>গ. </a:t>
            </a:r>
            <a:r>
              <a:rPr lang="en-US" sz="4400" b="1" dirty="0">
                <a:ln w="11430"/>
                <a:effectLst>
                  <a:outerShdw blurRad="50800" dist="39000" dir="5460000" algn="tl">
                    <a:srgbClr val="000000">
                      <a:alpha val="38000"/>
                    </a:srgbClr>
                  </a:outerShdw>
                </a:effectLst>
                <a:latin typeface="NikoshBAN" pitchFamily="2" charset="0"/>
                <a:cs typeface="NikoshBAN" pitchFamily="2" charset="0"/>
              </a:rPr>
              <a:t>তিনগুণ  </a:t>
            </a:r>
          </a:p>
        </p:txBody>
      </p:sp>
      <p:sp>
        <p:nvSpPr>
          <p:cNvPr id="14" name="Rectangle 13">
            <a:extLst>
              <a:ext uri="{FF2B5EF4-FFF2-40B4-BE49-F238E27FC236}">
                <a16:creationId xmlns:a16="http://schemas.microsoft.com/office/drawing/2014/main" id="{3D2B4FD1-5913-7B89-67CE-9A593B500C8B}"/>
              </a:ext>
            </a:extLst>
          </p:cNvPr>
          <p:cNvSpPr/>
          <p:nvPr/>
        </p:nvSpPr>
        <p:spPr>
          <a:xfrm>
            <a:off x="6816551" y="4712228"/>
            <a:ext cx="2524219" cy="70788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000" b="1" dirty="0">
                <a:ln w="11430"/>
                <a:effectLst>
                  <a:outerShdw blurRad="50800" dist="39000" dir="5460000" algn="tl">
                    <a:srgbClr val="000000">
                      <a:alpha val="38000"/>
                    </a:srgbClr>
                  </a:outerShdw>
                </a:effectLst>
                <a:latin typeface="NikoshBAN" pitchFamily="2" charset="0"/>
                <a:cs typeface="NikoshBAN" pitchFamily="2" charset="0"/>
              </a:rPr>
              <a:t>ঘ. </a:t>
            </a:r>
            <a:r>
              <a:rPr lang="en-US" sz="4000" b="1" dirty="0">
                <a:ln w="11430"/>
                <a:effectLst>
                  <a:outerShdw blurRad="50800" dist="39000" dir="5460000" algn="tl">
                    <a:srgbClr val="000000">
                      <a:alpha val="38000"/>
                    </a:srgbClr>
                  </a:outerShdw>
                </a:effectLst>
                <a:latin typeface="NikoshBAN" pitchFamily="2" charset="0"/>
                <a:cs typeface="NikoshBAN" pitchFamily="2" charset="0"/>
              </a:rPr>
              <a:t>চারগুণ  </a:t>
            </a:r>
            <a:r>
              <a:rPr lang="bn-BD" sz="40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0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5" name="Multiply 21">
            <a:extLst>
              <a:ext uri="{FF2B5EF4-FFF2-40B4-BE49-F238E27FC236}">
                <a16:creationId xmlns:a16="http://schemas.microsoft.com/office/drawing/2014/main" id="{B35D04AC-DF8C-ACBC-A02A-666C1662D15F}"/>
              </a:ext>
            </a:extLst>
          </p:cNvPr>
          <p:cNvSpPr/>
          <p:nvPr/>
        </p:nvSpPr>
        <p:spPr>
          <a:xfrm>
            <a:off x="6378524" y="4810157"/>
            <a:ext cx="568037" cy="573581"/>
          </a:xfrm>
          <a:prstGeom prst="mathMultiply">
            <a:avLst>
              <a:gd name="adj1" fmla="val 8886"/>
            </a:avLst>
          </a:prstGeom>
          <a:solidFill>
            <a:srgbClr val="FF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Multiply 22">
            <a:extLst>
              <a:ext uri="{FF2B5EF4-FFF2-40B4-BE49-F238E27FC236}">
                <a16:creationId xmlns:a16="http://schemas.microsoft.com/office/drawing/2014/main" id="{222827FE-76AB-7E2F-ADE0-CAD897A019F2}"/>
              </a:ext>
            </a:extLst>
          </p:cNvPr>
          <p:cNvSpPr/>
          <p:nvPr/>
        </p:nvSpPr>
        <p:spPr>
          <a:xfrm>
            <a:off x="1856071" y="4645015"/>
            <a:ext cx="568037" cy="573581"/>
          </a:xfrm>
          <a:prstGeom prst="mathMultiply">
            <a:avLst>
              <a:gd name="adj1" fmla="val 8886"/>
            </a:avLst>
          </a:prstGeom>
          <a:solidFill>
            <a:srgbClr val="FF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Multiply 23">
            <a:extLst>
              <a:ext uri="{FF2B5EF4-FFF2-40B4-BE49-F238E27FC236}">
                <a16:creationId xmlns:a16="http://schemas.microsoft.com/office/drawing/2014/main" id="{965D3423-51B9-C0BC-A833-F6C096D2169C}"/>
              </a:ext>
            </a:extLst>
          </p:cNvPr>
          <p:cNvSpPr/>
          <p:nvPr/>
        </p:nvSpPr>
        <p:spPr>
          <a:xfrm>
            <a:off x="1856071" y="3769398"/>
            <a:ext cx="568037" cy="573581"/>
          </a:xfrm>
          <a:prstGeom prst="mathMultiply">
            <a:avLst>
              <a:gd name="adj1" fmla="val 8886"/>
            </a:avLst>
          </a:prstGeom>
          <a:solidFill>
            <a:srgbClr val="FF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Half Frame 17">
            <a:extLst>
              <a:ext uri="{FF2B5EF4-FFF2-40B4-BE49-F238E27FC236}">
                <a16:creationId xmlns:a16="http://schemas.microsoft.com/office/drawing/2014/main" id="{E9830A0C-DF40-F624-799D-2FCAA6D5D479}"/>
              </a:ext>
            </a:extLst>
          </p:cNvPr>
          <p:cNvSpPr/>
          <p:nvPr/>
        </p:nvSpPr>
        <p:spPr>
          <a:xfrm rot="12954595">
            <a:off x="6676584" y="3716496"/>
            <a:ext cx="279934" cy="599347"/>
          </a:xfrm>
          <a:prstGeom prst="halfFrame">
            <a:avLst>
              <a:gd name="adj1" fmla="val 16190"/>
              <a:gd name="adj2" fmla="val 16190"/>
            </a:avLst>
          </a:prstGeom>
          <a:solidFill>
            <a:srgbClr val="33CC33"/>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8808236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par>
                                <p:cTn id="16" presetID="53"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2" presetClass="entr" presetSubtype="8"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0-#ppt_w/2"/>
                                          </p:val>
                                        </p:tav>
                                        <p:tav tm="100000">
                                          <p:val>
                                            <p:strVal val="#ppt_x"/>
                                          </p:val>
                                        </p:tav>
                                      </p:tavLst>
                                    </p:anim>
                                    <p:anim calcmode="lin" valueType="num">
                                      <p:cBhvr additive="base">
                                        <p:cTn id="2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p:cTn id="48" dur="500" fill="hold"/>
                                        <p:tgtEl>
                                          <p:spTgt spid="14"/>
                                        </p:tgtEl>
                                        <p:attrNameLst>
                                          <p:attrName>ppt_w</p:attrName>
                                        </p:attrNameLst>
                                      </p:cBhvr>
                                      <p:tavLst>
                                        <p:tav tm="0">
                                          <p:val>
                                            <p:fltVal val="0"/>
                                          </p:val>
                                        </p:tav>
                                        <p:tav tm="100000">
                                          <p:val>
                                            <p:strVal val="#ppt_w"/>
                                          </p:val>
                                        </p:tav>
                                      </p:tavLst>
                                    </p:anim>
                                    <p:anim calcmode="lin" valueType="num">
                                      <p:cBhvr>
                                        <p:cTn id="49" dur="500" fill="hold"/>
                                        <p:tgtEl>
                                          <p:spTgt spid="14"/>
                                        </p:tgtEl>
                                        <p:attrNameLst>
                                          <p:attrName>ppt_h</p:attrName>
                                        </p:attrNameLst>
                                      </p:cBhvr>
                                      <p:tavLst>
                                        <p:tav tm="0">
                                          <p:val>
                                            <p:fltVal val="0"/>
                                          </p:val>
                                        </p:tav>
                                        <p:tav tm="100000">
                                          <p:val>
                                            <p:strVal val="#ppt_h"/>
                                          </p:val>
                                        </p:tav>
                                      </p:tavLst>
                                    </p:anim>
                                    <p:animEffect transition="in" filter="fade">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heel(1)">
                                      <p:cBhvr>
                                        <p:cTn id="55"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6" restart="whenNotActive" fill="hold" evtFilter="cancelBubble" nodeType="interactiveSeq">
                <p:stCondLst>
                  <p:cond evt="onClick" delay="0">
                    <p:tgtEl>
                      <p:spTgt spid="11"/>
                    </p:tgtEl>
                  </p:cond>
                </p:stCondLst>
                <p:endSync evt="end" delay="0">
                  <p:rtn val="all"/>
                </p:endSync>
                <p:childTnLst>
                  <p:par>
                    <p:cTn id="57" fill="hold">
                      <p:stCondLst>
                        <p:cond delay="0"/>
                      </p:stCondLst>
                      <p:childTnLst>
                        <p:par>
                          <p:cTn id="58" fill="hold">
                            <p:stCondLst>
                              <p:cond delay="0"/>
                            </p:stCondLst>
                            <p:childTnLst>
                              <p:par>
                                <p:cTn id="59" presetID="53" presetClass="entr" presetSubtype="16" repeatCount="500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p:cTn id="61" dur="1000" fill="hold"/>
                                        <p:tgtEl>
                                          <p:spTgt spid="17"/>
                                        </p:tgtEl>
                                        <p:attrNameLst>
                                          <p:attrName>ppt_w</p:attrName>
                                        </p:attrNameLst>
                                      </p:cBhvr>
                                      <p:tavLst>
                                        <p:tav tm="0">
                                          <p:val>
                                            <p:fltVal val="0"/>
                                          </p:val>
                                        </p:tav>
                                        <p:tav tm="100000">
                                          <p:val>
                                            <p:strVal val="#ppt_w"/>
                                          </p:val>
                                        </p:tav>
                                      </p:tavLst>
                                    </p:anim>
                                    <p:anim calcmode="lin" valueType="num">
                                      <p:cBhvr>
                                        <p:cTn id="62" dur="1000" fill="hold"/>
                                        <p:tgtEl>
                                          <p:spTgt spid="17"/>
                                        </p:tgtEl>
                                        <p:attrNameLst>
                                          <p:attrName>ppt_h</p:attrName>
                                        </p:attrNameLst>
                                      </p:cBhvr>
                                      <p:tavLst>
                                        <p:tav tm="0">
                                          <p:val>
                                            <p:fltVal val="0"/>
                                          </p:val>
                                        </p:tav>
                                        <p:tav tm="100000">
                                          <p:val>
                                            <p:strVal val="#ppt_h"/>
                                          </p:val>
                                        </p:tav>
                                      </p:tavLst>
                                    </p:anim>
                                    <p:animEffect transition="in" filter="fade">
                                      <p:cBhvr>
                                        <p:cTn id="63" dur="1000"/>
                                        <p:tgtEl>
                                          <p:spTgt spid="17"/>
                                        </p:tgtEl>
                                      </p:cBhvr>
                                    </p:animEffect>
                                  </p:childTnLst>
                                </p:cTn>
                              </p:par>
                            </p:childTnLst>
                          </p:cTn>
                        </p:par>
                      </p:childTnLst>
                    </p:cTn>
                  </p:par>
                </p:childTnLst>
              </p:cTn>
              <p:nextCondLst>
                <p:cond evt="onClick" delay="0">
                  <p:tgtEl>
                    <p:spTgt spid="11"/>
                  </p:tgtEl>
                </p:cond>
              </p:nextCondLst>
            </p:seq>
            <p:seq concurrent="1" nextAc="seek">
              <p:cTn id="64" restart="whenNotActive" fill="hold" evtFilter="cancelBubble" nodeType="interactiveSeq">
                <p:stCondLst>
                  <p:cond evt="onClick" delay="0">
                    <p:tgtEl>
                      <p:spTgt spid="13"/>
                    </p:tgtEl>
                  </p:cond>
                </p:stCondLst>
                <p:endSync evt="end" delay="0">
                  <p:rtn val="all"/>
                </p:endSync>
                <p:childTnLst>
                  <p:par>
                    <p:cTn id="65" fill="hold">
                      <p:stCondLst>
                        <p:cond delay="0"/>
                      </p:stCondLst>
                      <p:childTnLst>
                        <p:par>
                          <p:cTn id="66" fill="hold">
                            <p:stCondLst>
                              <p:cond delay="0"/>
                            </p:stCondLst>
                            <p:childTnLst>
                              <p:par>
                                <p:cTn id="67" presetID="53" presetClass="entr" presetSubtype="16" repeatCount="500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p:cTn id="69" dur="1000" fill="hold"/>
                                        <p:tgtEl>
                                          <p:spTgt spid="16"/>
                                        </p:tgtEl>
                                        <p:attrNameLst>
                                          <p:attrName>ppt_w</p:attrName>
                                        </p:attrNameLst>
                                      </p:cBhvr>
                                      <p:tavLst>
                                        <p:tav tm="0">
                                          <p:val>
                                            <p:fltVal val="0"/>
                                          </p:val>
                                        </p:tav>
                                        <p:tav tm="100000">
                                          <p:val>
                                            <p:strVal val="#ppt_w"/>
                                          </p:val>
                                        </p:tav>
                                      </p:tavLst>
                                    </p:anim>
                                    <p:anim calcmode="lin" valueType="num">
                                      <p:cBhvr>
                                        <p:cTn id="70" dur="1000" fill="hold"/>
                                        <p:tgtEl>
                                          <p:spTgt spid="16"/>
                                        </p:tgtEl>
                                        <p:attrNameLst>
                                          <p:attrName>ppt_h</p:attrName>
                                        </p:attrNameLst>
                                      </p:cBhvr>
                                      <p:tavLst>
                                        <p:tav tm="0">
                                          <p:val>
                                            <p:fltVal val="0"/>
                                          </p:val>
                                        </p:tav>
                                        <p:tav tm="100000">
                                          <p:val>
                                            <p:strVal val="#ppt_h"/>
                                          </p:val>
                                        </p:tav>
                                      </p:tavLst>
                                    </p:anim>
                                    <p:animEffect transition="in" filter="fade">
                                      <p:cBhvr>
                                        <p:cTn id="71" dur="1000"/>
                                        <p:tgtEl>
                                          <p:spTgt spid="16"/>
                                        </p:tgtEl>
                                      </p:cBhvr>
                                    </p:animEffect>
                                  </p:childTnLst>
                                </p:cTn>
                              </p:par>
                            </p:childTnLst>
                          </p:cTn>
                        </p:par>
                      </p:childTnLst>
                    </p:cTn>
                  </p:par>
                </p:childTnLst>
              </p:cTn>
              <p:nextCondLst>
                <p:cond evt="onClick" delay="0">
                  <p:tgtEl>
                    <p:spTgt spid="13"/>
                  </p:tgtEl>
                </p:cond>
              </p:nextCondLst>
            </p:seq>
            <p:seq concurrent="1" nextAc="seek">
              <p:cTn id="72" restart="whenNotActive" fill="hold" evtFilter="cancelBubble" nodeType="interactiveSeq">
                <p:stCondLst>
                  <p:cond evt="onClick" delay="0">
                    <p:tgtEl>
                      <p:spTgt spid="14"/>
                    </p:tgtEl>
                  </p:cond>
                </p:stCondLst>
                <p:endSync evt="end" delay="0">
                  <p:rtn val="all"/>
                </p:endSync>
                <p:childTnLst>
                  <p:par>
                    <p:cTn id="73" fill="hold">
                      <p:stCondLst>
                        <p:cond delay="0"/>
                      </p:stCondLst>
                      <p:childTnLst>
                        <p:par>
                          <p:cTn id="74" fill="hold">
                            <p:stCondLst>
                              <p:cond delay="0"/>
                            </p:stCondLst>
                            <p:childTnLst>
                              <p:par>
                                <p:cTn id="75" presetID="53" presetClass="entr" presetSubtype="16" repeatCount="5000"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p:cTn id="77" dur="1000" fill="hold"/>
                                        <p:tgtEl>
                                          <p:spTgt spid="15"/>
                                        </p:tgtEl>
                                        <p:attrNameLst>
                                          <p:attrName>ppt_w</p:attrName>
                                        </p:attrNameLst>
                                      </p:cBhvr>
                                      <p:tavLst>
                                        <p:tav tm="0">
                                          <p:val>
                                            <p:fltVal val="0"/>
                                          </p:val>
                                        </p:tav>
                                        <p:tav tm="100000">
                                          <p:val>
                                            <p:strVal val="#ppt_w"/>
                                          </p:val>
                                        </p:tav>
                                      </p:tavLst>
                                    </p:anim>
                                    <p:anim calcmode="lin" valueType="num">
                                      <p:cBhvr>
                                        <p:cTn id="78" dur="1000" fill="hold"/>
                                        <p:tgtEl>
                                          <p:spTgt spid="15"/>
                                        </p:tgtEl>
                                        <p:attrNameLst>
                                          <p:attrName>ppt_h</p:attrName>
                                        </p:attrNameLst>
                                      </p:cBhvr>
                                      <p:tavLst>
                                        <p:tav tm="0">
                                          <p:val>
                                            <p:fltVal val="0"/>
                                          </p:val>
                                        </p:tav>
                                        <p:tav tm="100000">
                                          <p:val>
                                            <p:strVal val="#ppt_h"/>
                                          </p:val>
                                        </p:tav>
                                      </p:tavLst>
                                    </p:anim>
                                    <p:animEffect transition="in" filter="fade">
                                      <p:cBhvr>
                                        <p:cTn id="79" dur="1000"/>
                                        <p:tgtEl>
                                          <p:spTgt spid="15"/>
                                        </p:tgtEl>
                                      </p:cBhvr>
                                    </p:animEffect>
                                  </p:childTnLst>
                                </p:cTn>
                              </p:par>
                            </p:childTnLst>
                          </p:cTn>
                        </p:par>
                      </p:childTnLst>
                    </p:cTn>
                  </p:par>
                </p:childTnLst>
              </p:cTn>
              <p:nextCondLst>
                <p:cond evt="onClick" delay="0">
                  <p:tgtEl>
                    <p:spTgt spid="14"/>
                  </p:tgtEl>
                </p:cond>
              </p:nextCondLst>
            </p:seq>
          </p:childTnLst>
        </p:cTn>
      </p:par>
    </p:tnLst>
    <p:bldLst>
      <p:bldP spid="7" grpId="0"/>
      <p:bldP spid="8" grpId="0"/>
      <p:bldP spid="9" grpId="0" animBg="1"/>
      <p:bldP spid="10" grpId="0"/>
      <p:bldP spid="11" grpId="0"/>
      <p:bldP spid="12" grpId="0"/>
      <p:bldP spid="13" grpId="0"/>
      <p:bldP spid="14" grpId="0"/>
      <p:bldP spid="15" grpId="0" animBg="1"/>
      <p:bldP spid="16" grpId="0" animBg="1"/>
      <p:bldP spid="17"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a:extLst>
              <a:ext uri="{FF2B5EF4-FFF2-40B4-BE49-F238E27FC236}">
                <a16:creationId xmlns:a16="http://schemas.microsoft.com/office/drawing/2014/main" id="{B543F1C3-97E5-2885-93D4-87D24DE38D59}"/>
              </a:ext>
            </a:extLst>
          </p:cNvPr>
          <p:cNvSpPr txBox="1">
            <a:spLocks/>
          </p:cNvSpPr>
          <p:nvPr/>
        </p:nvSpPr>
        <p:spPr>
          <a:xfrm>
            <a:off x="1097280" y="6459785"/>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7/23/2026</a:t>
            </a:fld>
            <a:endParaRPr lang="en-US" sz="1400">
              <a:latin typeface="NikoshBAN" panose="02000000000000000000" pitchFamily="2" charset="0"/>
              <a:cs typeface="NikoshBAN" panose="02000000000000000000" pitchFamily="2" charset="0"/>
            </a:endParaRPr>
          </a:p>
        </p:txBody>
      </p:sp>
      <p:sp>
        <p:nvSpPr>
          <p:cNvPr id="5" name="Slide Number Placeholder 3">
            <a:extLst>
              <a:ext uri="{FF2B5EF4-FFF2-40B4-BE49-F238E27FC236}">
                <a16:creationId xmlns:a16="http://schemas.microsoft.com/office/drawing/2014/main" id="{38FB7D1F-553D-2F62-6A8B-4BEE6CB15862}"/>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16</a:t>
            </a:fld>
            <a:endParaRPr lang="en-US">
              <a:latin typeface="NikoshBAN" panose="02000000000000000000" pitchFamily="2" charset="0"/>
              <a:cs typeface="NikoshBAN" panose="02000000000000000000" pitchFamily="2" charset="0"/>
            </a:endParaRPr>
          </a:p>
        </p:txBody>
      </p:sp>
      <p:sp>
        <p:nvSpPr>
          <p:cNvPr id="6" name="Rectangle 5">
            <a:extLst>
              <a:ext uri="{FF2B5EF4-FFF2-40B4-BE49-F238E27FC236}">
                <a16:creationId xmlns:a16="http://schemas.microsoft.com/office/drawing/2014/main" id="{B493C553-E1FD-F327-F5C7-FD67CE3C6A6B}"/>
              </a:ext>
            </a:extLst>
          </p:cNvPr>
          <p:cNvSpPr/>
          <p:nvPr/>
        </p:nvSpPr>
        <p:spPr>
          <a:xfrm>
            <a:off x="2813838" y="1252728"/>
            <a:ext cx="1857514"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ক.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জ্যা </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7" name="Rectangle 6">
            <a:extLst>
              <a:ext uri="{FF2B5EF4-FFF2-40B4-BE49-F238E27FC236}">
                <a16:creationId xmlns:a16="http://schemas.microsoft.com/office/drawing/2014/main" id="{A1A9E05C-2281-E345-8225-25CB87C0A128}"/>
              </a:ext>
            </a:extLst>
          </p:cNvPr>
          <p:cNvSpPr/>
          <p:nvPr/>
        </p:nvSpPr>
        <p:spPr>
          <a:xfrm>
            <a:off x="2631703" y="234324"/>
            <a:ext cx="4965589" cy="584775"/>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200" b="1" dirty="0">
                <a:ln w="11430"/>
                <a:effectLst>
                  <a:outerShdw blurRad="50800" dist="39000" dir="5460000" algn="tl">
                    <a:srgbClr val="000000">
                      <a:alpha val="38000"/>
                    </a:srgbClr>
                  </a:outerShdw>
                </a:effectLst>
                <a:latin typeface="NikoshBAN" pitchFamily="2" charset="0"/>
                <a:cs typeface="NikoshBAN" pitchFamily="2" charset="0"/>
              </a:rPr>
              <a:t>২. </a:t>
            </a:r>
            <a:r>
              <a:rPr lang="en-US" sz="3200" b="1" dirty="0">
                <a:ln w="11430"/>
                <a:effectLst>
                  <a:outerShdw blurRad="50800" dist="39000" dir="5460000" algn="tl">
                    <a:srgbClr val="000000">
                      <a:alpha val="38000"/>
                    </a:srgbClr>
                  </a:outerShdw>
                </a:effectLst>
                <a:latin typeface="NikoshBAN" pitchFamily="2" charset="0"/>
                <a:cs typeface="NikoshBAN" pitchFamily="2" charset="0"/>
              </a:rPr>
              <a:t>কোনটি পরিধির অংশ </a:t>
            </a:r>
            <a:r>
              <a:rPr lang="bn-BD" sz="3200" b="1" dirty="0">
                <a:ln w="11430"/>
                <a:effectLst>
                  <a:outerShdw blurRad="50800" dist="39000" dir="5460000" algn="tl">
                    <a:srgbClr val="000000">
                      <a:alpha val="38000"/>
                    </a:srgbClr>
                  </a:outerShdw>
                </a:effectLst>
                <a:latin typeface="NikoshBAN" pitchFamily="2" charset="0"/>
                <a:cs typeface="NikoshBAN" pitchFamily="2" charset="0"/>
              </a:rPr>
              <a:t>?</a:t>
            </a:r>
            <a:endParaRPr lang="en-US" sz="32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8" name="Rectangle 7">
            <a:extLst>
              <a:ext uri="{FF2B5EF4-FFF2-40B4-BE49-F238E27FC236}">
                <a16:creationId xmlns:a16="http://schemas.microsoft.com/office/drawing/2014/main" id="{50B32161-3B4A-AA73-377A-FC597BB8937B}"/>
              </a:ext>
            </a:extLst>
          </p:cNvPr>
          <p:cNvSpPr/>
          <p:nvPr/>
        </p:nvSpPr>
        <p:spPr>
          <a:xfrm>
            <a:off x="7308165" y="1367853"/>
            <a:ext cx="2334904" cy="76944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400" b="1" dirty="0">
                <a:ln w="11430"/>
                <a:effectLst>
                  <a:outerShdw blurRad="50800" dist="39000" dir="5460000" algn="tl">
                    <a:srgbClr val="000000">
                      <a:alpha val="38000"/>
                    </a:srgbClr>
                  </a:outerShdw>
                </a:effectLst>
                <a:latin typeface="NikoshBAN" pitchFamily="2" charset="0"/>
                <a:cs typeface="NikoshBAN" pitchFamily="2" charset="0"/>
              </a:rPr>
              <a:t>খ.</a:t>
            </a:r>
            <a:r>
              <a:rPr lang="en-US" sz="3600" b="1" dirty="0" err="1">
                <a:ln w="11430"/>
                <a:effectLst>
                  <a:outerShdw blurRad="50800" dist="39000" dir="5460000" algn="tl">
                    <a:srgbClr val="000000">
                      <a:alpha val="38000"/>
                    </a:srgbClr>
                  </a:outerShdw>
                </a:effectLst>
                <a:latin typeface="NikoshBAN" pitchFamily="2" charset="0"/>
                <a:cs typeface="NikoshBAN" pitchFamily="2" charset="0"/>
              </a:rPr>
              <a:t>বৃত্তচাপ</a:t>
            </a:r>
            <a:r>
              <a:rPr lang="en-US" sz="2800" b="1" dirty="0">
                <a:ln w="11430"/>
                <a:effectLst>
                  <a:outerShdw blurRad="50800" dist="39000" dir="5460000" algn="tl">
                    <a:srgbClr val="000000">
                      <a:alpha val="38000"/>
                    </a:srgbClr>
                  </a:outerShdw>
                </a:effectLst>
                <a:latin typeface="NikoshBAN" pitchFamily="2" charset="0"/>
                <a:cs typeface="NikoshBAN" pitchFamily="2" charset="0"/>
              </a:rPr>
              <a:t> </a:t>
            </a:r>
            <a:r>
              <a:rPr lang="bn-BD" sz="28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9" name="Rectangle 8">
            <a:extLst>
              <a:ext uri="{FF2B5EF4-FFF2-40B4-BE49-F238E27FC236}">
                <a16:creationId xmlns:a16="http://schemas.microsoft.com/office/drawing/2014/main" id="{23EFE6E8-AF6B-6A6F-1339-C6C60C230578}"/>
              </a:ext>
            </a:extLst>
          </p:cNvPr>
          <p:cNvSpPr/>
          <p:nvPr/>
        </p:nvSpPr>
        <p:spPr>
          <a:xfrm>
            <a:off x="2813838" y="2161435"/>
            <a:ext cx="1708615" cy="584775"/>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200" b="1" dirty="0">
                <a:ln w="11430"/>
                <a:effectLst>
                  <a:outerShdw blurRad="50800" dist="39000" dir="5460000" algn="tl">
                    <a:srgbClr val="000000">
                      <a:alpha val="38000"/>
                    </a:srgbClr>
                  </a:outerShdw>
                </a:effectLst>
                <a:latin typeface="NikoshBAN" pitchFamily="2" charset="0"/>
                <a:cs typeface="NikoshBAN" pitchFamily="2" charset="0"/>
              </a:rPr>
              <a:t>গ. </a:t>
            </a:r>
            <a:r>
              <a:rPr lang="en-US" sz="3200" b="1" dirty="0">
                <a:ln w="11430"/>
                <a:effectLst>
                  <a:outerShdw blurRad="50800" dist="39000" dir="5460000" algn="tl">
                    <a:srgbClr val="000000">
                      <a:alpha val="38000"/>
                    </a:srgbClr>
                  </a:outerShdw>
                </a:effectLst>
                <a:latin typeface="NikoshBAN" pitchFamily="2" charset="0"/>
                <a:cs typeface="NikoshBAN" pitchFamily="2" charset="0"/>
              </a:rPr>
              <a:t>ব্যাস </a:t>
            </a:r>
          </a:p>
        </p:txBody>
      </p:sp>
      <p:sp>
        <p:nvSpPr>
          <p:cNvPr id="10" name="Rectangle 9">
            <a:extLst>
              <a:ext uri="{FF2B5EF4-FFF2-40B4-BE49-F238E27FC236}">
                <a16:creationId xmlns:a16="http://schemas.microsoft.com/office/drawing/2014/main" id="{F741A8CA-A247-A91C-E68C-E8C3C171AE78}"/>
              </a:ext>
            </a:extLst>
          </p:cNvPr>
          <p:cNvSpPr/>
          <p:nvPr/>
        </p:nvSpPr>
        <p:spPr>
          <a:xfrm>
            <a:off x="7345681" y="2175204"/>
            <a:ext cx="2032481" cy="70788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000" b="1" dirty="0">
                <a:ln w="11430"/>
                <a:effectLst>
                  <a:outerShdw blurRad="50800" dist="39000" dir="5460000" algn="tl">
                    <a:srgbClr val="000000">
                      <a:alpha val="38000"/>
                    </a:srgbClr>
                  </a:outerShdw>
                </a:effectLst>
                <a:latin typeface="NikoshBAN" pitchFamily="2" charset="0"/>
                <a:cs typeface="NikoshBAN" pitchFamily="2" charset="0"/>
              </a:rPr>
              <a:t>ঘ.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কেন্দ্র </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1" name="Multiply 21">
            <a:extLst>
              <a:ext uri="{FF2B5EF4-FFF2-40B4-BE49-F238E27FC236}">
                <a16:creationId xmlns:a16="http://schemas.microsoft.com/office/drawing/2014/main" id="{E2DD3D8B-EB55-0A0D-6174-71B3FE5BD62D}"/>
              </a:ext>
            </a:extLst>
          </p:cNvPr>
          <p:cNvSpPr/>
          <p:nvPr/>
        </p:nvSpPr>
        <p:spPr>
          <a:xfrm>
            <a:off x="6879527" y="2218306"/>
            <a:ext cx="568037" cy="573581"/>
          </a:xfrm>
          <a:prstGeom prst="mathMultiply">
            <a:avLst>
              <a:gd name="adj1" fmla="val 8886"/>
            </a:avLst>
          </a:prstGeom>
          <a:solidFill>
            <a:srgbClr val="FF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Multiply 22">
            <a:extLst>
              <a:ext uri="{FF2B5EF4-FFF2-40B4-BE49-F238E27FC236}">
                <a16:creationId xmlns:a16="http://schemas.microsoft.com/office/drawing/2014/main" id="{FCA671D4-AA3C-8809-3025-620933F5BA1F}"/>
              </a:ext>
            </a:extLst>
          </p:cNvPr>
          <p:cNvSpPr/>
          <p:nvPr/>
        </p:nvSpPr>
        <p:spPr>
          <a:xfrm>
            <a:off x="2347684" y="2226274"/>
            <a:ext cx="568037" cy="573581"/>
          </a:xfrm>
          <a:prstGeom prst="mathMultiply">
            <a:avLst>
              <a:gd name="adj1" fmla="val 8886"/>
            </a:avLst>
          </a:prstGeom>
          <a:solidFill>
            <a:srgbClr val="FF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Multiply 23">
            <a:extLst>
              <a:ext uri="{FF2B5EF4-FFF2-40B4-BE49-F238E27FC236}">
                <a16:creationId xmlns:a16="http://schemas.microsoft.com/office/drawing/2014/main" id="{75E8FA7E-5E46-2392-8523-1E977EABB50D}"/>
              </a:ext>
            </a:extLst>
          </p:cNvPr>
          <p:cNvSpPr/>
          <p:nvPr/>
        </p:nvSpPr>
        <p:spPr>
          <a:xfrm>
            <a:off x="2347684" y="1350657"/>
            <a:ext cx="568037" cy="573581"/>
          </a:xfrm>
          <a:prstGeom prst="mathMultiply">
            <a:avLst>
              <a:gd name="adj1" fmla="val 8886"/>
            </a:avLst>
          </a:prstGeom>
          <a:solidFill>
            <a:srgbClr val="FF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Half Frame 13">
            <a:extLst>
              <a:ext uri="{FF2B5EF4-FFF2-40B4-BE49-F238E27FC236}">
                <a16:creationId xmlns:a16="http://schemas.microsoft.com/office/drawing/2014/main" id="{E638B963-A9BE-B710-6234-9FEE0CADEC36}"/>
              </a:ext>
            </a:extLst>
          </p:cNvPr>
          <p:cNvSpPr/>
          <p:nvPr/>
        </p:nvSpPr>
        <p:spPr>
          <a:xfrm rot="12954595">
            <a:off x="7168197" y="1297755"/>
            <a:ext cx="279934" cy="599347"/>
          </a:xfrm>
          <a:prstGeom prst="halfFrame">
            <a:avLst>
              <a:gd name="adj1" fmla="val 16190"/>
              <a:gd name="adj2" fmla="val 16190"/>
            </a:avLst>
          </a:prstGeom>
          <a:solidFill>
            <a:srgbClr val="33CC33"/>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ectangle 14">
            <a:extLst>
              <a:ext uri="{FF2B5EF4-FFF2-40B4-BE49-F238E27FC236}">
                <a16:creationId xmlns:a16="http://schemas.microsoft.com/office/drawing/2014/main" id="{BDA972F2-A2CB-884B-601D-9C2E04EF0D84}"/>
              </a:ext>
            </a:extLst>
          </p:cNvPr>
          <p:cNvSpPr/>
          <p:nvPr/>
        </p:nvSpPr>
        <p:spPr>
          <a:xfrm>
            <a:off x="2045776" y="31052"/>
            <a:ext cx="7798540" cy="293394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Half Frame 15">
            <a:extLst>
              <a:ext uri="{FF2B5EF4-FFF2-40B4-BE49-F238E27FC236}">
                <a16:creationId xmlns:a16="http://schemas.microsoft.com/office/drawing/2014/main" id="{CE387487-DF82-BA55-0AFE-6CD740FF8D46}"/>
              </a:ext>
            </a:extLst>
          </p:cNvPr>
          <p:cNvSpPr/>
          <p:nvPr/>
        </p:nvSpPr>
        <p:spPr>
          <a:xfrm rot="12954595">
            <a:off x="7178327" y="4921988"/>
            <a:ext cx="279934" cy="599347"/>
          </a:xfrm>
          <a:prstGeom prst="halfFrame">
            <a:avLst>
              <a:gd name="adj1" fmla="val 16190"/>
              <a:gd name="adj2" fmla="val 16190"/>
            </a:avLst>
          </a:prstGeom>
          <a:solidFill>
            <a:srgbClr val="33CC33"/>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Rectangle 16">
            <a:extLst>
              <a:ext uri="{FF2B5EF4-FFF2-40B4-BE49-F238E27FC236}">
                <a16:creationId xmlns:a16="http://schemas.microsoft.com/office/drawing/2014/main" id="{551BC7E0-3780-BE46-DF2B-17464309C31B}"/>
              </a:ext>
            </a:extLst>
          </p:cNvPr>
          <p:cNvSpPr/>
          <p:nvPr/>
        </p:nvSpPr>
        <p:spPr>
          <a:xfrm>
            <a:off x="2393078" y="3416278"/>
            <a:ext cx="7249991"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effectLst>
                  <a:outerShdw blurRad="50800" dist="39000" dir="5460000" algn="tl">
                    <a:srgbClr val="000000">
                      <a:alpha val="38000"/>
                    </a:srgbClr>
                  </a:outerShdw>
                </a:effectLst>
                <a:latin typeface="NikoshBAN" pitchFamily="2" charset="0"/>
                <a:cs typeface="NikoshBAN" pitchFamily="2" charset="0"/>
              </a:rPr>
              <a:t>৩</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বৃত্তের সম্পূর্ণ দৈঘ্যকে কী বলে </a:t>
            </a:r>
            <a:r>
              <a:rPr lang="bn-BD" sz="3600" b="1" dirty="0">
                <a:ln w="11430"/>
                <a:effectLst>
                  <a:outerShdw blurRad="50800" dist="39000" dir="5460000" algn="tl">
                    <a:srgbClr val="000000">
                      <a:alpha val="38000"/>
                    </a:srgbClr>
                  </a:outerShdw>
                </a:effectLst>
                <a:latin typeface="NikoshBAN" pitchFamily="2" charset="0"/>
                <a:cs typeface="NikoshBAN" pitchFamily="2" charset="0"/>
              </a:rPr>
              <a:t>?</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8" name="Rectangle 17">
            <a:extLst>
              <a:ext uri="{FF2B5EF4-FFF2-40B4-BE49-F238E27FC236}">
                <a16:creationId xmlns:a16="http://schemas.microsoft.com/office/drawing/2014/main" id="{033DF521-24DF-3D9E-B9C2-159C62B436AD}"/>
              </a:ext>
            </a:extLst>
          </p:cNvPr>
          <p:cNvSpPr/>
          <p:nvPr/>
        </p:nvSpPr>
        <p:spPr>
          <a:xfrm>
            <a:off x="7458061" y="4231458"/>
            <a:ext cx="2081223" cy="584775"/>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200" b="1" dirty="0">
                <a:ln w="11430"/>
                <a:effectLst>
                  <a:outerShdw blurRad="50800" dist="39000" dir="5460000" algn="tl">
                    <a:srgbClr val="000000">
                      <a:alpha val="38000"/>
                    </a:srgbClr>
                  </a:outerShdw>
                </a:effectLst>
                <a:latin typeface="NikoshBAN" pitchFamily="2" charset="0"/>
                <a:cs typeface="NikoshBAN" pitchFamily="2" charset="0"/>
              </a:rPr>
              <a:t>খ. </a:t>
            </a:r>
            <a:r>
              <a:rPr lang="en-US" sz="3200" b="1" dirty="0">
                <a:ln w="11430"/>
                <a:effectLst>
                  <a:outerShdw blurRad="50800" dist="39000" dir="5460000" algn="tl">
                    <a:srgbClr val="000000">
                      <a:alpha val="38000"/>
                    </a:srgbClr>
                  </a:outerShdw>
                </a:effectLst>
                <a:latin typeface="NikoshBAN" pitchFamily="2" charset="0"/>
                <a:cs typeface="NikoshBAN" pitchFamily="2" charset="0"/>
              </a:rPr>
              <a:t>ব্যাসার্ধ </a:t>
            </a:r>
            <a:r>
              <a:rPr lang="bn-BD" sz="32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32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9" name="Rectangle 18">
            <a:extLst>
              <a:ext uri="{FF2B5EF4-FFF2-40B4-BE49-F238E27FC236}">
                <a16:creationId xmlns:a16="http://schemas.microsoft.com/office/drawing/2014/main" id="{93F6F66C-05F9-E014-56C7-4E93DF5A44AB}"/>
              </a:ext>
            </a:extLst>
          </p:cNvPr>
          <p:cNvSpPr/>
          <p:nvPr/>
        </p:nvSpPr>
        <p:spPr>
          <a:xfrm>
            <a:off x="2727573" y="4901773"/>
            <a:ext cx="1706775"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গ.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জ্যা </a:t>
            </a:r>
          </a:p>
        </p:txBody>
      </p:sp>
      <p:sp>
        <p:nvSpPr>
          <p:cNvPr id="20" name="Rectangle 19">
            <a:extLst>
              <a:ext uri="{FF2B5EF4-FFF2-40B4-BE49-F238E27FC236}">
                <a16:creationId xmlns:a16="http://schemas.microsoft.com/office/drawing/2014/main" id="{94DCD562-0CFB-24AB-49C9-06E1BA383E67}"/>
              </a:ext>
            </a:extLst>
          </p:cNvPr>
          <p:cNvSpPr/>
          <p:nvPr/>
        </p:nvSpPr>
        <p:spPr>
          <a:xfrm>
            <a:off x="7498434" y="4923729"/>
            <a:ext cx="2123593"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ঘ.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পরিধি </a:t>
            </a:r>
          </a:p>
        </p:txBody>
      </p:sp>
      <p:sp>
        <p:nvSpPr>
          <p:cNvPr id="21" name="Rectangle 20">
            <a:extLst>
              <a:ext uri="{FF2B5EF4-FFF2-40B4-BE49-F238E27FC236}">
                <a16:creationId xmlns:a16="http://schemas.microsoft.com/office/drawing/2014/main" id="{93B6A380-532B-ADA2-7090-8926EBCFAE7D}"/>
              </a:ext>
            </a:extLst>
          </p:cNvPr>
          <p:cNvSpPr/>
          <p:nvPr/>
        </p:nvSpPr>
        <p:spPr>
          <a:xfrm>
            <a:off x="2729221" y="4185719"/>
            <a:ext cx="2039424"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ক.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ব্যাস </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22" name="Multiply 14">
            <a:extLst>
              <a:ext uri="{FF2B5EF4-FFF2-40B4-BE49-F238E27FC236}">
                <a16:creationId xmlns:a16="http://schemas.microsoft.com/office/drawing/2014/main" id="{D69883D3-F753-C193-910F-76B3EFE34A96}"/>
              </a:ext>
            </a:extLst>
          </p:cNvPr>
          <p:cNvSpPr/>
          <p:nvPr/>
        </p:nvSpPr>
        <p:spPr>
          <a:xfrm>
            <a:off x="2309634" y="4234433"/>
            <a:ext cx="568037" cy="573581"/>
          </a:xfrm>
          <a:prstGeom prst="mathMultiply">
            <a:avLst>
              <a:gd name="adj1" fmla="val 8886"/>
            </a:avLst>
          </a:prstGeom>
          <a:solidFill>
            <a:srgbClr val="FF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Multiply 19">
            <a:extLst>
              <a:ext uri="{FF2B5EF4-FFF2-40B4-BE49-F238E27FC236}">
                <a16:creationId xmlns:a16="http://schemas.microsoft.com/office/drawing/2014/main" id="{F2ED314E-6933-3F41-6823-52070001629D}"/>
              </a:ext>
            </a:extLst>
          </p:cNvPr>
          <p:cNvSpPr/>
          <p:nvPr/>
        </p:nvSpPr>
        <p:spPr>
          <a:xfrm>
            <a:off x="2384842" y="4943654"/>
            <a:ext cx="568037" cy="573581"/>
          </a:xfrm>
          <a:prstGeom prst="mathMultiply">
            <a:avLst>
              <a:gd name="adj1" fmla="val 8886"/>
            </a:avLst>
          </a:prstGeom>
          <a:solidFill>
            <a:srgbClr val="FF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Multiply 20">
            <a:extLst>
              <a:ext uri="{FF2B5EF4-FFF2-40B4-BE49-F238E27FC236}">
                <a16:creationId xmlns:a16="http://schemas.microsoft.com/office/drawing/2014/main" id="{F655587A-C8AC-DC3A-0EA0-BDC23FAF49B3}"/>
              </a:ext>
            </a:extLst>
          </p:cNvPr>
          <p:cNvSpPr/>
          <p:nvPr/>
        </p:nvSpPr>
        <p:spPr>
          <a:xfrm>
            <a:off x="7011606" y="4320606"/>
            <a:ext cx="568037" cy="573581"/>
          </a:xfrm>
          <a:prstGeom prst="mathMultiply">
            <a:avLst>
              <a:gd name="adj1" fmla="val 8886"/>
            </a:avLst>
          </a:prstGeom>
          <a:solidFill>
            <a:srgbClr val="FF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8AC7EDC-D47B-3D3B-ADB9-0F645408F07E}"/>
              </a:ext>
            </a:extLst>
          </p:cNvPr>
          <p:cNvSpPr/>
          <p:nvPr/>
        </p:nvSpPr>
        <p:spPr>
          <a:xfrm>
            <a:off x="2026445" y="3096584"/>
            <a:ext cx="7795648" cy="322288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8697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2" presetClass="entr" presetSubtype="8"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 calcmode="lin" valueType="num">
                                      <p:cBhvr additive="base">
                                        <p:cTn id="9" dur="500" fill="hold"/>
                                        <p:tgtEl>
                                          <p:spTgt spid="7"/>
                                        </p:tgtEl>
                                        <p:attrNameLst>
                                          <p:attrName>ppt_x</p:attrName>
                                        </p:attrNameLst>
                                      </p:cBhvr>
                                      <p:tavLst>
                                        <p:tav tm="0">
                                          <p:val>
                                            <p:strVal val="0-#ppt_w/2"/>
                                          </p:val>
                                        </p:tav>
                                        <p:tav tm="100000">
                                          <p:val>
                                            <p:strVal val="#ppt_x"/>
                                          </p:val>
                                        </p:tav>
                                      </p:tavLst>
                                    </p:anim>
                                    <p:anim calcmode="lin" valueType="num">
                                      <p:cBhvr additive="base">
                                        <p:cTn id="1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Effect transition="in" filter="fade">
                                      <p:cBhvr>
                                        <p:cTn id="22" dur="500"/>
                                        <p:tgtEl>
                                          <p:spTgt spid="8"/>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2" presetClass="entr" presetSubtype="8"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0-#ppt_w/2"/>
                                          </p:val>
                                        </p:tav>
                                        <p:tav tm="100000">
                                          <p:val>
                                            <p:strVal val="#ppt_x"/>
                                          </p:val>
                                        </p:tav>
                                      </p:tavLst>
                                    </p:anim>
                                    <p:anim calcmode="lin" valueType="num">
                                      <p:cBhvr additive="base">
                                        <p:cTn id="40"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p:cTn id="45" dur="500" fill="hold"/>
                                        <p:tgtEl>
                                          <p:spTgt spid="21"/>
                                        </p:tgtEl>
                                        <p:attrNameLst>
                                          <p:attrName>ppt_w</p:attrName>
                                        </p:attrNameLst>
                                      </p:cBhvr>
                                      <p:tavLst>
                                        <p:tav tm="0">
                                          <p:val>
                                            <p:fltVal val="0"/>
                                          </p:val>
                                        </p:tav>
                                        <p:tav tm="100000">
                                          <p:val>
                                            <p:strVal val="#ppt_w"/>
                                          </p:val>
                                        </p:tav>
                                      </p:tavLst>
                                    </p:anim>
                                    <p:anim calcmode="lin" valueType="num">
                                      <p:cBhvr>
                                        <p:cTn id="46" dur="500" fill="hold"/>
                                        <p:tgtEl>
                                          <p:spTgt spid="21"/>
                                        </p:tgtEl>
                                        <p:attrNameLst>
                                          <p:attrName>ppt_h</p:attrName>
                                        </p:attrNameLst>
                                      </p:cBhvr>
                                      <p:tavLst>
                                        <p:tav tm="0">
                                          <p:val>
                                            <p:fltVal val="0"/>
                                          </p:val>
                                        </p:tav>
                                        <p:tav tm="100000">
                                          <p:val>
                                            <p:strVal val="#ppt_h"/>
                                          </p:val>
                                        </p:tav>
                                      </p:tavLst>
                                    </p:anim>
                                    <p:animEffect transition="in" filter="fade">
                                      <p:cBhvr>
                                        <p:cTn id="47" dur="500"/>
                                        <p:tgtEl>
                                          <p:spTgt spid="21"/>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 calcmode="lin" valueType="num">
                                      <p:cBhvr>
                                        <p:cTn id="50" dur="500" fill="hold"/>
                                        <p:tgtEl>
                                          <p:spTgt spid="18"/>
                                        </p:tgtEl>
                                        <p:attrNameLst>
                                          <p:attrName>ppt_w</p:attrName>
                                        </p:attrNameLst>
                                      </p:cBhvr>
                                      <p:tavLst>
                                        <p:tav tm="0">
                                          <p:val>
                                            <p:fltVal val="0"/>
                                          </p:val>
                                        </p:tav>
                                        <p:tav tm="100000">
                                          <p:val>
                                            <p:strVal val="#ppt_w"/>
                                          </p:val>
                                        </p:tav>
                                      </p:tavLst>
                                    </p:anim>
                                    <p:anim calcmode="lin" valueType="num">
                                      <p:cBhvr>
                                        <p:cTn id="51" dur="500" fill="hold"/>
                                        <p:tgtEl>
                                          <p:spTgt spid="18"/>
                                        </p:tgtEl>
                                        <p:attrNameLst>
                                          <p:attrName>ppt_h</p:attrName>
                                        </p:attrNameLst>
                                      </p:cBhvr>
                                      <p:tavLst>
                                        <p:tav tm="0">
                                          <p:val>
                                            <p:fltVal val="0"/>
                                          </p:val>
                                        </p:tav>
                                        <p:tav tm="100000">
                                          <p:val>
                                            <p:strVal val="#ppt_h"/>
                                          </p:val>
                                        </p:tav>
                                      </p:tavLst>
                                    </p:anim>
                                    <p:animEffect transition="in" filter="fade">
                                      <p:cBhvr>
                                        <p:cTn id="52" dur="500"/>
                                        <p:tgtEl>
                                          <p:spTgt spid="18"/>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ppt_w</p:attrName>
                                        </p:attrNameLst>
                                      </p:cBhvr>
                                      <p:tavLst>
                                        <p:tav tm="0">
                                          <p:val>
                                            <p:fltVal val="0"/>
                                          </p:val>
                                        </p:tav>
                                        <p:tav tm="100000">
                                          <p:val>
                                            <p:strVal val="#ppt_w"/>
                                          </p:val>
                                        </p:tav>
                                      </p:tavLst>
                                    </p:anim>
                                    <p:anim calcmode="lin" valueType="num">
                                      <p:cBhvr>
                                        <p:cTn id="56" dur="500" fill="hold"/>
                                        <p:tgtEl>
                                          <p:spTgt spid="19"/>
                                        </p:tgtEl>
                                        <p:attrNameLst>
                                          <p:attrName>ppt_h</p:attrName>
                                        </p:attrNameLst>
                                      </p:cBhvr>
                                      <p:tavLst>
                                        <p:tav tm="0">
                                          <p:val>
                                            <p:fltVal val="0"/>
                                          </p:val>
                                        </p:tav>
                                        <p:tav tm="100000">
                                          <p:val>
                                            <p:strVal val="#ppt_h"/>
                                          </p:val>
                                        </p:tav>
                                      </p:tavLst>
                                    </p:anim>
                                    <p:animEffect transition="in" filter="fade">
                                      <p:cBhvr>
                                        <p:cTn id="57" dur="500"/>
                                        <p:tgtEl>
                                          <p:spTgt spid="19"/>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20"/>
                                        </p:tgtEl>
                                        <p:attrNameLst>
                                          <p:attrName>style.visibility</p:attrName>
                                        </p:attrNameLst>
                                      </p:cBhvr>
                                      <p:to>
                                        <p:strVal val="visible"/>
                                      </p:to>
                                    </p:set>
                                    <p:anim calcmode="lin" valueType="num">
                                      <p:cBhvr>
                                        <p:cTn id="60" dur="500" fill="hold"/>
                                        <p:tgtEl>
                                          <p:spTgt spid="20"/>
                                        </p:tgtEl>
                                        <p:attrNameLst>
                                          <p:attrName>ppt_w</p:attrName>
                                        </p:attrNameLst>
                                      </p:cBhvr>
                                      <p:tavLst>
                                        <p:tav tm="0">
                                          <p:val>
                                            <p:fltVal val="0"/>
                                          </p:val>
                                        </p:tav>
                                        <p:tav tm="100000">
                                          <p:val>
                                            <p:strVal val="#ppt_w"/>
                                          </p:val>
                                        </p:tav>
                                      </p:tavLst>
                                    </p:anim>
                                    <p:anim calcmode="lin" valueType="num">
                                      <p:cBhvr>
                                        <p:cTn id="61" dur="500" fill="hold"/>
                                        <p:tgtEl>
                                          <p:spTgt spid="20"/>
                                        </p:tgtEl>
                                        <p:attrNameLst>
                                          <p:attrName>ppt_h</p:attrName>
                                        </p:attrNameLst>
                                      </p:cBhvr>
                                      <p:tavLst>
                                        <p:tav tm="0">
                                          <p:val>
                                            <p:fltVal val="0"/>
                                          </p:val>
                                        </p:tav>
                                        <p:tav tm="100000">
                                          <p:val>
                                            <p:strVal val="#ppt_h"/>
                                          </p:val>
                                        </p:tav>
                                      </p:tavLst>
                                    </p:anim>
                                    <p:animEffect transition="in" filter="fade">
                                      <p:cBhvr>
                                        <p:cTn id="62" dur="500"/>
                                        <p:tgtEl>
                                          <p:spTgt spid="20"/>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p:cTn id="67" dur="500" fill="hold"/>
                                        <p:tgtEl>
                                          <p:spTgt spid="14"/>
                                        </p:tgtEl>
                                        <p:attrNameLst>
                                          <p:attrName>ppt_w</p:attrName>
                                        </p:attrNameLst>
                                      </p:cBhvr>
                                      <p:tavLst>
                                        <p:tav tm="0">
                                          <p:val>
                                            <p:fltVal val="0"/>
                                          </p:val>
                                        </p:tav>
                                        <p:tav tm="100000">
                                          <p:val>
                                            <p:strVal val="#ppt_w"/>
                                          </p:val>
                                        </p:tav>
                                      </p:tavLst>
                                    </p:anim>
                                    <p:anim calcmode="lin" valueType="num">
                                      <p:cBhvr>
                                        <p:cTn id="68" dur="500" fill="hold"/>
                                        <p:tgtEl>
                                          <p:spTgt spid="14"/>
                                        </p:tgtEl>
                                        <p:attrNameLst>
                                          <p:attrName>ppt_h</p:attrName>
                                        </p:attrNameLst>
                                      </p:cBhvr>
                                      <p:tavLst>
                                        <p:tav tm="0">
                                          <p:val>
                                            <p:fltVal val="0"/>
                                          </p:val>
                                        </p:tav>
                                        <p:tav tm="100000">
                                          <p:val>
                                            <p:strVal val="#ppt_h"/>
                                          </p:val>
                                        </p:tav>
                                      </p:tavLst>
                                    </p:anim>
                                    <p:animEffect transition="in" filter="fade">
                                      <p:cBhvr>
                                        <p:cTn id="69" dur="500"/>
                                        <p:tgtEl>
                                          <p:spTgt spid="14"/>
                                        </p:tgtEl>
                                      </p:cBhvr>
                                    </p:animEffect>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grpId="0" nodeType="clickEffect">
                                  <p:stCondLst>
                                    <p:cond delay="0"/>
                                  </p:stCondLst>
                                  <p:childTnLst>
                                    <p:set>
                                      <p:cBhvr>
                                        <p:cTn id="73" dur="1" fill="hold">
                                          <p:stCondLst>
                                            <p:cond delay="0"/>
                                          </p:stCondLst>
                                        </p:cTn>
                                        <p:tgtEl>
                                          <p:spTgt spid="16"/>
                                        </p:tgtEl>
                                        <p:attrNameLst>
                                          <p:attrName>style.visibility</p:attrName>
                                        </p:attrNameLst>
                                      </p:cBhvr>
                                      <p:to>
                                        <p:strVal val="visible"/>
                                      </p:to>
                                    </p:set>
                                    <p:anim calcmode="lin" valueType="num">
                                      <p:cBhvr>
                                        <p:cTn id="74" dur="1000" fill="hold"/>
                                        <p:tgtEl>
                                          <p:spTgt spid="16"/>
                                        </p:tgtEl>
                                        <p:attrNameLst>
                                          <p:attrName>ppt_w</p:attrName>
                                        </p:attrNameLst>
                                      </p:cBhvr>
                                      <p:tavLst>
                                        <p:tav tm="0">
                                          <p:val>
                                            <p:fltVal val="0"/>
                                          </p:val>
                                        </p:tav>
                                        <p:tav tm="100000">
                                          <p:val>
                                            <p:strVal val="#ppt_w"/>
                                          </p:val>
                                        </p:tav>
                                      </p:tavLst>
                                    </p:anim>
                                    <p:anim calcmode="lin" valueType="num">
                                      <p:cBhvr>
                                        <p:cTn id="75" dur="1000" fill="hold"/>
                                        <p:tgtEl>
                                          <p:spTgt spid="16"/>
                                        </p:tgtEl>
                                        <p:attrNameLst>
                                          <p:attrName>ppt_h</p:attrName>
                                        </p:attrNameLst>
                                      </p:cBhvr>
                                      <p:tavLst>
                                        <p:tav tm="0">
                                          <p:val>
                                            <p:fltVal val="0"/>
                                          </p:val>
                                        </p:tav>
                                        <p:tav tm="100000">
                                          <p:val>
                                            <p:strVal val="#ppt_h"/>
                                          </p:val>
                                        </p:tav>
                                      </p:tavLst>
                                    </p:anim>
                                    <p:anim calcmode="lin" valueType="num">
                                      <p:cBhvr>
                                        <p:cTn id="76" dur="1000" fill="hold"/>
                                        <p:tgtEl>
                                          <p:spTgt spid="16"/>
                                        </p:tgtEl>
                                        <p:attrNameLst>
                                          <p:attrName>style.rotation</p:attrName>
                                        </p:attrNameLst>
                                      </p:cBhvr>
                                      <p:tavLst>
                                        <p:tav tm="0">
                                          <p:val>
                                            <p:fltVal val="90"/>
                                          </p:val>
                                        </p:tav>
                                        <p:tav tm="100000">
                                          <p:val>
                                            <p:fltVal val="0"/>
                                          </p:val>
                                        </p:tav>
                                      </p:tavLst>
                                    </p:anim>
                                    <p:animEffect transition="in" filter="fade">
                                      <p:cBhvr>
                                        <p:cTn id="7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8" restart="whenNotActive" fill="hold" evtFilter="cancelBubble" nodeType="interactiveSeq">
                <p:stCondLst>
                  <p:cond evt="onClick" delay="0">
                    <p:tgtEl>
                      <p:spTgt spid="6"/>
                    </p:tgtEl>
                  </p:cond>
                </p:stCondLst>
                <p:endSync evt="end" delay="0">
                  <p:rtn val="all"/>
                </p:endSync>
                <p:childTnLst>
                  <p:par>
                    <p:cTn id="79" fill="hold">
                      <p:stCondLst>
                        <p:cond delay="0"/>
                      </p:stCondLst>
                      <p:childTnLst>
                        <p:par>
                          <p:cTn id="80" fill="hold">
                            <p:stCondLst>
                              <p:cond delay="0"/>
                            </p:stCondLst>
                            <p:childTnLst>
                              <p:par>
                                <p:cTn id="81" presetID="53" presetClass="entr" presetSubtype="16" repeatCount="5000" fill="hold" grpId="0" nodeType="clickEffect">
                                  <p:stCondLst>
                                    <p:cond delay="0"/>
                                  </p:stCondLst>
                                  <p:childTnLst>
                                    <p:set>
                                      <p:cBhvr>
                                        <p:cTn id="82" dur="1" fill="hold">
                                          <p:stCondLst>
                                            <p:cond delay="0"/>
                                          </p:stCondLst>
                                        </p:cTn>
                                        <p:tgtEl>
                                          <p:spTgt spid="13"/>
                                        </p:tgtEl>
                                        <p:attrNameLst>
                                          <p:attrName>style.visibility</p:attrName>
                                        </p:attrNameLst>
                                      </p:cBhvr>
                                      <p:to>
                                        <p:strVal val="visible"/>
                                      </p:to>
                                    </p:set>
                                    <p:anim calcmode="lin" valueType="num">
                                      <p:cBhvr>
                                        <p:cTn id="83" dur="1000" fill="hold"/>
                                        <p:tgtEl>
                                          <p:spTgt spid="13"/>
                                        </p:tgtEl>
                                        <p:attrNameLst>
                                          <p:attrName>ppt_w</p:attrName>
                                        </p:attrNameLst>
                                      </p:cBhvr>
                                      <p:tavLst>
                                        <p:tav tm="0">
                                          <p:val>
                                            <p:fltVal val="0"/>
                                          </p:val>
                                        </p:tav>
                                        <p:tav tm="100000">
                                          <p:val>
                                            <p:strVal val="#ppt_w"/>
                                          </p:val>
                                        </p:tav>
                                      </p:tavLst>
                                    </p:anim>
                                    <p:anim calcmode="lin" valueType="num">
                                      <p:cBhvr>
                                        <p:cTn id="84" dur="1000" fill="hold"/>
                                        <p:tgtEl>
                                          <p:spTgt spid="13"/>
                                        </p:tgtEl>
                                        <p:attrNameLst>
                                          <p:attrName>ppt_h</p:attrName>
                                        </p:attrNameLst>
                                      </p:cBhvr>
                                      <p:tavLst>
                                        <p:tav tm="0">
                                          <p:val>
                                            <p:fltVal val="0"/>
                                          </p:val>
                                        </p:tav>
                                        <p:tav tm="100000">
                                          <p:val>
                                            <p:strVal val="#ppt_h"/>
                                          </p:val>
                                        </p:tav>
                                      </p:tavLst>
                                    </p:anim>
                                    <p:animEffect transition="in" filter="fade">
                                      <p:cBhvr>
                                        <p:cTn id="85" dur="1000"/>
                                        <p:tgtEl>
                                          <p:spTgt spid="13"/>
                                        </p:tgtEl>
                                      </p:cBhvr>
                                    </p:animEffect>
                                  </p:childTnLst>
                                </p:cTn>
                              </p:par>
                            </p:childTnLst>
                          </p:cTn>
                        </p:par>
                      </p:childTnLst>
                    </p:cTn>
                  </p:par>
                </p:childTnLst>
              </p:cTn>
              <p:nextCondLst>
                <p:cond evt="onClick" delay="0">
                  <p:tgtEl>
                    <p:spTgt spid="6"/>
                  </p:tgtEl>
                </p:cond>
              </p:nextCondLst>
            </p:seq>
            <p:seq concurrent="1" nextAc="seek">
              <p:cTn id="86" restart="whenNotActive" fill="hold" evtFilter="cancelBubble" nodeType="interactiveSeq">
                <p:stCondLst>
                  <p:cond evt="onClick" delay="0">
                    <p:tgtEl>
                      <p:spTgt spid="9"/>
                    </p:tgtEl>
                  </p:cond>
                </p:stCondLst>
                <p:endSync evt="end" delay="0">
                  <p:rtn val="all"/>
                </p:endSync>
                <p:childTnLst>
                  <p:par>
                    <p:cTn id="87" fill="hold">
                      <p:stCondLst>
                        <p:cond delay="0"/>
                      </p:stCondLst>
                      <p:childTnLst>
                        <p:par>
                          <p:cTn id="88" fill="hold">
                            <p:stCondLst>
                              <p:cond delay="0"/>
                            </p:stCondLst>
                            <p:childTnLst>
                              <p:par>
                                <p:cTn id="89" presetID="53" presetClass="entr" presetSubtype="16" repeatCount="5000" fill="hold" grpId="0" nodeType="clickEffect">
                                  <p:stCondLst>
                                    <p:cond delay="0"/>
                                  </p:stCondLst>
                                  <p:childTnLst>
                                    <p:set>
                                      <p:cBhvr>
                                        <p:cTn id="90" dur="1" fill="hold">
                                          <p:stCondLst>
                                            <p:cond delay="0"/>
                                          </p:stCondLst>
                                        </p:cTn>
                                        <p:tgtEl>
                                          <p:spTgt spid="12"/>
                                        </p:tgtEl>
                                        <p:attrNameLst>
                                          <p:attrName>style.visibility</p:attrName>
                                        </p:attrNameLst>
                                      </p:cBhvr>
                                      <p:to>
                                        <p:strVal val="visible"/>
                                      </p:to>
                                    </p:set>
                                    <p:anim calcmode="lin" valueType="num">
                                      <p:cBhvr>
                                        <p:cTn id="91" dur="1000" fill="hold"/>
                                        <p:tgtEl>
                                          <p:spTgt spid="12"/>
                                        </p:tgtEl>
                                        <p:attrNameLst>
                                          <p:attrName>ppt_w</p:attrName>
                                        </p:attrNameLst>
                                      </p:cBhvr>
                                      <p:tavLst>
                                        <p:tav tm="0">
                                          <p:val>
                                            <p:fltVal val="0"/>
                                          </p:val>
                                        </p:tav>
                                        <p:tav tm="100000">
                                          <p:val>
                                            <p:strVal val="#ppt_w"/>
                                          </p:val>
                                        </p:tav>
                                      </p:tavLst>
                                    </p:anim>
                                    <p:anim calcmode="lin" valueType="num">
                                      <p:cBhvr>
                                        <p:cTn id="92" dur="1000" fill="hold"/>
                                        <p:tgtEl>
                                          <p:spTgt spid="12"/>
                                        </p:tgtEl>
                                        <p:attrNameLst>
                                          <p:attrName>ppt_h</p:attrName>
                                        </p:attrNameLst>
                                      </p:cBhvr>
                                      <p:tavLst>
                                        <p:tav tm="0">
                                          <p:val>
                                            <p:fltVal val="0"/>
                                          </p:val>
                                        </p:tav>
                                        <p:tav tm="100000">
                                          <p:val>
                                            <p:strVal val="#ppt_h"/>
                                          </p:val>
                                        </p:tav>
                                      </p:tavLst>
                                    </p:anim>
                                    <p:animEffect transition="in" filter="fade">
                                      <p:cBhvr>
                                        <p:cTn id="93" dur="1000"/>
                                        <p:tgtEl>
                                          <p:spTgt spid="12"/>
                                        </p:tgtEl>
                                      </p:cBhvr>
                                    </p:animEffect>
                                  </p:childTnLst>
                                </p:cTn>
                              </p:par>
                            </p:childTnLst>
                          </p:cTn>
                        </p:par>
                      </p:childTnLst>
                    </p:cTn>
                  </p:par>
                </p:childTnLst>
              </p:cTn>
              <p:nextCondLst>
                <p:cond evt="onClick" delay="0">
                  <p:tgtEl>
                    <p:spTgt spid="9"/>
                  </p:tgtEl>
                </p:cond>
              </p:nextCondLst>
            </p:seq>
            <p:seq concurrent="1" nextAc="seek">
              <p:cTn id="94" restart="whenNotActive" fill="hold" evtFilter="cancelBubble" nodeType="interactiveSeq">
                <p:stCondLst>
                  <p:cond evt="onClick" delay="0">
                    <p:tgtEl>
                      <p:spTgt spid="10"/>
                    </p:tgtEl>
                  </p:cond>
                </p:stCondLst>
                <p:endSync evt="end" delay="0">
                  <p:rtn val="all"/>
                </p:endSync>
                <p:childTnLst>
                  <p:par>
                    <p:cTn id="95" fill="hold">
                      <p:stCondLst>
                        <p:cond delay="0"/>
                      </p:stCondLst>
                      <p:childTnLst>
                        <p:par>
                          <p:cTn id="96" fill="hold">
                            <p:stCondLst>
                              <p:cond delay="0"/>
                            </p:stCondLst>
                            <p:childTnLst>
                              <p:par>
                                <p:cTn id="97" presetID="53" presetClass="entr" presetSubtype="16" repeatCount="5000" fill="hold" grpId="0" nodeType="clickEffect">
                                  <p:stCondLst>
                                    <p:cond delay="0"/>
                                  </p:stCondLst>
                                  <p:childTnLst>
                                    <p:set>
                                      <p:cBhvr>
                                        <p:cTn id="98" dur="1" fill="hold">
                                          <p:stCondLst>
                                            <p:cond delay="0"/>
                                          </p:stCondLst>
                                        </p:cTn>
                                        <p:tgtEl>
                                          <p:spTgt spid="11"/>
                                        </p:tgtEl>
                                        <p:attrNameLst>
                                          <p:attrName>style.visibility</p:attrName>
                                        </p:attrNameLst>
                                      </p:cBhvr>
                                      <p:to>
                                        <p:strVal val="visible"/>
                                      </p:to>
                                    </p:set>
                                    <p:anim calcmode="lin" valueType="num">
                                      <p:cBhvr>
                                        <p:cTn id="99" dur="1000" fill="hold"/>
                                        <p:tgtEl>
                                          <p:spTgt spid="11"/>
                                        </p:tgtEl>
                                        <p:attrNameLst>
                                          <p:attrName>ppt_w</p:attrName>
                                        </p:attrNameLst>
                                      </p:cBhvr>
                                      <p:tavLst>
                                        <p:tav tm="0">
                                          <p:val>
                                            <p:fltVal val="0"/>
                                          </p:val>
                                        </p:tav>
                                        <p:tav tm="100000">
                                          <p:val>
                                            <p:strVal val="#ppt_w"/>
                                          </p:val>
                                        </p:tav>
                                      </p:tavLst>
                                    </p:anim>
                                    <p:anim calcmode="lin" valueType="num">
                                      <p:cBhvr>
                                        <p:cTn id="100" dur="1000" fill="hold"/>
                                        <p:tgtEl>
                                          <p:spTgt spid="11"/>
                                        </p:tgtEl>
                                        <p:attrNameLst>
                                          <p:attrName>ppt_h</p:attrName>
                                        </p:attrNameLst>
                                      </p:cBhvr>
                                      <p:tavLst>
                                        <p:tav tm="0">
                                          <p:val>
                                            <p:fltVal val="0"/>
                                          </p:val>
                                        </p:tav>
                                        <p:tav tm="100000">
                                          <p:val>
                                            <p:strVal val="#ppt_h"/>
                                          </p:val>
                                        </p:tav>
                                      </p:tavLst>
                                    </p:anim>
                                    <p:animEffect transition="in" filter="fade">
                                      <p:cBhvr>
                                        <p:cTn id="101" dur="1000"/>
                                        <p:tgtEl>
                                          <p:spTgt spid="11"/>
                                        </p:tgtEl>
                                      </p:cBhvr>
                                    </p:animEffect>
                                  </p:childTnLst>
                                </p:cTn>
                              </p:par>
                            </p:childTnLst>
                          </p:cTn>
                        </p:par>
                      </p:childTnLst>
                    </p:cTn>
                  </p:par>
                </p:childTnLst>
              </p:cTn>
              <p:nextCondLst>
                <p:cond evt="onClick" delay="0">
                  <p:tgtEl>
                    <p:spTgt spid="10"/>
                  </p:tgtEl>
                </p:cond>
              </p:nextCondLst>
            </p:seq>
            <p:seq concurrent="1" nextAc="seek">
              <p:cTn id="102" restart="whenNotActive" fill="hold" evtFilter="cancelBubble" nodeType="interactiveSeq">
                <p:stCondLst>
                  <p:cond evt="onClick" delay="0">
                    <p:tgtEl>
                      <p:spTgt spid="21"/>
                    </p:tgtEl>
                  </p:cond>
                </p:stCondLst>
                <p:endSync evt="end" delay="0">
                  <p:rtn val="all"/>
                </p:endSync>
                <p:childTnLst>
                  <p:par>
                    <p:cTn id="103" fill="hold">
                      <p:stCondLst>
                        <p:cond delay="0"/>
                      </p:stCondLst>
                      <p:childTnLst>
                        <p:par>
                          <p:cTn id="104" fill="hold">
                            <p:stCondLst>
                              <p:cond delay="0"/>
                            </p:stCondLst>
                            <p:childTnLst>
                              <p:par>
                                <p:cTn id="105" presetID="53" presetClass="entr" presetSubtype="16" repeatCount="5000" fill="hold" grpId="0" nodeType="clickEffect">
                                  <p:stCondLst>
                                    <p:cond delay="0"/>
                                  </p:stCondLst>
                                  <p:childTnLst>
                                    <p:set>
                                      <p:cBhvr>
                                        <p:cTn id="106" dur="1" fill="hold">
                                          <p:stCondLst>
                                            <p:cond delay="0"/>
                                          </p:stCondLst>
                                        </p:cTn>
                                        <p:tgtEl>
                                          <p:spTgt spid="22"/>
                                        </p:tgtEl>
                                        <p:attrNameLst>
                                          <p:attrName>style.visibility</p:attrName>
                                        </p:attrNameLst>
                                      </p:cBhvr>
                                      <p:to>
                                        <p:strVal val="visible"/>
                                      </p:to>
                                    </p:set>
                                    <p:anim calcmode="lin" valueType="num">
                                      <p:cBhvr>
                                        <p:cTn id="107" dur="1000" fill="hold"/>
                                        <p:tgtEl>
                                          <p:spTgt spid="22"/>
                                        </p:tgtEl>
                                        <p:attrNameLst>
                                          <p:attrName>ppt_w</p:attrName>
                                        </p:attrNameLst>
                                      </p:cBhvr>
                                      <p:tavLst>
                                        <p:tav tm="0">
                                          <p:val>
                                            <p:fltVal val="0"/>
                                          </p:val>
                                        </p:tav>
                                        <p:tav tm="100000">
                                          <p:val>
                                            <p:strVal val="#ppt_w"/>
                                          </p:val>
                                        </p:tav>
                                      </p:tavLst>
                                    </p:anim>
                                    <p:anim calcmode="lin" valueType="num">
                                      <p:cBhvr>
                                        <p:cTn id="108" dur="1000" fill="hold"/>
                                        <p:tgtEl>
                                          <p:spTgt spid="22"/>
                                        </p:tgtEl>
                                        <p:attrNameLst>
                                          <p:attrName>ppt_h</p:attrName>
                                        </p:attrNameLst>
                                      </p:cBhvr>
                                      <p:tavLst>
                                        <p:tav tm="0">
                                          <p:val>
                                            <p:fltVal val="0"/>
                                          </p:val>
                                        </p:tav>
                                        <p:tav tm="100000">
                                          <p:val>
                                            <p:strVal val="#ppt_h"/>
                                          </p:val>
                                        </p:tav>
                                      </p:tavLst>
                                    </p:anim>
                                    <p:animEffect transition="in" filter="fade">
                                      <p:cBhvr>
                                        <p:cTn id="109" dur="1000"/>
                                        <p:tgtEl>
                                          <p:spTgt spid="22"/>
                                        </p:tgtEl>
                                      </p:cBhvr>
                                    </p:animEffect>
                                  </p:childTnLst>
                                </p:cTn>
                              </p:par>
                            </p:childTnLst>
                          </p:cTn>
                        </p:par>
                      </p:childTnLst>
                    </p:cTn>
                  </p:par>
                </p:childTnLst>
              </p:cTn>
              <p:nextCondLst>
                <p:cond evt="onClick" delay="0">
                  <p:tgtEl>
                    <p:spTgt spid="21"/>
                  </p:tgtEl>
                </p:cond>
              </p:nextCondLst>
            </p:seq>
            <p:seq concurrent="1" nextAc="seek">
              <p:cTn id="110" restart="whenNotActive" fill="hold" evtFilter="cancelBubble" nodeType="interactiveSeq">
                <p:stCondLst>
                  <p:cond evt="onClick" delay="0">
                    <p:tgtEl>
                      <p:spTgt spid="18"/>
                    </p:tgtEl>
                  </p:cond>
                </p:stCondLst>
                <p:endSync evt="end" delay="0">
                  <p:rtn val="all"/>
                </p:endSync>
                <p:childTnLst>
                  <p:par>
                    <p:cTn id="111" fill="hold">
                      <p:stCondLst>
                        <p:cond delay="0"/>
                      </p:stCondLst>
                      <p:childTnLst>
                        <p:par>
                          <p:cTn id="112" fill="hold">
                            <p:stCondLst>
                              <p:cond delay="0"/>
                            </p:stCondLst>
                            <p:childTnLst>
                              <p:par>
                                <p:cTn id="113" presetID="53" presetClass="entr" presetSubtype="16" repeatCount="5000" fill="hold" grpId="0" nodeType="clickEffect">
                                  <p:stCondLst>
                                    <p:cond delay="0"/>
                                  </p:stCondLst>
                                  <p:childTnLst>
                                    <p:set>
                                      <p:cBhvr>
                                        <p:cTn id="114" dur="1" fill="hold">
                                          <p:stCondLst>
                                            <p:cond delay="0"/>
                                          </p:stCondLst>
                                        </p:cTn>
                                        <p:tgtEl>
                                          <p:spTgt spid="24"/>
                                        </p:tgtEl>
                                        <p:attrNameLst>
                                          <p:attrName>style.visibility</p:attrName>
                                        </p:attrNameLst>
                                      </p:cBhvr>
                                      <p:to>
                                        <p:strVal val="visible"/>
                                      </p:to>
                                    </p:set>
                                    <p:anim calcmode="lin" valueType="num">
                                      <p:cBhvr>
                                        <p:cTn id="115" dur="1000" fill="hold"/>
                                        <p:tgtEl>
                                          <p:spTgt spid="24"/>
                                        </p:tgtEl>
                                        <p:attrNameLst>
                                          <p:attrName>ppt_w</p:attrName>
                                        </p:attrNameLst>
                                      </p:cBhvr>
                                      <p:tavLst>
                                        <p:tav tm="0">
                                          <p:val>
                                            <p:fltVal val="0"/>
                                          </p:val>
                                        </p:tav>
                                        <p:tav tm="100000">
                                          <p:val>
                                            <p:strVal val="#ppt_w"/>
                                          </p:val>
                                        </p:tav>
                                      </p:tavLst>
                                    </p:anim>
                                    <p:anim calcmode="lin" valueType="num">
                                      <p:cBhvr>
                                        <p:cTn id="116" dur="1000" fill="hold"/>
                                        <p:tgtEl>
                                          <p:spTgt spid="24"/>
                                        </p:tgtEl>
                                        <p:attrNameLst>
                                          <p:attrName>ppt_h</p:attrName>
                                        </p:attrNameLst>
                                      </p:cBhvr>
                                      <p:tavLst>
                                        <p:tav tm="0">
                                          <p:val>
                                            <p:fltVal val="0"/>
                                          </p:val>
                                        </p:tav>
                                        <p:tav tm="100000">
                                          <p:val>
                                            <p:strVal val="#ppt_h"/>
                                          </p:val>
                                        </p:tav>
                                      </p:tavLst>
                                    </p:anim>
                                    <p:animEffect transition="in" filter="fade">
                                      <p:cBhvr>
                                        <p:cTn id="117" dur="1000"/>
                                        <p:tgtEl>
                                          <p:spTgt spid="24"/>
                                        </p:tgtEl>
                                      </p:cBhvr>
                                    </p:animEffect>
                                  </p:childTnLst>
                                </p:cTn>
                              </p:par>
                            </p:childTnLst>
                          </p:cTn>
                        </p:par>
                      </p:childTnLst>
                    </p:cTn>
                  </p:par>
                </p:childTnLst>
              </p:cTn>
              <p:nextCondLst>
                <p:cond evt="onClick" delay="0">
                  <p:tgtEl>
                    <p:spTgt spid="18"/>
                  </p:tgtEl>
                </p:cond>
              </p:nextCondLst>
            </p:seq>
            <p:seq concurrent="1" nextAc="seek">
              <p:cTn id="118" restart="whenNotActive" fill="hold" evtFilter="cancelBubble" nodeType="interactiveSeq">
                <p:stCondLst>
                  <p:cond evt="onClick" delay="0">
                    <p:tgtEl>
                      <p:spTgt spid="19"/>
                    </p:tgtEl>
                  </p:cond>
                </p:stCondLst>
                <p:endSync evt="end" delay="0">
                  <p:rtn val="all"/>
                </p:endSync>
                <p:childTnLst>
                  <p:par>
                    <p:cTn id="119" fill="hold">
                      <p:stCondLst>
                        <p:cond delay="0"/>
                      </p:stCondLst>
                      <p:childTnLst>
                        <p:par>
                          <p:cTn id="120" fill="hold">
                            <p:stCondLst>
                              <p:cond delay="0"/>
                            </p:stCondLst>
                            <p:childTnLst>
                              <p:par>
                                <p:cTn id="121" presetID="53" presetClass="entr" presetSubtype="16" repeatCount="5000" fill="hold" grpId="0" nodeType="clickEffect">
                                  <p:stCondLst>
                                    <p:cond delay="0"/>
                                  </p:stCondLst>
                                  <p:childTnLst>
                                    <p:set>
                                      <p:cBhvr>
                                        <p:cTn id="122" dur="1" fill="hold">
                                          <p:stCondLst>
                                            <p:cond delay="0"/>
                                          </p:stCondLst>
                                        </p:cTn>
                                        <p:tgtEl>
                                          <p:spTgt spid="23"/>
                                        </p:tgtEl>
                                        <p:attrNameLst>
                                          <p:attrName>style.visibility</p:attrName>
                                        </p:attrNameLst>
                                      </p:cBhvr>
                                      <p:to>
                                        <p:strVal val="visible"/>
                                      </p:to>
                                    </p:set>
                                    <p:anim calcmode="lin" valueType="num">
                                      <p:cBhvr>
                                        <p:cTn id="123" dur="1000" fill="hold"/>
                                        <p:tgtEl>
                                          <p:spTgt spid="23"/>
                                        </p:tgtEl>
                                        <p:attrNameLst>
                                          <p:attrName>ppt_w</p:attrName>
                                        </p:attrNameLst>
                                      </p:cBhvr>
                                      <p:tavLst>
                                        <p:tav tm="0">
                                          <p:val>
                                            <p:fltVal val="0"/>
                                          </p:val>
                                        </p:tav>
                                        <p:tav tm="100000">
                                          <p:val>
                                            <p:strVal val="#ppt_w"/>
                                          </p:val>
                                        </p:tav>
                                      </p:tavLst>
                                    </p:anim>
                                    <p:anim calcmode="lin" valueType="num">
                                      <p:cBhvr>
                                        <p:cTn id="124" dur="1000" fill="hold"/>
                                        <p:tgtEl>
                                          <p:spTgt spid="23"/>
                                        </p:tgtEl>
                                        <p:attrNameLst>
                                          <p:attrName>ppt_h</p:attrName>
                                        </p:attrNameLst>
                                      </p:cBhvr>
                                      <p:tavLst>
                                        <p:tav tm="0">
                                          <p:val>
                                            <p:fltVal val="0"/>
                                          </p:val>
                                        </p:tav>
                                        <p:tav tm="100000">
                                          <p:val>
                                            <p:strVal val="#ppt_h"/>
                                          </p:val>
                                        </p:tav>
                                      </p:tavLst>
                                    </p:anim>
                                    <p:animEffect transition="in" filter="fade">
                                      <p:cBhvr>
                                        <p:cTn id="125" dur="1000"/>
                                        <p:tgtEl>
                                          <p:spTgt spid="23"/>
                                        </p:tgtEl>
                                      </p:cBhvr>
                                    </p:animEffect>
                                  </p:childTnLst>
                                </p:cTn>
                              </p:par>
                            </p:childTnLst>
                          </p:cTn>
                        </p:par>
                      </p:childTnLst>
                    </p:cTn>
                  </p:par>
                </p:childTnLst>
              </p:cTn>
              <p:nextCondLst>
                <p:cond evt="onClick" delay="0">
                  <p:tgtEl>
                    <p:spTgt spid="19"/>
                  </p:tgtEl>
                </p:cond>
              </p:nextCondLst>
            </p:seq>
          </p:childTnLst>
        </p:cTn>
      </p:par>
    </p:tnLst>
    <p:bldLst>
      <p:bldP spid="6" grpId="0"/>
      <p:bldP spid="7" grpId="0"/>
      <p:bldP spid="8" grpId="0"/>
      <p:bldP spid="9" grpId="0"/>
      <p:bldP spid="10" grpId="0"/>
      <p:bldP spid="11" grpId="0" animBg="1"/>
      <p:bldP spid="12" grpId="0" animBg="1"/>
      <p:bldP spid="13" grpId="0" animBg="1"/>
      <p:bldP spid="14" grpId="0" animBg="1"/>
      <p:bldP spid="15" grpId="0" animBg="1"/>
      <p:bldP spid="16" grpId="0" animBg="1"/>
      <p:bldP spid="17" grpId="0"/>
      <p:bldP spid="18" grpId="0"/>
      <p:bldP spid="19" grpId="0"/>
      <p:bldP spid="20" grpId="0"/>
      <p:bldP spid="21" grpId="0"/>
      <p:bldP spid="22" grpId="0" animBg="1"/>
      <p:bldP spid="23" grpId="0" animBg="1"/>
      <p:bldP spid="24" grpId="0" animBg="1"/>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a:extLst>
              <a:ext uri="{FF2B5EF4-FFF2-40B4-BE49-F238E27FC236}">
                <a16:creationId xmlns:a16="http://schemas.microsoft.com/office/drawing/2014/main" id="{5EFE37B6-E7FB-B65D-6968-DE35F233C671}"/>
              </a:ext>
            </a:extLst>
          </p:cNvPr>
          <p:cNvSpPr txBox="1">
            <a:spLocks/>
          </p:cNvSpPr>
          <p:nvPr/>
        </p:nvSpPr>
        <p:spPr>
          <a:xfrm>
            <a:off x="1026106" y="6367020"/>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7/23/2026</a:t>
            </a:fld>
            <a:endParaRPr lang="en-US" sz="1400" dirty="0">
              <a:latin typeface="NikoshBAN" panose="02000000000000000000" pitchFamily="2" charset="0"/>
              <a:cs typeface="NikoshBAN" panose="02000000000000000000" pitchFamily="2" charset="0"/>
            </a:endParaRPr>
          </a:p>
        </p:txBody>
      </p:sp>
      <p:sp>
        <p:nvSpPr>
          <p:cNvPr id="5" name="Slide Number Placeholder 3">
            <a:extLst>
              <a:ext uri="{FF2B5EF4-FFF2-40B4-BE49-F238E27FC236}">
                <a16:creationId xmlns:a16="http://schemas.microsoft.com/office/drawing/2014/main" id="{83441ADA-FD43-B144-1ADA-22E21FF2C4DF}"/>
              </a:ext>
            </a:extLst>
          </p:cNvPr>
          <p:cNvSpPr txBox="1">
            <a:spLocks/>
          </p:cNvSpPr>
          <p:nvPr/>
        </p:nvSpPr>
        <p:spPr>
          <a:xfrm>
            <a:off x="9283164"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17</a:t>
            </a:fld>
            <a:endParaRPr lang="en-US">
              <a:latin typeface="NikoshBAN" panose="02000000000000000000" pitchFamily="2" charset="0"/>
              <a:cs typeface="NikoshBAN" panose="02000000000000000000" pitchFamily="2" charset="0"/>
            </a:endParaRPr>
          </a:p>
        </p:txBody>
      </p:sp>
      <p:sp>
        <p:nvSpPr>
          <p:cNvPr id="6" name="Rectangle 5">
            <a:extLst>
              <a:ext uri="{FF2B5EF4-FFF2-40B4-BE49-F238E27FC236}">
                <a16:creationId xmlns:a16="http://schemas.microsoft.com/office/drawing/2014/main" id="{20C61E26-589A-1EA6-4CE6-E8F9414E60EA}"/>
              </a:ext>
            </a:extLst>
          </p:cNvPr>
          <p:cNvSpPr/>
          <p:nvPr/>
        </p:nvSpPr>
        <p:spPr>
          <a:xfrm>
            <a:off x="1968770" y="1641050"/>
            <a:ext cx="7708311" cy="523220"/>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2800" b="1" dirty="0">
                <a:ln w="11430"/>
                <a:effectLst>
                  <a:outerShdw blurRad="50800" dist="39000" dir="5460000" algn="tl">
                    <a:srgbClr val="000000">
                      <a:alpha val="38000"/>
                    </a:srgbClr>
                  </a:outerShdw>
                </a:effectLst>
                <a:latin typeface="NikoshBAN" pitchFamily="2" charset="0"/>
                <a:cs typeface="NikoshBAN" pitchFamily="2" charset="0"/>
              </a:rPr>
              <a:t>৪</a:t>
            </a:r>
            <a:r>
              <a:rPr lang="bn-BD" sz="2800" b="1" dirty="0">
                <a:ln w="11430"/>
                <a:effectLst>
                  <a:outerShdw blurRad="50800" dist="39000" dir="5460000" algn="tl">
                    <a:srgbClr val="000000">
                      <a:alpha val="38000"/>
                    </a:srgbClr>
                  </a:outerShdw>
                </a:effectLst>
                <a:latin typeface="NikoshBAN" pitchFamily="2" charset="0"/>
                <a:cs typeface="NikoshBAN" pitchFamily="2" charset="0"/>
              </a:rPr>
              <a:t>.</a:t>
            </a:r>
            <a:r>
              <a:rPr lang="en-US" sz="2800" b="1" dirty="0">
                <a:ln w="11430"/>
                <a:effectLst>
                  <a:outerShdw blurRad="50800" dist="39000" dir="5460000" algn="tl">
                    <a:srgbClr val="000000">
                      <a:alpha val="38000"/>
                    </a:srgbClr>
                  </a:outerShdw>
                </a:effectLst>
                <a:latin typeface="NikoshBAN" pitchFamily="2" charset="0"/>
                <a:cs typeface="NikoshBAN" pitchFamily="2" charset="0"/>
              </a:rPr>
              <a:t>বৃত্তের কেন্দ্রগামী বৃহত্তম জ্যা কে কী বলে </a:t>
            </a:r>
            <a:r>
              <a:rPr lang="bn-BD" sz="2800" b="1" dirty="0">
                <a:ln w="11430"/>
                <a:effectLst>
                  <a:outerShdw blurRad="50800" dist="39000" dir="5460000" algn="tl">
                    <a:srgbClr val="000000">
                      <a:alpha val="38000"/>
                    </a:srgbClr>
                  </a:outerShdw>
                </a:effectLst>
                <a:latin typeface="NikoshBAN" pitchFamily="2" charset="0"/>
                <a:cs typeface="NikoshBAN" pitchFamily="2" charset="0"/>
              </a:rPr>
              <a:t>?</a:t>
            </a:r>
            <a:endParaRPr lang="en-US" sz="28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7" name="Rectangle 6">
            <a:extLst>
              <a:ext uri="{FF2B5EF4-FFF2-40B4-BE49-F238E27FC236}">
                <a16:creationId xmlns:a16="http://schemas.microsoft.com/office/drawing/2014/main" id="{B0162A63-9879-5739-57A4-4052279E10FC}"/>
              </a:ext>
            </a:extLst>
          </p:cNvPr>
          <p:cNvSpPr/>
          <p:nvPr/>
        </p:nvSpPr>
        <p:spPr>
          <a:xfrm>
            <a:off x="1864907" y="1434529"/>
            <a:ext cx="7916035" cy="322288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D0B295A-0895-6ADC-D803-DCC2FF901A5D}"/>
              </a:ext>
            </a:extLst>
          </p:cNvPr>
          <p:cNvSpPr/>
          <p:nvPr/>
        </p:nvSpPr>
        <p:spPr>
          <a:xfrm>
            <a:off x="2501345" y="2717738"/>
            <a:ext cx="2002773" cy="70788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000" b="1" dirty="0">
                <a:ln w="11430"/>
                <a:effectLst>
                  <a:outerShdw blurRad="50800" dist="39000" dir="5460000" algn="tl">
                    <a:srgbClr val="000000">
                      <a:alpha val="38000"/>
                    </a:srgbClr>
                  </a:outerShdw>
                </a:effectLst>
                <a:latin typeface="NikoshBAN" pitchFamily="2" charset="0"/>
                <a:cs typeface="NikoshBAN" pitchFamily="2" charset="0"/>
              </a:rPr>
              <a:t>ক. </a:t>
            </a:r>
            <a:r>
              <a:rPr lang="en-US" sz="4000" b="1" dirty="0">
                <a:ln w="11430"/>
                <a:effectLst>
                  <a:outerShdw blurRad="50800" dist="39000" dir="5460000" algn="tl">
                    <a:srgbClr val="000000">
                      <a:alpha val="38000"/>
                    </a:srgbClr>
                  </a:outerShdw>
                </a:effectLst>
                <a:latin typeface="NikoshBAN" pitchFamily="2" charset="0"/>
                <a:cs typeface="NikoshBAN" pitchFamily="2" charset="0"/>
              </a:rPr>
              <a:t>জ্যা </a:t>
            </a:r>
            <a:r>
              <a:rPr lang="bn-BD" sz="40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0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9" name="Rectangle 8">
            <a:extLst>
              <a:ext uri="{FF2B5EF4-FFF2-40B4-BE49-F238E27FC236}">
                <a16:creationId xmlns:a16="http://schemas.microsoft.com/office/drawing/2014/main" id="{C8A1E6B1-E486-070A-44AC-B74F4C79B6D1}"/>
              </a:ext>
            </a:extLst>
          </p:cNvPr>
          <p:cNvSpPr/>
          <p:nvPr/>
        </p:nvSpPr>
        <p:spPr>
          <a:xfrm>
            <a:off x="6995671" y="2832863"/>
            <a:ext cx="2061977" cy="70788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000" b="1" dirty="0">
                <a:ln w="11430"/>
                <a:effectLst>
                  <a:outerShdw blurRad="50800" dist="39000" dir="5460000" algn="tl">
                    <a:srgbClr val="000000">
                      <a:alpha val="38000"/>
                    </a:srgbClr>
                  </a:outerShdw>
                </a:effectLst>
                <a:latin typeface="NikoshBAN" pitchFamily="2" charset="0"/>
                <a:cs typeface="NikoshBAN" pitchFamily="2" charset="0"/>
              </a:rPr>
              <a:t>খ.</a:t>
            </a:r>
            <a:r>
              <a:rPr lang="en-US" sz="4000" b="1" dirty="0">
                <a:ln w="11430"/>
                <a:effectLst>
                  <a:outerShdw blurRad="50800" dist="39000" dir="5460000" algn="tl">
                    <a:srgbClr val="000000">
                      <a:alpha val="38000"/>
                    </a:srgbClr>
                  </a:outerShdw>
                </a:effectLst>
                <a:latin typeface="NikoshBAN" pitchFamily="2" charset="0"/>
                <a:cs typeface="NikoshBAN" pitchFamily="2" charset="0"/>
              </a:rPr>
              <a:t> ব্যাস </a:t>
            </a:r>
            <a:r>
              <a:rPr lang="bn-BD" sz="40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0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0" name="Rectangle 9">
            <a:extLst>
              <a:ext uri="{FF2B5EF4-FFF2-40B4-BE49-F238E27FC236}">
                <a16:creationId xmlns:a16="http://schemas.microsoft.com/office/drawing/2014/main" id="{ED7CCF16-B238-5763-89D9-61DB9A6F020C}"/>
              </a:ext>
            </a:extLst>
          </p:cNvPr>
          <p:cNvSpPr/>
          <p:nvPr/>
        </p:nvSpPr>
        <p:spPr>
          <a:xfrm>
            <a:off x="2501345" y="3626445"/>
            <a:ext cx="2694984"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গ.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ব্যাসার্ধ  </a:t>
            </a:r>
          </a:p>
        </p:txBody>
      </p:sp>
      <p:sp>
        <p:nvSpPr>
          <p:cNvPr id="11" name="Rectangle 10">
            <a:extLst>
              <a:ext uri="{FF2B5EF4-FFF2-40B4-BE49-F238E27FC236}">
                <a16:creationId xmlns:a16="http://schemas.microsoft.com/office/drawing/2014/main" id="{85B11102-0BAE-8F2F-5B37-5982C878BC4D}"/>
              </a:ext>
            </a:extLst>
          </p:cNvPr>
          <p:cNvSpPr/>
          <p:nvPr/>
        </p:nvSpPr>
        <p:spPr>
          <a:xfrm>
            <a:off x="6995672" y="3758497"/>
            <a:ext cx="2337280"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ঘ.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বৃত্তচাপ  </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2" name="Multiply 21">
            <a:extLst>
              <a:ext uri="{FF2B5EF4-FFF2-40B4-BE49-F238E27FC236}">
                <a16:creationId xmlns:a16="http://schemas.microsoft.com/office/drawing/2014/main" id="{56FFD025-BF7B-DB66-7F89-538535F3F44B}"/>
              </a:ext>
            </a:extLst>
          </p:cNvPr>
          <p:cNvSpPr/>
          <p:nvPr/>
        </p:nvSpPr>
        <p:spPr>
          <a:xfrm>
            <a:off x="6557644" y="3856426"/>
            <a:ext cx="454103" cy="573581"/>
          </a:xfrm>
          <a:prstGeom prst="mathMultiply">
            <a:avLst>
              <a:gd name="adj1" fmla="val 8886"/>
            </a:avLst>
          </a:prstGeom>
          <a:solidFill>
            <a:srgbClr val="FF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Multiply 22">
            <a:extLst>
              <a:ext uri="{FF2B5EF4-FFF2-40B4-BE49-F238E27FC236}">
                <a16:creationId xmlns:a16="http://schemas.microsoft.com/office/drawing/2014/main" id="{C732DB31-9036-DE93-96DA-052A3505B3B6}"/>
              </a:ext>
            </a:extLst>
          </p:cNvPr>
          <p:cNvSpPr/>
          <p:nvPr/>
        </p:nvSpPr>
        <p:spPr>
          <a:xfrm>
            <a:off x="2035191" y="3691284"/>
            <a:ext cx="454103" cy="573581"/>
          </a:xfrm>
          <a:prstGeom prst="mathMultiply">
            <a:avLst>
              <a:gd name="adj1" fmla="val 8886"/>
            </a:avLst>
          </a:prstGeom>
          <a:solidFill>
            <a:srgbClr val="FF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Multiply 23">
            <a:extLst>
              <a:ext uri="{FF2B5EF4-FFF2-40B4-BE49-F238E27FC236}">
                <a16:creationId xmlns:a16="http://schemas.microsoft.com/office/drawing/2014/main" id="{985B1125-D42F-E2E7-5906-36EB026DCB71}"/>
              </a:ext>
            </a:extLst>
          </p:cNvPr>
          <p:cNvSpPr/>
          <p:nvPr/>
        </p:nvSpPr>
        <p:spPr>
          <a:xfrm>
            <a:off x="2035191" y="2815667"/>
            <a:ext cx="454103" cy="573581"/>
          </a:xfrm>
          <a:prstGeom prst="mathMultiply">
            <a:avLst>
              <a:gd name="adj1" fmla="val 8886"/>
            </a:avLst>
          </a:prstGeom>
          <a:solidFill>
            <a:srgbClr val="FF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Half Frame 14">
            <a:extLst>
              <a:ext uri="{FF2B5EF4-FFF2-40B4-BE49-F238E27FC236}">
                <a16:creationId xmlns:a16="http://schemas.microsoft.com/office/drawing/2014/main" id="{9DC61A42-A5BA-3ABF-D343-5D99A88C938D}"/>
              </a:ext>
            </a:extLst>
          </p:cNvPr>
          <p:cNvSpPr/>
          <p:nvPr/>
        </p:nvSpPr>
        <p:spPr>
          <a:xfrm rot="12954595">
            <a:off x="6861040" y="2746299"/>
            <a:ext cx="223786" cy="599347"/>
          </a:xfrm>
          <a:prstGeom prst="halfFrame">
            <a:avLst>
              <a:gd name="adj1" fmla="val 16190"/>
              <a:gd name="adj2" fmla="val 16190"/>
            </a:avLst>
          </a:prstGeom>
          <a:solidFill>
            <a:srgbClr val="33CC33"/>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760303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2" presetClass="entr" presetSubtype="8"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additive="base">
                                        <p:cTn id="9" dur="500" fill="hold"/>
                                        <p:tgtEl>
                                          <p:spTgt spid="6"/>
                                        </p:tgtEl>
                                        <p:attrNameLst>
                                          <p:attrName>ppt_x</p:attrName>
                                        </p:attrNameLst>
                                      </p:cBhvr>
                                      <p:tavLst>
                                        <p:tav tm="0">
                                          <p:val>
                                            <p:strVal val="0-#ppt_w/2"/>
                                          </p:val>
                                        </p:tav>
                                        <p:tav tm="100000">
                                          <p:val>
                                            <p:strVal val="#ppt_x"/>
                                          </p:val>
                                        </p:tav>
                                      </p:tavLst>
                                    </p:anim>
                                    <p:anim calcmode="lin" valueType="num">
                                      <p:cBhvr additive="base">
                                        <p:cTn id="1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ppt_w</p:attrName>
                                        </p:attrNameLst>
                                      </p:cBhvr>
                                      <p:tavLst>
                                        <p:tav tm="0">
                                          <p:val>
                                            <p:fltVal val="0"/>
                                          </p:val>
                                        </p:tav>
                                        <p:tav tm="100000">
                                          <p:val>
                                            <p:strVal val="#ppt_w"/>
                                          </p:val>
                                        </p:tav>
                                      </p:tavLst>
                                    </p:anim>
                                    <p:anim calcmode="lin" valueType="num">
                                      <p:cBhvr>
                                        <p:cTn id="31" dur="500" fill="hold"/>
                                        <p:tgtEl>
                                          <p:spTgt spid="11"/>
                                        </p:tgtEl>
                                        <p:attrNameLst>
                                          <p:attrName>ppt_h</p:attrName>
                                        </p:attrNameLst>
                                      </p:cBhvr>
                                      <p:tavLst>
                                        <p:tav tm="0">
                                          <p:val>
                                            <p:fltVal val="0"/>
                                          </p:val>
                                        </p:tav>
                                        <p:tav tm="100000">
                                          <p:val>
                                            <p:strVal val="#ppt_h"/>
                                          </p:val>
                                        </p:tav>
                                      </p:tavLst>
                                    </p:anim>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fltVal val="0"/>
                                          </p:val>
                                        </p:tav>
                                        <p:tav tm="100000">
                                          <p:val>
                                            <p:strVal val="#ppt_w"/>
                                          </p:val>
                                        </p:tav>
                                      </p:tavLst>
                                    </p:anim>
                                    <p:anim calcmode="lin" valueType="num">
                                      <p:cBhvr>
                                        <p:cTn id="38" dur="500" fill="hold"/>
                                        <p:tgtEl>
                                          <p:spTgt spid="15"/>
                                        </p:tgtEl>
                                        <p:attrNameLst>
                                          <p:attrName>ppt_h</p:attrName>
                                        </p:attrNameLst>
                                      </p:cBhvr>
                                      <p:tavLst>
                                        <p:tav tm="0">
                                          <p:val>
                                            <p:fltVal val="0"/>
                                          </p:val>
                                        </p:tav>
                                        <p:tav tm="100000">
                                          <p:val>
                                            <p:strVal val="#ppt_h"/>
                                          </p:val>
                                        </p:tav>
                                      </p:tavLst>
                                    </p:anim>
                                    <p:animEffect transition="in" filter="fade">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8"/>
                    </p:tgtEl>
                  </p:cond>
                </p:stCondLst>
                <p:endSync evt="end" delay="0">
                  <p:rtn val="all"/>
                </p:endSync>
                <p:childTnLst>
                  <p:par>
                    <p:cTn id="41" fill="hold">
                      <p:stCondLst>
                        <p:cond delay="0"/>
                      </p:stCondLst>
                      <p:childTnLst>
                        <p:par>
                          <p:cTn id="42" fill="hold">
                            <p:stCondLst>
                              <p:cond delay="0"/>
                            </p:stCondLst>
                            <p:childTnLst>
                              <p:par>
                                <p:cTn id="43" presetID="53" presetClass="entr" presetSubtype="16" repeatCount="500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p:cTn id="45" dur="1000" fill="hold"/>
                                        <p:tgtEl>
                                          <p:spTgt spid="14"/>
                                        </p:tgtEl>
                                        <p:attrNameLst>
                                          <p:attrName>ppt_w</p:attrName>
                                        </p:attrNameLst>
                                      </p:cBhvr>
                                      <p:tavLst>
                                        <p:tav tm="0">
                                          <p:val>
                                            <p:fltVal val="0"/>
                                          </p:val>
                                        </p:tav>
                                        <p:tav tm="100000">
                                          <p:val>
                                            <p:strVal val="#ppt_w"/>
                                          </p:val>
                                        </p:tav>
                                      </p:tavLst>
                                    </p:anim>
                                    <p:anim calcmode="lin" valueType="num">
                                      <p:cBhvr>
                                        <p:cTn id="46" dur="1000" fill="hold"/>
                                        <p:tgtEl>
                                          <p:spTgt spid="14"/>
                                        </p:tgtEl>
                                        <p:attrNameLst>
                                          <p:attrName>ppt_h</p:attrName>
                                        </p:attrNameLst>
                                      </p:cBhvr>
                                      <p:tavLst>
                                        <p:tav tm="0">
                                          <p:val>
                                            <p:fltVal val="0"/>
                                          </p:val>
                                        </p:tav>
                                        <p:tav tm="100000">
                                          <p:val>
                                            <p:strVal val="#ppt_h"/>
                                          </p:val>
                                        </p:tav>
                                      </p:tavLst>
                                    </p:anim>
                                    <p:animEffect transition="in" filter="fade">
                                      <p:cBhvr>
                                        <p:cTn id="47" dur="1000"/>
                                        <p:tgtEl>
                                          <p:spTgt spid="14"/>
                                        </p:tgtEl>
                                      </p:cBhvr>
                                    </p:animEffect>
                                  </p:childTnLst>
                                </p:cTn>
                              </p:par>
                            </p:childTnLst>
                          </p:cTn>
                        </p:par>
                      </p:childTnLst>
                    </p:cTn>
                  </p:par>
                </p:childTnLst>
              </p:cTn>
              <p:nextCondLst>
                <p:cond evt="onClick" delay="0">
                  <p:tgtEl>
                    <p:spTgt spid="8"/>
                  </p:tgtEl>
                </p:cond>
              </p:nextCondLst>
            </p:seq>
            <p:seq concurrent="1" nextAc="seek">
              <p:cTn id="48" restart="whenNotActive" fill="hold" evtFilter="cancelBubble" nodeType="interactiveSeq">
                <p:stCondLst>
                  <p:cond evt="onClick" delay="0">
                    <p:tgtEl>
                      <p:spTgt spid="10"/>
                    </p:tgtEl>
                  </p:cond>
                </p:stCondLst>
                <p:endSync evt="end" delay="0">
                  <p:rtn val="all"/>
                </p:endSync>
                <p:childTnLst>
                  <p:par>
                    <p:cTn id="49" fill="hold">
                      <p:stCondLst>
                        <p:cond delay="0"/>
                      </p:stCondLst>
                      <p:childTnLst>
                        <p:par>
                          <p:cTn id="50" fill="hold">
                            <p:stCondLst>
                              <p:cond delay="0"/>
                            </p:stCondLst>
                            <p:childTnLst>
                              <p:par>
                                <p:cTn id="51" presetID="53" presetClass="entr" presetSubtype="16" repeatCount="500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p:cTn id="53" dur="1000" fill="hold"/>
                                        <p:tgtEl>
                                          <p:spTgt spid="13"/>
                                        </p:tgtEl>
                                        <p:attrNameLst>
                                          <p:attrName>ppt_w</p:attrName>
                                        </p:attrNameLst>
                                      </p:cBhvr>
                                      <p:tavLst>
                                        <p:tav tm="0">
                                          <p:val>
                                            <p:fltVal val="0"/>
                                          </p:val>
                                        </p:tav>
                                        <p:tav tm="100000">
                                          <p:val>
                                            <p:strVal val="#ppt_w"/>
                                          </p:val>
                                        </p:tav>
                                      </p:tavLst>
                                    </p:anim>
                                    <p:anim calcmode="lin" valueType="num">
                                      <p:cBhvr>
                                        <p:cTn id="54" dur="1000" fill="hold"/>
                                        <p:tgtEl>
                                          <p:spTgt spid="13"/>
                                        </p:tgtEl>
                                        <p:attrNameLst>
                                          <p:attrName>ppt_h</p:attrName>
                                        </p:attrNameLst>
                                      </p:cBhvr>
                                      <p:tavLst>
                                        <p:tav tm="0">
                                          <p:val>
                                            <p:fltVal val="0"/>
                                          </p:val>
                                        </p:tav>
                                        <p:tav tm="100000">
                                          <p:val>
                                            <p:strVal val="#ppt_h"/>
                                          </p:val>
                                        </p:tav>
                                      </p:tavLst>
                                    </p:anim>
                                    <p:animEffect transition="in" filter="fade">
                                      <p:cBhvr>
                                        <p:cTn id="55" dur="1000"/>
                                        <p:tgtEl>
                                          <p:spTgt spid="13"/>
                                        </p:tgtEl>
                                      </p:cBhvr>
                                    </p:animEffect>
                                  </p:childTnLst>
                                </p:cTn>
                              </p:par>
                            </p:childTnLst>
                          </p:cTn>
                        </p:par>
                      </p:childTnLst>
                    </p:cTn>
                  </p:par>
                </p:childTnLst>
              </p:cTn>
              <p:nextCondLst>
                <p:cond evt="onClick" delay="0">
                  <p:tgtEl>
                    <p:spTgt spid="10"/>
                  </p:tgtEl>
                </p:cond>
              </p:nextCondLst>
            </p:seq>
            <p:seq concurrent="1" nextAc="seek">
              <p:cTn id="56" restart="whenNotActive" fill="hold" evtFilter="cancelBubble" nodeType="interactiveSeq">
                <p:stCondLst>
                  <p:cond evt="onClick" delay="0">
                    <p:tgtEl>
                      <p:spTgt spid="11"/>
                    </p:tgtEl>
                  </p:cond>
                </p:stCondLst>
                <p:endSync evt="end" delay="0">
                  <p:rtn val="all"/>
                </p:endSync>
                <p:childTnLst>
                  <p:par>
                    <p:cTn id="57" fill="hold">
                      <p:stCondLst>
                        <p:cond delay="0"/>
                      </p:stCondLst>
                      <p:childTnLst>
                        <p:par>
                          <p:cTn id="58" fill="hold">
                            <p:stCondLst>
                              <p:cond delay="0"/>
                            </p:stCondLst>
                            <p:childTnLst>
                              <p:par>
                                <p:cTn id="59" presetID="53" presetClass="entr" presetSubtype="16" repeatCount="5000"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p:cTn id="61" dur="1000" fill="hold"/>
                                        <p:tgtEl>
                                          <p:spTgt spid="12"/>
                                        </p:tgtEl>
                                        <p:attrNameLst>
                                          <p:attrName>ppt_w</p:attrName>
                                        </p:attrNameLst>
                                      </p:cBhvr>
                                      <p:tavLst>
                                        <p:tav tm="0">
                                          <p:val>
                                            <p:fltVal val="0"/>
                                          </p:val>
                                        </p:tav>
                                        <p:tav tm="100000">
                                          <p:val>
                                            <p:strVal val="#ppt_w"/>
                                          </p:val>
                                        </p:tav>
                                      </p:tavLst>
                                    </p:anim>
                                    <p:anim calcmode="lin" valueType="num">
                                      <p:cBhvr>
                                        <p:cTn id="62" dur="1000" fill="hold"/>
                                        <p:tgtEl>
                                          <p:spTgt spid="12"/>
                                        </p:tgtEl>
                                        <p:attrNameLst>
                                          <p:attrName>ppt_h</p:attrName>
                                        </p:attrNameLst>
                                      </p:cBhvr>
                                      <p:tavLst>
                                        <p:tav tm="0">
                                          <p:val>
                                            <p:fltVal val="0"/>
                                          </p:val>
                                        </p:tav>
                                        <p:tav tm="100000">
                                          <p:val>
                                            <p:strVal val="#ppt_h"/>
                                          </p:val>
                                        </p:tav>
                                      </p:tavLst>
                                    </p:anim>
                                    <p:animEffect transition="in" filter="fade">
                                      <p:cBhvr>
                                        <p:cTn id="63" dur="1000"/>
                                        <p:tgtEl>
                                          <p:spTgt spid="12"/>
                                        </p:tgtEl>
                                      </p:cBhvr>
                                    </p:animEffect>
                                  </p:childTnLst>
                                </p:cTn>
                              </p:par>
                            </p:childTnLst>
                          </p:cTn>
                        </p:par>
                      </p:childTnLst>
                    </p:cTn>
                  </p:par>
                </p:childTnLst>
              </p:cTn>
              <p:nextCondLst>
                <p:cond evt="onClick" delay="0">
                  <p:tgtEl>
                    <p:spTgt spid="11"/>
                  </p:tgtEl>
                </p:cond>
              </p:nextCondLst>
            </p:seq>
          </p:childTnLst>
        </p:cTn>
      </p:par>
    </p:tnLst>
    <p:bldLst>
      <p:bldP spid="6" grpId="0"/>
      <p:bldP spid="7" grpId="0" animBg="1"/>
      <p:bldP spid="8" grpId="0"/>
      <p:bldP spid="9" grpId="0"/>
      <p:bldP spid="10" grpId="0"/>
      <p:bldP spid="11" grpId="0"/>
      <p:bldP spid="12" grpId="0" animBg="1"/>
      <p:bldP spid="13" grpId="0" animBg="1"/>
      <p:bldP spid="14"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a:extLst>
              <a:ext uri="{FF2B5EF4-FFF2-40B4-BE49-F238E27FC236}">
                <a16:creationId xmlns:a16="http://schemas.microsoft.com/office/drawing/2014/main" id="{1A73C5B6-D1A7-E124-80FB-E42AF7C19A6B}"/>
              </a:ext>
            </a:extLst>
          </p:cNvPr>
          <p:cNvSpPr txBox="1">
            <a:spLocks/>
          </p:cNvSpPr>
          <p:nvPr/>
        </p:nvSpPr>
        <p:spPr>
          <a:xfrm>
            <a:off x="1097280" y="6367021"/>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7/23/2026</a:t>
            </a:fld>
            <a:endParaRPr lang="en-US" sz="1400">
              <a:latin typeface="NikoshBAN" panose="02000000000000000000" pitchFamily="2" charset="0"/>
              <a:cs typeface="NikoshBAN" panose="02000000000000000000" pitchFamily="2" charset="0"/>
            </a:endParaRPr>
          </a:p>
        </p:txBody>
      </p:sp>
      <p:sp>
        <p:nvSpPr>
          <p:cNvPr id="5" name="Slide Number Placeholder 3">
            <a:extLst>
              <a:ext uri="{FF2B5EF4-FFF2-40B4-BE49-F238E27FC236}">
                <a16:creationId xmlns:a16="http://schemas.microsoft.com/office/drawing/2014/main" id="{B3E519F9-3883-8C89-E34F-991991D1FE4E}"/>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18</a:t>
            </a:fld>
            <a:endParaRPr lang="en-US">
              <a:latin typeface="NikoshBAN" panose="02000000000000000000" pitchFamily="2" charset="0"/>
              <a:cs typeface="NikoshBAN" panose="02000000000000000000" pitchFamily="2" charset="0"/>
            </a:endParaRPr>
          </a:p>
        </p:txBody>
      </p:sp>
      <p:sp>
        <p:nvSpPr>
          <p:cNvPr id="6" name="Rectangle 5">
            <a:extLst>
              <a:ext uri="{FF2B5EF4-FFF2-40B4-BE49-F238E27FC236}">
                <a16:creationId xmlns:a16="http://schemas.microsoft.com/office/drawing/2014/main" id="{57FE8CBE-B9A5-9225-DFB4-C84487050EB7}"/>
              </a:ext>
            </a:extLst>
          </p:cNvPr>
          <p:cNvSpPr/>
          <p:nvPr/>
        </p:nvSpPr>
        <p:spPr>
          <a:xfrm>
            <a:off x="4720754" y="193360"/>
            <a:ext cx="6190189" cy="1323439"/>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algn="ctr"/>
            <a:r>
              <a:rPr lang="en-US" sz="8000" u="sng"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বাড়ির</a:t>
            </a:r>
            <a:r>
              <a:rPr lang="en-US" sz="8000" u="sng"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কাজ</a:t>
            </a:r>
          </a:p>
        </p:txBody>
      </p:sp>
      <p:sp>
        <p:nvSpPr>
          <p:cNvPr id="7" name="Rectangle 6">
            <a:extLst>
              <a:ext uri="{FF2B5EF4-FFF2-40B4-BE49-F238E27FC236}">
                <a16:creationId xmlns:a16="http://schemas.microsoft.com/office/drawing/2014/main" id="{6D75F4E5-77F6-F62F-2E5B-E6441242E2E8}"/>
              </a:ext>
            </a:extLst>
          </p:cNvPr>
          <p:cNvSpPr/>
          <p:nvPr/>
        </p:nvSpPr>
        <p:spPr>
          <a:xfrm>
            <a:off x="5379811" y="2260484"/>
            <a:ext cx="6056815" cy="3170099"/>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571500" indent="-571500">
              <a:buFont typeface="Wingdings" panose="05000000000000000000" pitchFamily="2" charset="2"/>
              <a:buChar char="q"/>
            </a:pPr>
            <a:r>
              <a:rPr lang="en-US" sz="4000" b="1" dirty="0">
                <a:ln w="11430"/>
                <a:effectLst>
                  <a:outerShdw blurRad="50800" dist="39000" dir="5460000" algn="tl">
                    <a:srgbClr val="000000">
                      <a:alpha val="38000"/>
                    </a:srgbClr>
                  </a:outerShdw>
                </a:effectLst>
                <a:latin typeface="NikoshBAN" pitchFamily="2" charset="0"/>
                <a:cs typeface="NikoshBAN" pitchFamily="2" charset="0"/>
              </a:rPr>
              <a:t>কম্পাস ব্যবহার করে ৩ সেমি ব্যাসার্ধ বিশিষ্ট একটি বৃত্ত অঙ্কন করে এর বিভিন্ন অংশ চিহ্নিত কর। </a:t>
            </a:r>
          </a:p>
        </p:txBody>
      </p:sp>
      <p:pic>
        <p:nvPicPr>
          <p:cNvPr id="8" name="Picture 7">
            <a:extLst>
              <a:ext uri="{FF2B5EF4-FFF2-40B4-BE49-F238E27FC236}">
                <a16:creationId xmlns:a16="http://schemas.microsoft.com/office/drawing/2014/main" id="{6D740E22-07AC-D90A-CEC0-078C76B587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272" y="501445"/>
            <a:ext cx="4674108" cy="5855110"/>
          </a:xfrm>
          <a:prstGeom prst="ellipse">
            <a:avLst/>
          </a:prstGeom>
          <a:ln>
            <a:noFill/>
          </a:ln>
          <a:effectLst>
            <a:softEdge rad="112500"/>
          </a:effectLst>
        </p:spPr>
      </p:pic>
    </p:spTree>
    <p:extLst>
      <p:ext uri="{BB962C8B-B14F-4D97-AF65-F5344CB8AC3E}">
        <p14:creationId xmlns:p14="http://schemas.microsoft.com/office/powerpoint/2010/main" val="8251217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576757-5E1D-FBC5-FEB1-BF92FD896D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942" y="728758"/>
            <a:ext cx="10058400" cy="5400483"/>
          </a:xfrm>
          <a:prstGeom prst="rect">
            <a:avLst/>
          </a:prstGeom>
        </p:spPr>
      </p:pic>
      <p:sp>
        <p:nvSpPr>
          <p:cNvPr id="3" name="Rectangle 2">
            <a:extLst>
              <a:ext uri="{FF2B5EF4-FFF2-40B4-BE49-F238E27FC236}">
                <a16:creationId xmlns:a16="http://schemas.microsoft.com/office/drawing/2014/main" id="{0FA1A297-66AB-8F0A-386B-FF7464D41AF3}"/>
              </a:ext>
            </a:extLst>
          </p:cNvPr>
          <p:cNvSpPr/>
          <p:nvPr/>
        </p:nvSpPr>
        <p:spPr>
          <a:xfrm>
            <a:off x="3832448" y="2510759"/>
            <a:ext cx="4080681" cy="242930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A1FE20D-1D77-C54F-E31C-FD0EF022681D}"/>
              </a:ext>
            </a:extLst>
          </p:cNvPr>
          <p:cNvSpPr/>
          <p:nvPr/>
        </p:nvSpPr>
        <p:spPr>
          <a:xfrm>
            <a:off x="3912456" y="2756420"/>
            <a:ext cx="3893372" cy="1323439"/>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bn-BD" sz="8000" b="1" cap="all" dirty="0">
                <a:ln/>
                <a:solidFill>
                  <a:schemeClr val="accent1"/>
                </a:solidFill>
                <a:effectLst>
                  <a:outerShdw dist="12700" dir="5400000" algn="tl" rotWithShape="0">
                    <a:schemeClr val="accent1">
                      <a:satMod val="130000"/>
                      <a:alpha val="60000"/>
                    </a:schemeClr>
                  </a:outerShdw>
                  <a:reflection blurRad="10000" stA="55000" endPos="48000" dist="500" dir="5400000" sy="-100000" algn="bl" rotWithShape="0"/>
                </a:effectLst>
                <a:latin typeface="NikoshBAN" pitchFamily="2" charset="0"/>
                <a:cs typeface="NikoshBAN" pitchFamily="2" charset="0"/>
              </a:rPr>
              <a:t>ধন্যবাদ</a:t>
            </a:r>
            <a:endParaRPr lang="en-US" sz="8000" b="1" cap="all" dirty="0">
              <a:ln/>
              <a:solidFill>
                <a:schemeClr val="accent1"/>
              </a:solidFill>
              <a:effectLst>
                <a:outerShdw dist="12700" dir="5400000" algn="tl" rotWithShape="0">
                  <a:schemeClr val="accent1">
                    <a:satMod val="130000"/>
                    <a:alpha val="60000"/>
                  </a:schemeClr>
                </a:outerShdw>
                <a:reflection blurRad="10000" stA="55000" endPos="48000" dist="500" dir="5400000" sy="-100000" algn="bl" rotWithShape="0"/>
              </a:effectLst>
            </a:endParaRPr>
          </a:p>
        </p:txBody>
      </p:sp>
    </p:spTree>
    <p:extLst>
      <p:ext uri="{BB962C8B-B14F-4D97-AF65-F5344CB8AC3E}">
        <p14:creationId xmlns:p14="http://schemas.microsoft.com/office/powerpoint/2010/main" val="26907410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iterate type="lt">
                                    <p:tmPct val="0"/>
                                  </p:iterate>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a:extLst>
              <a:ext uri="{FF2B5EF4-FFF2-40B4-BE49-F238E27FC236}">
                <a16:creationId xmlns:a16="http://schemas.microsoft.com/office/drawing/2014/main" id="{5147CC4B-478C-6D5F-7449-8CC3D8887E6C}"/>
              </a:ext>
            </a:extLst>
          </p:cNvPr>
          <p:cNvGrpSpPr>
            <a:grpSpLocks/>
          </p:cNvGrpSpPr>
          <p:nvPr/>
        </p:nvGrpSpPr>
        <p:grpSpPr bwMode="auto">
          <a:xfrm>
            <a:off x="2621813" y="276032"/>
            <a:ext cx="6937632" cy="1531315"/>
            <a:chOff x="1219200" y="675304"/>
            <a:chExt cx="6954982" cy="1534496"/>
          </a:xfrm>
        </p:grpSpPr>
        <p:grpSp>
          <p:nvGrpSpPr>
            <p:cNvPr id="3" name="Group 1">
              <a:extLst>
                <a:ext uri="{FF2B5EF4-FFF2-40B4-BE49-F238E27FC236}">
                  <a16:creationId xmlns:a16="http://schemas.microsoft.com/office/drawing/2014/main" id="{7F330221-02CB-7D90-9A82-3D6C46825EF8}"/>
                </a:ext>
              </a:extLst>
            </p:cNvPr>
            <p:cNvGrpSpPr>
              <a:grpSpLocks/>
            </p:cNvGrpSpPr>
            <p:nvPr/>
          </p:nvGrpSpPr>
          <p:grpSpPr bwMode="auto">
            <a:xfrm>
              <a:off x="1295400" y="857250"/>
              <a:ext cx="6781800" cy="1352550"/>
              <a:chOff x="1066800" y="457200"/>
              <a:chExt cx="6781800" cy="1352550"/>
            </a:xfrm>
          </p:grpSpPr>
          <p:grpSp>
            <p:nvGrpSpPr>
              <p:cNvPr id="6" name="Group 2">
                <a:extLst>
                  <a:ext uri="{FF2B5EF4-FFF2-40B4-BE49-F238E27FC236}">
                    <a16:creationId xmlns:a16="http://schemas.microsoft.com/office/drawing/2014/main" id="{335FF018-E219-36CF-1B5B-BE2A7F7C819A}"/>
                  </a:ext>
                </a:extLst>
              </p:cNvPr>
              <p:cNvGrpSpPr>
                <a:grpSpLocks/>
              </p:cNvGrpSpPr>
              <p:nvPr/>
            </p:nvGrpSpPr>
            <p:grpSpPr bwMode="auto">
              <a:xfrm>
                <a:off x="1066800" y="914400"/>
                <a:ext cx="6781800" cy="304800"/>
                <a:chOff x="1295400" y="1447800"/>
                <a:chExt cx="6781800" cy="304800"/>
              </a:xfrm>
            </p:grpSpPr>
            <p:sp>
              <p:nvSpPr>
                <p:cNvPr id="12" name="Rectangle 11">
                  <a:extLst>
                    <a:ext uri="{FF2B5EF4-FFF2-40B4-BE49-F238E27FC236}">
                      <a16:creationId xmlns:a16="http://schemas.microsoft.com/office/drawing/2014/main" id="{AE1087BB-F3D4-A0BA-9D4D-41A64379B04F}"/>
                    </a:ext>
                  </a:extLst>
                </p:cNvPr>
                <p:cNvSpPr/>
                <p:nvPr/>
              </p:nvSpPr>
              <p:spPr>
                <a:xfrm>
                  <a:off x="1295402" y="1448160"/>
                  <a:ext cx="6781940" cy="76169"/>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13" name="Rectangle 12">
                  <a:extLst>
                    <a:ext uri="{FF2B5EF4-FFF2-40B4-BE49-F238E27FC236}">
                      <a16:creationId xmlns:a16="http://schemas.microsoft.com/office/drawing/2014/main" id="{A7102A7A-D5A8-9BE3-97F5-D8E5D1F30886}"/>
                    </a:ext>
                  </a:extLst>
                </p:cNvPr>
                <p:cNvSpPr/>
                <p:nvPr/>
              </p:nvSpPr>
              <p:spPr>
                <a:xfrm>
                  <a:off x="1295402" y="1676668"/>
                  <a:ext cx="6781940" cy="76169"/>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sp>
            <p:nvSpPr>
              <p:cNvPr id="7" name="Rectangle 6">
                <a:extLst>
                  <a:ext uri="{FF2B5EF4-FFF2-40B4-BE49-F238E27FC236}">
                    <a16:creationId xmlns:a16="http://schemas.microsoft.com/office/drawing/2014/main" id="{43D68150-D1CE-5DC4-7B30-DBF536B57A88}"/>
                  </a:ext>
                </a:extLst>
              </p:cNvPr>
              <p:cNvSpPr/>
              <p:nvPr/>
            </p:nvSpPr>
            <p:spPr>
              <a:xfrm>
                <a:off x="1066802" y="1371776"/>
                <a:ext cx="6781940" cy="76169"/>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Oval 7">
                <a:extLst>
                  <a:ext uri="{FF2B5EF4-FFF2-40B4-BE49-F238E27FC236}">
                    <a16:creationId xmlns:a16="http://schemas.microsoft.com/office/drawing/2014/main" id="{B809FAAA-AC10-DF86-0DD7-2A97D90F949D}"/>
                  </a:ext>
                </a:extLst>
              </p:cNvPr>
              <p:cNvSpPr/>
              <p:nvPr/>
            </p:nvSpPr>
            <p:spPr>
              <a:xfrm>
                <a:off x="1905019" y="514871"/>
                <a:ext cx="1371628" cy="129487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n-IN" sz="5387" b="0" i="0" u="none" strike="noStrike" kern="1200" cap="none" spc="0" normalizeH="0" baseline="0" noProof="0" dirty="0">
                    <a:ln>
                      <a:noFill/>
                    </a:ln>
                    <a:solidFill>
                      <a:prstClr val="white"/>
                    </a:solidFill>
                    <a:effectLst/>
                    <a:uLnTx/>
                    <a:uFillTx/>
                    <a:latin typeface="NikoshBAN" panose="02000000000000000000" pitchFamily="2" charset="0"/>
                    <a:ea typeface="+mn-ea"/>
                    <a:cs typeface="NikoshBAN" panose="02000000000000000000" pitchFamily="2" charset="0"/>
                  </a:rPr>
                  <a:t>প</a:t>
                </a:r>
                <a:r>
                  <a:rPr kumimoji="0" lang="bn-IN" sz="5387" b="0" i="0" u="none" strike="noStrike" kern="1200" cap="none" spc="0" normalizeH="0" baseline="0" noProof="0" dirty="0">
                    <a:ln>
                      <a:noFill/>
                    </a:ln>
                    <a:solidFill>
                      <a:prstClr val="white"/>
                    </a:solidFill>
                    <a:effectLst/>
                    <a:uLnTx/>
                    <a:uFillTx/>
                    <a:latin typeface="Corbel" panose="020B0503020204020204"/>
                    <a:ea typeface="+mn-ea"/>
                    <a:cs typeface="Vrinda" panose="020B0502040204020203" pitchFamily="34" charset="0"/>
                  </a:rPr>
                  <a:t> </a:t>
                </a:r>
                <a:endParaRPr kumimoji="0" lang="en-US" sz="5387"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9" name="Oval 8">
                <a:extLst>
                  <a:ext uri="{FF2B5EF4-FFF2-40B4-BE49-F238E27FC236}">
                    <a16:creationId xmlns:a16="http://schemas.microsoft.com/office/drawing/2014/main" id="{D1E7F39C-1360-7C31-7D3B-B20F9B341E21}"/>
                  </a:ext>
                </a:extLst>
              </p:cNvPr>
              <p:cNvSpPr/>
              <p:nvPr/>
            </p:nvSpPr>
            <p:spPr>
              <a:xfrm>
                <a:off x="3124244" y="495828"/>
                <a:ext cx="1371628" cy="129487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n-IN" sz="5387" b="0" i="0" u="none" strike="noStrike" kern="1200" cap="none" spc="0" normalizeH="0" baseline="0" noProof="0" dirty="0">
                    <a:ln>
                      <a:noFill/>
                    </a:ln>
                    <a:solidFill>
                      <a:prstClr val="white"/>
                    </a:solidFill>
                    <a:effectLst/>
                    <a:uLnTx/>
                    <a:uFillTx/>
                    <a:latin typeface="NikoshBAN" panose="02000000000000000000" pitchFamily="2" charset="0"/>
                    <a:ea typeface="+mn-ea"/>
                    <a:cs typeface="NikoshBAN" panose="02000000000000000000" pitchFamily="2" charset="0"/>
                  </a:rPr>
                  <a:t>রি</a:t>
                </a:r>
                <a:endParaRPr kumimoji="0" lang="en-US" sz="5387" b="0" i="0" u="none" strike="noStrike" kern="1200" cap="none" spc="0" normalizeH="0" baseline="0" noProof="0" dirty="0">
                  <a:ln>
                    <a:noFill/>
                  </a:ln>
                  <a:solidFill>
                    <a:prstClr val="white"/>
                  </a:solidFill>
                  <a:effectLst/>
                  <a:uLnTx/>
                  <a:uFillTx/>
                  <a:latin typeface="NikoshBAN" panose="02000000000000000000" pitchFamily="2" charset="0"/>
                  <a:ea typeface="+mn-ea"/>
                  <a:cs typeface="NikoshBAN" panose="02000000000000000000" pitchFamily="2" charset="0"/>
                </a:endParaRPr>
              </a:p>
            </p:txBody>
          </p:sp>
          <p:sp>
            <p:nvSpPr>
              <p:cNvPr id="10" name="Oval 9">
                <a:extLst>
                  <a:ext uri="{FF2B5EF4-FFF2-40B4-BE49-F238E27FC236}">
                    <a16:creationId xmlns:a16="http://schemas.microsoft.com/office/drawing/2014/main" id="{A38661E5-69F5-36E8-03C2-2E4387A953C4}"/>
                  </a:ext>
                </a:extLst>
              </p:cNvPr>
              <p:cNvSpPr/>
              <p:nvPr/>
            </p:nvSpPr>
            <p:spPr>
              <a:xfrm>
                <a:off x="4343470" y="457744"/>
                <a:ext cx="1371628" cy="129487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n-IN" sz="5387" b="0" i="0" u="none" strike="noStrike" kern="1200" cap="none" spc="0" normalizeH="0" baseline="0" noProof="0" dirty="0">
                    <a:ln>
                      <a:noFill/>
                    </a:ln>
                    <a:solidFill>
                      <a:prstClr val="white"/>
                    </a:solidFill>
                    <a:effectLst/>
                    <a:uLnTx/>
                    <a:uFillTx/>
                    <a:latin typeface="NikoshBAN" panose="02000000000000000000" pitchFamily="2" charset="0"/>
                    <a:ea typeface="+mn-ea"/>
                    <a:cs typeface="NikoshBAN" panose="02000000000000000000" pitchFamily="2" charset="0"/>
                  </a:rPr>
                  <a:t>চি</a:t>
                </a:r>
                <a:endParaRPr kumimoji="0" lang="en-US" sz="5387" b="0" i="0" u="none" strike="noStrike" kern="1200" cap="none" spc="0" normalizeH="0" baseline="0" noProof="0" dirty="0">
                  <a:ln>
                    <a:noFill/>
                  </a:ln>
                  <a:solidFill>
                    <a:prstClr val="white"/>
                  </a:solidFill>
                  <a:effectLst/>
                  <a:uLnTx/>
                  <a:uFillTx/>
                  <a:latin typeface="NikoshBAN" panose="02000000000000000000" pitchFamily="2" charset="0"/>
                  <a:ea typeface="+mn-ea"/>
                  <a:cs typeface="NikoshBAN" panose="02000000000000000000" pitchFamily="2" charset="0"/>
                </a:endParaRPr>
              </a:p>
            </p:txBody>
          </p:sp>
          <p:sp>
            <p:nvSpPr>
              <p:cNvPr id="11" name="Oval 10">
                <a:extLst>
                  <a:ext uri="{FF2B5EF4-FFF2-40B4-BE49-F238E27FC236}">
                    <a16:creationId xmlns:a16="http://schemas.microsoft.com/office/drawing/2014/main" id="{982A1511-8B3A-E9DD-F650-BF56A76AEB83}"/>
                  </a:ext>
                </a:extLst>
              </p:cNvPr>
              <p:cNvSpPr/>
              <p:nvPr/>
            </p:nvSpPr>
            <p:spPr>
              <a:xfrm>
                <a:off x="5562695" y="495828"/>
                <a:ext cx="1371628" cy="129487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n-IN" sz="5387" b="0" i="0" u="none" strike="noStrike" kern="1200" cap="none" spc="0" normalizeH="0" baseline="0" noProof="0" dirty="0">
                    <a:ln>
                      <a:noFill/>
                    </a:ln>
                    <a:solidFill>
                      <a:prstClr val="white"/>
                    </a:solidFill>
                    <a:effectLst/>
                    <a:uLnTx/>
                    <a:uFillTx/>
                    <a:latin typeface="NikoshBAN" panose="02000000000000000000" pitchFamily="2" charset="0"/>
                    <a:ea typeface="+mn-ea"/>
                    <a:cs typeface="NikoshBAN" panose="02000000000000000000" pitchFamily="2" charset="0"/>
                  </a:rPr>
                  <a:t>তি</a:t>
                </a:r>
                <a:endParaRPr kumimoji="0" lang="en-US" sz="5387" b="0" i="0" u="none" strike="noStrike" kern="1200" cap="none" spc="0" normalizeH="0" baseline="0" noProof="0" dirty="0">
                  <a:ln>
                    <a:noFill/>
                  </a:ln>
                  <a:solidFill>
                    <a:prstClr val="white"/>
                  </a:solidFill>
                  <a:effectLst/>
                  <a:uLnTx/>
                  <a:uFillTx/>
                  <a:latin typeface="NikoshBAN" panose="02000000000000000000" pitchFamily="2" charset="0"/>
                  <a:ea typeface="+mn-ea"/>
                  <a:cs typeface="NikoshBAN" panose="02000000000000000000" pitchFamily="2" charset="0"/>
                </a:endParaRPr>
              </a:p>
            </p:txBody>
          </p:sp>
        </p:grpSp>
        <p:pic>
          <p:nvPicPr>
            <p:cNvPr id="4" name="Picture 12">
              <a:extLst>
                <a:ext uri="{FF2B5EF4-FFF2-40B4-BE49-F238E27FC236}">
                  <a16:creationId xmlns:a16="http://schemas.microsoft.com/office/drawing/2014/main" id="{85FD5A53-991B-0A7D-682A-052AEF8BFFD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219200" y="713404"/>
              <a:ext cx="1207795" cy="1354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3">
              <a:extLst>
                <a:ext uri="{FF2B5EF4-FFF2-40B4-BE49-F238E27FC236}">
                  <a16:creationId xmlns:a16="http://schemas.microsoft.com/office/drawing/2014/main" id="{CF29E15E-5421-5A7F-EC30-C34148F91672}"/>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flipH="1">
              <a:off x="6966387" y="675304"/>
              <a:ext cx="1207795" cy="1354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 name="Group 13">
            <a:extLst>
              <a:ext uri="{FF2B5EF4-FFF2-40B4-BE49-F238E27FC236}">
                <a16:creationId xmlns:a16="http://schemas.microsoft.com/office/drawing/2014/main" id="{01AB4044-3852-D699-DAD5-6DC9315911CF}"/>
              </a:ext>
            </a:extLst>
          </p:cNvPr>
          <p:cNvGrpSpPr/>
          <p:nvPr/>
        </p:nvGrpSpPr>
        <p:grpSpPr>
          <a:xfrm>
            <a:off x="86550" y="430003"/>
            <a:ext cx="6612999" cy="6384965"/>
            <a:chOff x="228600" y="457200"/>
            <a:chExt cx="6629400" cy="6400800"/>
          </a:xfrm>
        </p:grpSpPr>
        <p:sp>
          <p:nvSpPr>
            <p:cNvPr id="15" name="Minus Sign 13">
              <a:extLst>
                <a:ext uri="{FF2B5EF4-FFF2-40B4-BE49-F238E27FC236}">
                  <a16:creationId xmlns:a16="http://schemas.microsoft.com/office/drawing/2014/main" id="{3C212DF5-C0A2-5385-0DA2-7CF2591C3F28}"/>
                </a:ext>
              </a:extLst>
            </p:cNvPr>
            <p:cNvSpPr/>
            <p:nvPr/>
          </p:nvSpPr>
          <p:spPr>
            <a:xfrm rot="16200000">
              <a:off x="-1752601" y="4038600"/>
              <a:ext cx="5410200" cy="228600"/>
            </a:xfrm>
            <a:prstGeom prst="mathMinus">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16" name="Picture 15">
              <a:extLst>
                <a:ext uri="{FF2B5EF4-FFF2-40B4-BE49-F238E27FC236}">
                  <a16:creationId xmlns:a16="http://schemas.microsoft.com/office/drawing/2014/main" id="{988C4DB6-3866-341C-F2DF-4383AD4D2CC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3230339">
              <a:off x="631926" y="4548017"/>
              <a:ext cx="1971675" cy="2000250"/>
            </a:xfrm>
            <a:prstGeom prst="rect">
              <a:avLst/>
            </a:prstGeom>
          </p:spPr>
        </p:pic>
        <p:sp>
          <p:nvSpPr>
            <p:cNvPr id="17" name="Minus Sign 15">
              <a:extLst>
                <a:ext uri="{FF2B5EF4-FFF2-40B4-BE49-F238E27FC236}">
                  <a16:creationId xmlns:a16="http://schemas.microsoft.com/office/drawing/2014/main" id="{47B7406B-46C1-B49A-347C-01CE0155AF63}"/>
                </a:ext>
              </a:extLst>
            </p:cNvPr>
            <p:cNvSpPr/>
            <p:nvPr/>
          </p:nvSpPr>
          <p:spPr>
            <a:xfrm>
              <a:off x="228600" y="6019800"/>
              <a:ext cx="5410200" cy="228600"/>
            </a:xfrm>
            <a:prstGeom prst="mathMinus">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nvGrpSpPr>
            <p:cNvPr id="18" name="Group 17">
              <a:extLst>
                <a:ext uri="{FF2B5EF4-FFF2-40B4-BE49-F238E27FC236}">
                  <a16:creationId xmlns:a16="http://schemas.microsoft.com/office/drawing/2014/main" id="{39B3F798-EB20-D345-4309-F612F22AAE42}"/>
                </a:ext>
              </a:extLst>
            </p:cNvPr>
            <p:cNvGrpSpPr/>
            <p:nvPr/>
          </p:nvGrpSpPr>
          <p:grpSpPr>
            <a:xfrm>
              <a:off x="419100" y="457200"/>
              <a:ext cx="6438900" cy="6172200"/>
              <a:chOff x="419100" y="457200"/>
              <a:chExt cx="6438900" cy="6172200"/>
            </a:xfrm>
          </p:grpSpPr>
          <p:sp>
            <p:nvSpPr>
              <p:cNvPr id="19" name="Minus Sign 17">
                <a:extLst>
                  <a:ext uri="{FF2B5EF4-FFF2-40B4-BE49-F238E27FC236}">
                    <a16:creationId xmlns:a16="http://schemas.microsoft.com/office/drawing/2014/main" id="{38337503-71B0-8C00-A6C3-9725ABC032E3}"/>
                  </a:ext>
                </a:extLst>
              </p:cNvPr>
              <p:cNvSpPr/>
              <p:nvPr/>
            </p:nvSpPr>
            <p:spPr>
              <a:xfrm rot="16200000">
                <a:off x="-1523999" y="3048000"/>
                <a:ext cx="5410200" cy="228600"/>
              </a:xfrm>
              <a:prstGeom prst="mathMin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0" name="Minus Sign 18">
                <a:extLst>
                  <a:ext uri="{FF2B5EF4-FFF2-40B4-BE49-F238E27FC236}">
                    <a16:creationId xmlns:a16="http://schemas.microsoft.com/office/drawing/2014/main" id="{41AE49C5-E7CB-0D62-D455-AE0A3F4FA216}"/>
                  </a:ext>
                </a:extLst>
              </p:cNvPr>
              <p:cNvSpPr/>
              <p:nvPr/>
            </p:nvSpPr>
            <p:spPr>
              <a:xfrm>
                <a:off x="1447800" y="5791200"/>
                <a:ext cx="5410200" cy="228600"/>
              </a:xfrm>
              <a:prstGeom prst="mathMin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1" name="Minus Sign 19">
                <a:extLst>
                  <a:ext uri="{FF2B5EF4-FFF2-40B4-BE49-F238E27FC236}">
                    <a16:creationId xmlns:a16="http://schemas.microsoft.com/office/drawing/2014/main" id="{8C89999E-1B71-F013-1E94-6BEF8DEBBFB8}"/>
                  </a:ext>
                </a:extLst>
              </p:cNvPr>
              <p:cNvSpPr/>
              <p:nvPr/>
            </p:nvSpPr>
            <p:spPr>
              <a:xfrm rot="16200000">
                <a:off x="-1143001" y="4648199"/>
                <a:ext cx="3733800" cy="228601"/>
              </a:xfrm>
              <a:prstGeom prst="mathMinus">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2" name="Minus Sign 20">
                <a:extLst>
                  <a:ext uri="{FF2B5EF4-FFF2-40B4-BE49-F238E27FC236}">
                    <a16:creationId xmlns:a16="http://schemas.microsoft.com/office/drawing/2014/main" id="{DBD5FC6D-8E11-943C-3AB2-8F1A871CBF4C}"/>
                  </a:ext>
                </a:extLst>
              </p:cNvPr>
              <p:cNvSpPr/>
              <p:nvPr/>
            </p:nvSpPr>
            <p:spPr>
              <a:xfrm flipV="1">
                <a:off x="419100" y="6248400"/>
                <a:ext cx="4000500" cy="228600"/>
              </a:xfrm>
              <a:prstGeom prst="mathMinus">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grpSp>
      <p:grpSp>
        <p:nvGrpSpPr>
          <p:cNvPr id="23" name="Group 22">
            <a:extLst>
              <a:ext uri="{FF2B5EF4-FFF2-40B4-BE49-F238E27FC236}">
                <a16:creationId xmlns:a16="http://schemas.microsoft.com/office/drawing/2014/main" id="{D19BA388-6C93-7563-12A8-4F34DC9D300D}"/>
              </a:ext>
            </a:extLst>
          </p:cNvPr>
          <p:cNvGrpSpPr/>
          <p:nvPr/>
        </p:nvGrpSpPr>
        <p:grpSpPr>
          <a:xfrm rot="16200000">
            <a:off x="5592511" y="358189"/>
            <a:ext cx="6612999" cy="6384965"/>
            <a:chOff x="228600" y="457200"/>
            <a:chExt cx="6629400" cy="6400800"/>
          </a:xfrm>
        </p:grpSpPr>
        <p:sp>
          <p:nvSpPr>
            <p:cNvPr id="24" name="Minus Sign 13">
              <a:extLst>
                <a:ext uri="{FF2B5EF4-FFF2-40B4-BE49-F238E27FC236}">
                  <a16:creationId xmlns:a16="http://schemas.microsoft.com/office/drawing/2014/main" id="{B0D13216-0440-8E5D-D6A5-6CD9526D7CF4}"/>
                </a:ext>
              </a:extLst>
            </p:cNvPr>
            <p:cNvSpPr/>
            <p:nvPr/>
          </p:nvSpPr>
          <p:spPr>
            <a:xfrm rot="16200000">
              <a:off x="-1752601" y="4038600"/>
              <a:ext cx="5410200" cy="228600"/>
            </a:xfrm>
            <a:prstGeom prst="mathMinus">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25" name="Picture 24">
              <a:extLst>
                <a:ext uri="{FF2B5EF4-FFF2-40B4-BE49-F238E27FC236}">
                  <a16:creationId xmlns:a16="http://schemas.microsoft.com/office/drawing/2014/main" id="{B869C6E5-9B86-C6A6-1835-F7ECC1D2ACC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3230339">
              <a:off x="631926" y="4548017"/>
              <a:ext cx="1971675" cy="2000250"/>
            </a:xfrm>
            <a:prstGeom prst="rect">
              <a:avLst/>
            </a:prstGeom>
          </p:spPr>
        </p:pic>
        <p:sp>
          <p:nvSpPr>
            <p:cNvPr id="26" name="Minus Sign 15">
              <a:extLst>
                <a:ext uri="{FF2B5EF4-FFF2-40B4-BE49-F238E27FC236}">
                  <a16:creationId xmlns:a16="http://schemas.microsoft.com/office/drawing/2014/main" id="{9F981D75-6E2A-E6BB-548A-FA8A89B9AB03}"/>
                </a:ext>
              </a:extLst>
            </p:cNvPr>
            <p:cNvSpPr/>
            <p:nvPr/>
          </p:nvSpPr>
          <p:spPr>
            <a:xfrm>
              <a:off x="228600" y="6019800"/>
              <a:ext cx="5410200" cy="228600"/>
            </a:xfrm>
            <a:prstGeom prst="mathMinus">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nvGrpSpPr>
            <p:cNvPr id="27" name="Group 26">
              <a:extLst>
                <a:ext uri="{FF2B5EF4-FFF2-40B4-BE49-F238E27FC236}">
                  <a16:creationId xmlns:a16="http://schemas.microsoft.com/office/drawing/2014/main" id="{A7834072-D289-3B72-DEBE-0FA549783C43}"/>
                </a:ext>
              </a:extLst>
            </p:cNvPr>
            <p:cNvGrpSpPr/>
            <p:nvPr/>
          </p:nvGrpSpPr>
          <p:grpSpPr>
            <a:xfrm>
              <a:off x="419100" y="457200"/>
              <a:ext cx="6438900" cy="6172200"/>
              <a:chOff x="419100" y="457200"/>
              <a:chExt cx="6438900" cy="6172200"/>
            </a:xfrm>
          </p:grpSpPr>
          <p:sp>
            <p:nvSpPr>
              <p:cNvPr id="28" name="Minus Sign 17">
                <a:extLst>
                  <a:ext uri="{FF2B5EF4-FFF2-40B4-BE49-F238E27FC236}">
                    <a16:creationId xmlns:a16="http://schemas.microsoft.com/office/drawing/2014/main" id="{E714DF61-8B00-848C-74F5-7E8F899EB577}"/>
                  </a:ext>
                </a:extLst>
              </p:cNvPr>
              <p:cNvSpPr/>
              <p:nvPr/>
            </p:nvSpPr>
            <p:spPr>
              <a:xfrm rot="16200000">
                <a:off x="-1523999" y="3048000"/>
                <a:ext cx="5410200" cy="228600"/>
              </a:xfrm>
              <a:prstGeom prst="mathMin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9" name="Minus Sign 18">
                <a:extLst>
                  <a:ext uri="{FF2B5EF4-FFF2-40B4-BE49-F238E27FC236}">
                    <a16:creationId xmlns:a16="http://schemas.microsoft.com/office/drawing/2014/main" id="{416BD6A6-7C30-50E8-BFF3-F536D9C42B85}"/>
                  </a:ext>
                </a:extLst>
              </p:cNvPr>
              <p:cNvSpPr/>
              <p:nvPr/>
            </p:nvSpPr>
            <p:spPr>
              <a:xfrm>
                <a:off x="1447800" y="5791200"/>
                <a:ext cx="5410200" cy="228600"/>
              </a:xfrm>
              <a:prstGeom prst="mathMin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0" name="Minus Sign 19">
                <a:extLst>
                  <a:ext uri="{FF2B5EF4-FFF2-40B4-BE49-F238E27FC236}">
                    <a16:creationId xmlns:a16="http://schemas.microsoft.com/office/drawing/2014/main" id="{7531E398-4A05-AB5E-6F46-A07F0E3CD830}"/>
                  </a:ext>
                </a:extLst>
              </p:cNvPr>
              <p:cNvSpPr/>
              <p:nvPr/>
            </p:nvSpPr>
            <p:spPr>
              <a:xfrm rot="16200000">
                <a:off x="-1143001" y="4648199"/>
                <a:ext cx="3733800" cy="228601"/>
              </a:xfrm>
              <a:prstGeom prst="mathMinus">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1" name="Minus Sign 20">
                <a:extLst>
                  <a:ext uri="{FF2B5EF4-FFF2-40B4-BE49-F238E27FC236}">
                    <a16:creationId xmlns:a16="http://schemas.microsoft.com/office/drawing/2014/main" id="{62479A95-B55C-4B72-534E-3F05B7BA6764}"/>
                  </a:ext>
                </a:extLst>
              </p:cNvPr>
              <p:cNvSpPr/>
              <p:nvPr/>
            </p:nvSpPr>
            <p:spPr>
              <a:xfrm flipV="1">
                <a:off x="419100" y="6248400"/>
                <a:ext cx="4000500" cy="228600"/>
              </a:xfrm>
              <a:prstGeom prst="mathMinus">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grpSp>
      <p:sp>
        <p:nvSpPr>
          <p:cNvPr id="33" name="TextBox 32">
            <a:extLst>
              <a:ext uri="{FF2B5EF4-FFF2-40B4-BE49-F238E27FC236}">
                <a16:creationId xmlns:a16="http://schemas.microsoft.com/office/drawing/2014/main" id="{8BAFF2A9-05F1-5457-40A1-73FB54A0D2A0}"/>
              </a:ext>
            </a:extLst>
          </p:cNvPr>
          <p:cNvSpPr txBox="1"/>
          <p:nvPr/>
        </p:nvSpPr>
        <p:spPr>
          <a:xfrm>
            <a:off x="1778479" y="2122476"/>
            <a:ext cx="6545960" cy="1508105"/>
          </a:xfrm>
          <a:prstGeom prst="rect">
            <a:avLst/>
          </a:prstGeom>
          <a:ln/>
          <a:scene3d>
            <a:camera prst="orthographicFront"/>
            <a:lightRig rig="threePt" dir="t"/>
          </a:scene3d>
          <a:sp3d>
            <a:bevelT w="165100" prst="coolSlant"/>
          </a:sp3d>
        </p:spPr>
        <p:style>
          <a:lnRef idx="1">
            <a:schemeClr val="accent4"/>
          </a:lnRef>
          <a:fillRef idx="2">
            <a:schemeClr val="accent4"/>
          </a:fillRef>
          <a:effectRef idx="1">
            <a:schemeClr val="accent4"/>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rPr>
              <a:t>মোহাম্মদ</a:t>
            </a:r>
            <a:r>
              <a:rPr kumimoji="0" lang="en-US" sz="36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 </a:t>
            </a:r>
            <a:r>
              <a:rPr kumimoji="0" lang="en-US" sz="36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rPr>
              <a:t>শামসুজ্জামান</a:t>
            </a:r>
            <a:r>
              <a:rPr kumimoji="0" lang="bn-IN" sz="36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 </a:t>
            </a:r>
            <a:endParaRPr kumimoji="0" lang="bn-IN" sz="40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bn-IN" sz="28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সহকারি শিক্ষক,</a:t>
            </a:r>
            <a:r>
              <a:rPr kumimoji="0" lang="en-US" sz="28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rPr>
              <a:t>বড়াব্দা</a:t>
            </a:r>
            <a:r>
              <a:rPr kumimoji="0" lang="en-US" sz="28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 </a:t>
            </a:r>
            <a:r>
              <a:rPr kumimoji="0" lang="en-US" sz="28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rPr>
              <a:t>শাহ</a:t>
            </a:r>
            <a:r>
              <a:rPr kumimoji="0" lang="en-US" sz="28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 </a:t>
            </a:r>
            <a:r>
              <a:rPr kumimoji="0" lang="en-US" sz="28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rPr>
              <a:t>সরকারি</a:t>
            </a:r>
            <a:r>
              <a:rPr kumimoji="0" lang="en-US" sz="28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 </a:t>
            </a:r>
            <a:endParaRPr kumimoji="0" lang="bn-IN" sz="28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bn-IN" sz="28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 সরকারি প্রাথমিক বিদ্যালয়, </a:t>
            </a:r>
            <a:r>
              <a:rPr kumimoji="0" lang="en-US" sz="28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rPr>
              <a:t>চুনারুঘাট</a:t>
            </a:r>
            <a:r>
              <a:rPr kumimoji="0" lang="bn-IN" sz="28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a:t>
            </a:r>
            <a:endParaRPr kumimoji="0" lang="en-US" sz="28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endParaRPr>
          </a:p>
        </p:txBody>
      </p:sp>
      <p:pic>
        <p:nvPicPr>
          <p:cNvPr id="38" name="Picture 37" descr="A person wearing glasses and a white shirt&#10;&#10;AI-generated content may be incorrect.">
            <a:extLst>
              <a:ext uri="{FF2B5EF4-FFF2-40B4-BE49-F238E27FC236}">
                <a16:creationId xmlns:a16="http://schemas.microsoft.com/office/drawing/2014/main" id="{A5B966D0-66BB-FFCA-AEFD-97F191A7C5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371" y="1685956"/>
            <a:ext cx="2210879" cy="2765259"/>
          </a:xfrm>
          <a:prstGeom prst="rect">
            <a:avLst/>
          </a:prstGeom>
        </p:spPr>
      </p:pic>
    </p:spTree>
    <p:extLst>
      <p:ext uri="{BB962C8B-B14F-4D97-AF65-F5344CB8AC3E}">
        <p14:creationId xmlns:p14="http://schemas.microsoft.com/office/powerpoint/2010/main" val="36673040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7" presetClass="emph" presetSubtype="0" fill="remove" grpId="0" nodeType="clickEffect">
                                  <p:stCondLst>
                                    <p:cond delay="0"/>
                                  </p:stCondLst>
                                  <p:childTnLst>
                                    <p:animClr clrSpc="rgb" dir="cw">
                                      <p:cBhvr override="childStyle">
                                        <p:cTn id="14" dur="250" autoRev="1" fill="remove"/>
                                        <p:tgtEl>
                                          <p:spTgt spid="33"/>
                                        </p:tgtEl>
                                        <p:attrNameLst>
                                          <p:attrName>style.color</p:attrName>
                                        </p:attrNameLst>
                                      </p:cBhvr>
                                      <p:to>
                                        <a:schemeClr val="bg1"/>
                                      </p:to>
                                    </p:animClr>
                                    <p:animClr clrSpc="rgb" dir="cw">
                                      <p:cBhvr>
                                        <p:cTn id="15" dur="250" autoRev="1" fill="remove"/>
                                        <p:tgtEl>
                                          <p:spTgt spid="33"/>
                                        </p:tgtEl>
                                        <p:attrNameLst>
                                          <p:attrName>fillcolor</p:attrName>
                                        </p:attrNameLst>
                                      </p:cBhvr>
                                      <p:to>
                                        <a:schemeClr val="bg1"/>
                                      </p:to>
                                    </p:animClr>
                                    <p:set>
                                      <p:cBhvr>
                                        <p:cTn id="16" dur="250" autoRev="1" fill="remove"/>
                                        <p:tgtEl>
                                          <p:spTgt spid="33"/>
                                        </p:tgtEl>
                                        <p:attrNameLst>
                                          <p:attrName>fill.type</p:attrName>
                                        </p:attrNameLst>
                                      </p:cBhvr>
                                      <p:to>
                                        <p:strVal val="solid"/>
                                      </p:to>
                                    </p:set>
                                    <p:set>
                                      <p:cBhvr>
                                        <p:cTn id="17" dur="250" autoRev="1" fill="remove"/>
                                        <p:tgtEl>
                                          <p:spTgt spid="3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D5A8FB5-538E-FD34-E9B2-E92AEF0CA29A}"/>
              </a:ext>
            </a:extLst>
          </p:cNvPr>
          <p:cNvGrpSpPr/>
          <p:nvPr/>
        </p:nvGrpSpPr>
        <p:grpSpPr>
          <a:xfrm>
            <a:off x="904838" y="717767"/>
            <a:ext cx="9952215" cy="3171327"/>
            <a:chOff x="1017379" y="928782"/>
            <a:chExt cx="10028460" cy="3798626"/>
          </a:xfrm>
        </p:grpSpPr>
        <p:grpSp>
          <p:nvGrpSpPr>
            <p:cNvPr id="5" name="Group 4">
              <a:extLst>
                <a:ext uri="{FF2B5EF4-FFF2-40B4-BE49-F238E27FC236}">
                  <a16:creationId xmlns:a16="http://schemas.microsoft.com/office/drawing/2014/main" id="{2407EB9A-F7D9-40BE-0A09-340369D47B88}"/>
                </a:ext>
              </a:extLst>
            </p:cNvPr>
            <p:cNvGrpSpPr/>
            <p:nvPr/>
          </p:nvGrpSpPr>
          <p:grpSpPr>
            <a:xfrm>
              <a:off x="1017379" y="928782"/>
              <a:ext cx="9982200" cy="1359516"/>
              <a:chOff x="1925782" y="2200543"/>
              <a:chExt cx="9982200" cy="1359516"/>
            </a:xfrm>
            <a:solidFill>
              <a:srgbClr val="002060"/>
            </a:solidFill>
          </p:grpSpPr>
          <p:grpSp>
            <p:nvGrpSpPr>
              <p:cNvPr id="7" name="Group 1">
                <a:extLst>
                  <a:ext uri="{FF2B5EF4-FFF2-40B4-BE49-F238E27FC236}">
                    <a16:creationId xmlns:a16="http://schemas.microsoft.com/office/drawing/2014/main" id="{7A1B8698-88D1-C835-6E29-D47355CA3989}"/>
                  </a:ext>
                </a:extLst>
              </p:cNvPr>
              <p:cNvGrpSpPr>
                <a:grpSpLocks/>
              </p:cNvGrpSpPr>
              <p:nvPr/>
            </p:nvGrpSpPr>
            <p:grpSpPr bwMode="auto">
              <a:xfrm>
                <a:off x="1925782" y="2200543"/>
                <a:ext cx="9982200" cy="1352550"/>
                <a:chOff x="274035" y="457744"/>
                <a:chExt cx="9982406" cy="1352006"/>
              </a:xfrm>
              <a:grpFill/>
            </p:grpSpPr>
            <p:grpSp>
              <p:nvGrpSpPr>
                <p:cNvPr id="9" name="Group 2">
                  <a:extLst>
                    <a:ext uri="{FF2B5EF4-FFF2-40B4-BE49-F238E27FC236}">
                      <a16:creationId xmlns:a16="http://schemas.microsoft.com/office/drawing/2014/main" id="{80D855E7-40CA-6F7E-E437-1D5B0FAA08A5}"/>
                    </a:ext>
                  </a:extLst>
                </p:cNvPr>
                <p:cNvGrpSpPr>
                  <a:grpSpLocks/>
                </p:cNvGrpSpPr>
                <p:nvPr/>
              </p:nvGrpSpPr>
              <p:grpSpPr bwMode="auto">
                <a:xfrm>
                  <a:off x="274035" y="869057"/>
                  <a:ext cx="9982406" cy="304679"/>
                  <a:chOff x="502635" y="1402457"/>
                  <a:chExt cx="9982406" cy="304679"/>
                </a:xfrm>
                <a:grpFill/>
              </p:grpSpPr>
              <p:sp>
                <p:nvSpPr>
                  <p:cNvPr id="15" name="Rectangle 14">
                    <a:extLst>
                      <a:ext uri="{FF2B5EF4-FFF2-40B4-BE49-F238E27FC236}">
                        <a16:creationId xmlns:a16="http://schemas.microsoft.com/office/drawing/2014/main" id="{46668FCE-9F5D-6D09-65B4-A49704B27097}"/>
                      </a:ext>
                    </a:extLst>
                  </p:cNvPr>
                  <p:cNvSpPr/>
                  <p:nvPr/>
                </p:nvSpPr>
                <p:spPr>
                  <a:xfrm flipV="1">
                    <a:off x="502635" y="1402457"/>
                    <a:ext cx="9982406" cy="7454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6" name="Rectangle 15">
                    <a:extLst>
                      <a:ext uri="{FF2B5EF4-FFF2-40B4-BE49-F238E27FC236}">
                        <a16:creationId xmlns:a16="http://schemas.microsoft.com/office/drawing/2014/main" id="{907497F4-EDDA-7BAE-AB50-897945103831}"/>
                      </a:ext>
                    </a:extLst>
                  </p:cNvPr>
                  <p:cNvSpPr/>
                  <p:nvPr/>
                </p:nvSpPr>
                <p:spPr>
                  <a:xfrm flipV="1">
                    <a:off x="502635" y="1630963"/>
                    <a:ext cx="9982406" cy="7617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sp>
              <p:nvSpPr>
                <p:cNvPr id="10" name="Rectangle 9">
                  <a:extLst>
                    <a:ext uri="{FF2B5EF4-FFF2-40B4-BE49-F238E27FC236}">
                      <a16:creationId xmlns:a16="http://schemas.microsoft.com/office/drawing/2014/main" id="{A84A4955-A6B5-6904-C25D-71AD0F46E5D4}"/>
                    </a:ext>
                  </a:extLst>
                </p:cNvPr>
                <p:cNvSpPr/>
                <p:nvPr/>
              </p:nvSpPr>
              <p:spPr>
                <a:xfrm flipV="1">
                  <a:off x="274035" y="1327697"/>
                  <a:ext cx="9982406" cy="7454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11" name="Oval 10">
                  <a:extLst>
                    <a:ext uri="{FF2B5EF4-FFF2-40B4-BE49-F238E27FC236}">
                      <a16:creationId xmlns:a16="http://schemas.microsoft.com/office/drawing/2014/main" id="{FC0BFF70-ACDB-19A9-F35C-9AB4B2E339B8}"/>
                    </a:ext>
                  </a:extLst>
                </p:cNvPr>
                <p:cNvSpPr/>
                <p:nvPr/>
              </p:nvSpPr>
              <p:spPr>
                <a:xfrm>
                  <a:off x="1905019" y="514871"/>
                  <a:ext cx="1371628" cy="1294879"/>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n-IN" sz="5400" b="0" i="0" u="none" strike="noStrike" kern="1200" cap="none" spc="0" normalizeH="0" baseline="0" noProof="0" dirty="0">
                      <a:ln>
                        <a:noFill/>
                      </a:ln>
                      <a:solidFill>
                        <a:prstClr val="white"/>
                      </a:solidFill>
                      <a:effectLst/>
                      <a:uLnTx/>
                      <a:uFillTx/>
                      <a:latin typeface="NikoshBAN" panose="02000000000000000000" pitchFamily="2" charset="0"/>
                      <a:ea typeface="+mn-ea"/>
                      <a:cs typeface="NikoshBAN" panose="02000000000000000000" pitchFamily="2" charset="0"/>
                    </a:rPr>
                    <a:t>প</a:t>
                  </a:r>
                  <a:r>
                    <a:rPr kumimoji="0" lang="bn-IN" sz="5400" b="0" i="0" u="none" strike="noStrike" kern="1200" cap="none" spc="0" normalizeH="0" baseline="0" noProof="0" dirty="0">
                      <a:ln>
                        <a:noFill/>
                      </a:ln>
                      <a:solidFill>
                        <a:prstClr val="white"/>
                      </a:solidFill>
                      <a:effectLst/>
                      <a:uLnTx/>
                      <a:uFillTx/>
                      <a:latin typeface="Corbel" panose="020B0503020204020204"/>
                      <a:ea typeface="+mn-ea"/>
                      <a:cs typeface="Vrinda" panose="020B0502040204020203" pitchFamily="34" charset="0"/>
                    </a:rPr>
                    <a:t> </a:t>
                  </a:r>
                  <a:endParaRPr kumimoji="0" lang="en-US" sz="54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2" name="Oval 11">
                  <a:extLst>
                    <a:ext uri="{FF2B5EF4-FFF2-40B4-BE49-F238E27FC236}">
                      <a16:creationId xmlns:a16="http://schemas.microsoft.com/office/drawing/2014/main" id="{07B31ABC-9469-0F44-A2FC-2E0F021CDEE6}"/>
                    </a:ext>
                  </a:extLst>
                </p:cNvPr>
                <p:cNvSpPr/>
                <p:nvPr/>
              </p:nvSpPr>
              <p:spPr>
                <a:xfrm>
                  <a:off x="3124244" y="495828"/>
                  <a:ext cx="1371628" cy="1294879"/>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n-IN" sz="5400" b="0" i="0" u="none" strike="noStrike" kern="1200" cap="none" spc="0" normalizeH="0" baseline="0" noProof="0" dirty="0">
                      <a:ln>
                        <a:noFill/>
                      </a:ln>
                      <a:solidFill>
                        <a:prstClr val="white"/>
                      </a:solidFill>
                      <a:effectLst/>
                      <a:uLnTx/>
                      <a:uFillTx/>
                      <a:latin typeface="NikoshBAN" panose="02000000000000000000" pitchFamily="2" charset="0"/>
                      <a:ea typeface="+mn-ea"/>
                      <a:cs typeface="NikoshBAN" panose="02000000000000000000" pitchFamily="2" charset="0"/>
                    </a:rPr>
                    <a:t>রি</a:t>
                  </a:r>
                  <a:endParaRPr kumimoji="0" lang="en-US" sz="5400" b="0" i="0" u="none" strike="noStrike" kern="1200" cap="none" spc="0" normalizeH="0" baseline="0" noProof="0" dirty="0">
                    <a:ln>
                      <a:noFill/>
                    </a:ln>
                    <a:solidFill>
                      <a:prstClr val="white"/>
                    </a:solidFill>
                    <a:effectLst/>
                    <a:uLnTx/>
                    <a:uFillTx/>
                    <a:latin typeface="NikoshBAN" panose="02000000000000000000" pitchFamily="2" charset="0"/>
                    <a:ea typeface="+mn-ea"/>
                    <a:cs typeface="NikoshBAN" panose="02000000000000000000" pitchFamily="2" charset="0"/>
                  </a:endParaRPr>
                </a:p>
              </p:txBody>
            </p:sp>
            <p:sp>
              <p:nvSpPr>
                <p:cNvPr id="13" name="Oval 12">
                  <a:extLst>
                    <a:ext uri="{FF2B5EF4-FFF2-40B4-BE49-F238E27FC236}">
                      <a16:creationId xmlns:a16="http://schemas.microsoft.com/office/drawing/2014/main" id="{58472E3A-7B42-DA3F-85B9-64753CE861F2}"/>
                    </a:ext>
                  </a:extLst>
                </p:cNvPr>
                <p:cNvSpPr/>
                <p:nvPr/>
              </p:nvSpPr>
              <p:spPr>
                <a:xfrm>
                  <a:off x="4343470" y="457744"/>
                  <a:ext cx="1371628" cy="1294879"/>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n-IN" sz="5400" b="0" i="0" u="none" strike="noStrike" kern="1200" cap="none" spc="0" normalizeH="0" baseline="0" noProof="0" dirty="0">
                      <a:ln>
                        <a:noFill/>
                      </a:ln>
                      <a:solidFill>
                        <a:prstClr val="white"/>
                      </a:solidFill>
                      <a:effectLst/>
                      <a:uLnTx/>
                      <a:uFillTx/>
                      <a:latin typeface="NikoshBAN" panose="02000000000000000000" pitchFamily="2" charset="0"/>
                      <a:ea typeface="+mn-ea"/>
                      <a:cs typeface="NikoshBAN" panose="02000000000000000000" pitchFamily="2" charset="0"/>
                    </a:rPr>
                    <a:t>চি</a:t>
                  </a:r>
                  <a:endParaRPr kumimoji="0" lang="en-US" sz="5400" b="0" i="0" u="none" strike="noStrike" kern="1200" cap="none" spc="0" normalizeH="0" baseline="0" noProof="0" dirty="0">
                    <a:ln>
                      <a:noFill/>
                    </a:ln>
                    <a:solidFill>
                      <a:prstClr val="white"/>
                    </a:solidFill>
                    <a:effectLst/>
                    <a:uLnTx/>
                    <a:uFillTx/>
                    <a:latin typeface="NikoshBAN" panose="02000000000000000000" pitchFamily="2" charset="0"/>
                    <a:ea typeface="+mn-ea"/>
                    <a:cs typeface="NikoshBAN" panose="02000000000000000000" pitchFamily="2" charset="0"/>
                  </a:endParaRPr>
                </a:p>
              </p:txBody>
            </p:sp>
            <p:sp>
              <p:nvSpPr>
                <p:cNvPr id="14" name="Oval 13">
                  <a:extLst>
                    <a:ext uri="{FF2B5EF4-FFF2-40B4-BE49-F238E27FC236}">
                      <a16:creationId xmlns:a16="http://schemas.microsoft.com/office/drawing/2014/main" id="{230510BB-BE9E-F896-FAAF-316C126BEE22}"/>
                    </a:ext>
                  </a:extLst>
                </p:cNvPr>
                <p:cNvSpPr/>
                <p:nvPr/>
              </p:nvSpPr>
              <p:spPr>
                <a:xfrm>
                  <a:off x="5562695" y="495828"/>
                  <a:ext cx="1371628" cy="1294879"/>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n-IN" sz="5400" b="0" i="0" u="none" strike="noStrike" kern="1200" cap="none" spc="0" normalizeH="0" baseline="0" noProof="0" dirty="0">
                      <a:ln>
                        <a:noFill/>
                      </a:ln>
                      <a:solidFill>
                        <a:prstClr val="white"/>
                      </a:solidFill>
                      <a:effectLst/>
                      <a:uLnTx/>
                      <a:uFillTx/>
                      <a:latin typeface="NikoshBAN" panose="02000000000000000000" pitchFamily="2" charset="0"/>
                      <a:ea typeface="+mn-ea"/>
                      <a:cs typeface="NikoshBAN" panose="02000000000000000000" pitchFamily="2" charset="0"/>
                    </a:rPr>
                    <a:t>তি</a:t>
                  </a:r>
                  <a:endParaRPr kumimoji="0" lang="en-US" sz="5400" b="0" i="0" u="none" strike="noStrike" kern="1200" cap="none" spc="0" normalizeH="0" baseline="0" noProof="0" dirty="0">
                    <a:ln>
                      <a:noFill/>
                    </a:ln>
                    <a:solidFill>
                      <a:prstClr val="white"/>
                    </a:solidFill>
                    <a:effectLst/>
                    <a:uLnTx/>
                    <a:uFillTx/>
                    <a:latin typeface="NikoshBAN" panose="02000000000000000000" pitchFamily="2" charset="0"/>
                    <a:ea typeface="+mn-ea"/>
                    <a:cs typeface="NikoshBAN" panose="02000000000000000000" pitchFamily="2" charset="0"/>
                  </a:endParaRPr>
                </a:p>
              </p:txBody>
            </p:sp>
          </p:grpSp>
          <p:sp>
            <p:nvSpPr>
              <p:cNvPr id="8" name="Oval 7">
                <a:extLst>
                  <a:ext uri="{FF2B5EF4-FFF2-40B4-BE49-F238E27FC236}">
                    <a16:creationId xmlns:a16="http://schemas.microsoft.com/office/drawing/2014/main" id="{16A2BF78-2DE1-9665-80E8-C2EE38A4E8EE}"/>
                  </a:ext>
                </a:extLst>
              </p:cNvPr>
              <p:cNvSpPr/>
              <p:nvPr/>
            </p:nvSpPr>
            <p:spPr bwMode="auto">
              <a:xfrm>
                <a:off x="2337532" y="2264659"/>
                <a:ext cx="1371599" cy="12954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NikoshBAN" panose="02000000000000000000" pitchFamily="2" charset="0"/>
                    <a:ea typeface="+mn-ea"/>
                    <a:cs typeface="NikoshBAN" panose="02000000000000000000" pitchFamily="2" charset="0"/>
                  </a:rPr>
                  <a:t>পাঠ</a:t>
                </a:r>
                <a:r>
                  <a:rPr kumimoji="0" lang="bn-IN" sz="5400" b="0" i="0" u="none" strike="noStrike" kern="1200" cap="none" spc="0" normalizeH="0" baseline="0" noProof="0" dirty="0">
                    <a:ln>
                      <a:noFill/>
                    </a:ln>
                    <a:solidFill>
                      <a:prstClr val="white"/>
                    </a:solidFill>
                    <a:effectLst/>
                    <a:uLnTx/>
                    <a:uFillTx/>
                    <a:latin typeface="Corbel" panose="020B0503020204020204"/>
                    <a:ea typeface="+mn-ea"/>
                    <a:cs typeface="Vrinda" panose="020B0502040204020203" pitchFamily="34" charset="0"/>
                  </a:rPr>
                  <a:t> </a:t>
                </a:r>
                <a:endParaRPr kumimoji="0" lang="en-US" sz="54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grpSp>
        <p:pic>
          <p:nvPicPr>
            <p:cNvPr id="4" name="Picture 3">
              <a:extLst>
                <a:ext uri="{FF2B5EF4-FFF2-40B4-BE49-F238E27FC236}">
                  <a16:creationId xmlns:a16="http://schemas.microsoft.com/office/drawing/2014/main" id="{50E1D208-991B-AFA1-46A4-D6D4B7FA2A5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56" t="8889" r="5556" b="8889"/>
            <a:stretch/>
          </p:blipFill>
          <p:spPr>
            <a:xfrm>
              <a:off x="8856872" y="2027682"/>
              <a:ext cx="2188967" cy="2699726"/>
            </a:xfrm>
            <a:prstGeom prst="rect">
              <a:avLst/>
            </a:prstGeom>
          </p:spPr>
        </p:pic>
      </p:grpSp>
      <p:sp>
        <p:nvSpPr>
          <p:cNvPr id="17" name="TextBox 16">
            <a:extLst>
              <a:ext uri="{FF2B5EF4-FFF2-40B4-BE49-F238E27FC236}">
                <a16:creationId xmlns:a16="http://schemas.microsoft.com/office/drawing/2014/main" id="{4F89FFB0-2DBB-10EC-0DD7-325E0730E632}"/>
              </a:ext>
            </a:extLst>
          </p:cNvPr>
          <p:cNvSpPr txBox="1"/>
          <p:nvPr/>
        </p:nvSpPr>
        <p:spPr>
          <a:xfrm>
            <a:off x="1048245" y="2027682"/>
            <a:ext cx="6629285" cy="28623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rPr>
              <a:t>শ্রেণি</a:t>
            </a:r>
            <a:r>
              <a:rPr kumimoji="0" lang="en-US" sz="36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 </a:t>
            </a:r>
            <a:r>
              <a:rPr kumimoji="0" lang="en-US" sz="36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rPr>
              <a:t>পঞ্চম</a:t>
            </a:r>
            <a:endParaRPr kumimoji="0" lang="en-US" sz="36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rPr>
              <a:t>বিষয়</a:t>
            </a:r>
            <a:r>
              <a:rPr kumimoji="0" lang="en-US" sz="36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 </a:t>
            </a:r>
            <a:r>
              <a:rPr kumimoji="0" lang="en-US" sz="36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rPr>
              <a:t>প্রাথমিক</a:t>
            </a:r>
            <a:r>
              <a:rPr kumimoji="0" lang="en-US" sz="36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 </a:t>
            </a:r>
            <a:r>
              <a:rPr kumimoji="0" lang="en-US" sz="36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rPr>
              <a:t>গণিত</a:t>
            </a:r>
            <a:endParaRPr kumimoji="0" lang="en-US" sz="36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endParaRPr>
          </a:p>
          <a:p>
            <a:pPr lvl="0" algn="ctr">
              <a:defRPr/>
            </a:pPr>
            <a:r>
              <a:rPr kumimoji="0" lang="en-US" sz="36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rPr>
              <a:t>অধ্যায়</a:t>
            </a:r>
            <a:r>
              <a:rPr kumimoji="0" lang="en-US" sz="36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 ১</a:t>
            </a:r>
            <a:r>
              <a:rPr lang="bn-IN" sz="3600" b="1" dirty="0">
                <a:solidFill>
                  <a:prstClr val="black"/>
                </a:solidFill>
                <a:latin typeface="NikoshBAN" panose="02000000000000000000" pitchFamily="2" charset="0"/>
                <a:cs typeface="NikoshBAN" panose="02000000000000000000" pitchFamily="2" charset="0"/>
              </a:rPr>
              <a:t>০</a:t>
            </a:r>
            <a:r>
              <a:rPr lang="en-US" sz="3600" dirty="0">
                <a:ln w="0"/>
                <a:effectLst>
                  <a:outerShdw blurRad="38100" dist="19050" dir="2700000" algn="tl" rotWithShape="0">
                    <a:schemeClr val="dk1">
                      <a:alpha val="40000"/>
                    </a:schemeClr>
                  </a:outerShdw>
                </a:effectLst>
                <a:latin typeface="NikoshBAN" pitchFamily="2" charset="0"/>
                <a:cs typeface="NikoshBAN" pitchFamily="2" charset="0"/>
              </a:rPr>
              <a:t> (</a:t>
            </a:r>
            <a:r>
              <a:rPr lang="en-US" sz="3600" dirty="0" err="1">
                <a:ln w="0"/>
                <a:effectLst>
                  <a:outerShdw blurRad="38100" dist="19050" dir="2700000" algn="tl" rotWithShape="0">
                    <a:schemeClr val="dk1">
                      <a:alpha val="40000"/>
                    </a:schemeClr>
                  </a:outerShdw>
                </a:effectLst>
                <a:latin typeface="NikoshBAN" pitchFamily="2" charset="0"/>
                <a:cs typeface="NikoshBAN" pitchFamily="2" charset="0"/>
              </a:rPr>
              <a:t>জ্যামিতি</a:t>
            </a:r>
            <a:r>
              <a:rPr lang="en-US" sz="3600" dirty="0">
                <a:ln w="0"/>
                <a:effectLst>
                  <a:outerShdw blurRad="38100" dist="19050" dir="2700000" algn="tl" rotWithShape="0">
                    <a:schemeClr val="dk1">
                      <a:alpha val="40000"/>
                    </a:schemeClr>
                  </a:outerShdw>
                </a:effectLst>
                <a:latin typeface="NikoshBAN" pitchFamily="2" charset="0"/>
                <a:cs typeface="NikoshBAN" pitchFamily="2" charset="0"/>
              </a:rPr>
              <a:t>) </a:t>
            </a:r>
            <a:endParaRPr kumimoji="0" lang="en-US" sz="36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rPr>
              <a:t>পাঠ</a:t>
            </a:r>
            <a:r>
              <a:rPr kumimoji="0" lang="en-US" sz="36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 </a:t>
            </a:r>
            <a:r>
              <a:rPr kumimoji="0" lang="en-US" sz="36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rPr>
              <a:t>বৃত্ত</a:t>
            </a:r>
            <a:r>
              <a:rPr lang="en-US" sz="3600" b="1" dirty="0">
                <a:solidFill>
                  <a:prstClr val="black"/>
                </a:solidFill>
                <a:latin typeface="NikoshBAN" panose="02000000000000000000" pitchFamily="2" charset="0"/>
                <a:cs typeface="NikoshBAN" panose="02000000000000000000" pitchFamily="2" charset="0"/>
              </a:rPr>
              <a:t> </a:t>
            </a:r>
            <a:r>
              <a:rPr kumimoji="0" lang="en-US" sz="3600" b="0" i="0" u="none" strike="noStrike" kern="1200" cap="none" spc="0" normalizeH="0" baseline="0" noProof="0" dirty="0">
                <a:ln>
                  <a:noFill/>
                </a:ln>
                <a:solidFill>
                  <a:srgbClr val="002060"/>
                </a:solidFill>
                <a:effectLst/>
                <a:uLnTx/>
                <a:uFillTx/>
                <a:latin typeface="NikoshBAN" panose="02000000000000000000" pitchFamily="2" charset="0"/>
                <a:ea typeface="+mn-ea"/>
                <a:cs typeface="NikoshBAN" panose="02000000000000000000" pitchFamily="2" charset="0"/>
              </a:rPr>
              <a:t> </a:t>
            </a:r>
            <a:r>
              <a:rPr kumimoji="0" lang="en-US" sz="36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rPr>
              <a:t>সময়</a:t>
            </a:r>
            <a:r>
              <a:rPr kumimoji="0" lang="en-US" sz="36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 ৪৫</a:t>
            </a:r>
            <a:r>
              <a:rPr lang="en-US" sz="3600" b="1" dirty="0">
                <a:solidFill>
                  <a:prstClr val="black"/>
                </a:solidFill>
                <a:latin typeface="NikoshBAN" panose="02000000000000000000" pitchFamily="2" charset="0"/>
                <a:cs typeface="NikoshBAN" panose="02000000000000000000" pitchFamily="2" charset="0"/>
              </a:rPr>
              <a:t> </a:t>
            </a:r>
            <a:r>
              <a:rPr kumimoji="0" lang="en-US" sz="3600" b="1" i="0" u="none" strike="noStrike" kern="1200" cap="none" spc="0" normalizeH="0" baseline="0" noProof="0" dirty="0" err="1">
                <a:ln>
                  <a:noFill/>
                </a:ln>
                <a:solidFill>
                  <a:prstClr val="black"/>
                </a:solidFill>
                <a:effectLst/>
                <a:uLnTx/>
                <a:uFillTx/>
                <a:latin typeface="NikoshBAN" panose="02000000000000000000" pitchFamily="2" charset="0"/>
                <a:ea typeface="+mn-ea"/>
                <a:cs typeface="NikoshBAN" panose="02000000000000000000" pitchFamily="2" charset="0"/>
              </a:rPr>
              <a:t>মিনিট</a:t>
            </a:r>
            <a:r>
              <a:rPr kumimoji="0" lang="en-US" sz="36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 </a:t>
            </a:r>
          </a:p>
        </p:txBody>
      </p:sp>
    </p:spTree>
    <p:extLst>
      <p:ext uri="{BB962C8B-B14F-4D97-AF65-F5344CB8AC3E}">
        <p14:creationId xmlns:p14="http://schemas.microsoft.com/office/powerpoint/2010/main" val="683662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a:extLst>
              <a:ext uri="{FF2B5EF4-FFF2-40B4-BE49-F238E27FC236}">
                <a16:creationId xmlns:a16="http://schemas.microsoft.com/office/drawing/2014/main" id="{9A057B28-2262-EC2C-72DF-E2DE468E7E05}"/>
              </a:ext>
            </a:extLst>
          </p:cNvPr>
          <p:cNvSpPr txBox="1">
            <a:spLocks/>
          </p:cNvSpPr>
          <p:nvPr/>
        </p:nvSpPr>
        <p:spPr>
          <a:xfrm>
            <a:off x="1097280" y="6459785"/>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7/23/2026</a:t>
            </a:fld>
            <a:endParaRPr lang="en-US" sz="1400">
              <a:latin typeface="NikoshBAN" panose="02000000000000000000" pitchFamily="2" charset="0"/>
              <a:cs typeface="NikoshBAN" panose="02000000000000000000" pitchFamily="2" charset="0"/>
            </a:endParaRPr>
          </a:p>
        </p:txBody>
      </p:sp>
      <p:sp>
        <p:nvSpPr>
          <p:cNvPr id="5" name="Slide Number Placeholder 3">
            <a:extLst>
              <a:ext uri="{FF2B5EF4-FFF2-40B4-BE49-F238E27FC236}">
                <a16:creationId xmlns:a16="http://schemas.microsoft.com/office/drawing/2014/main" id="{4759983B-DC57-834B-AD9D-A314111A38C2}"/>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4</a:t>
            </a:fld>
            <a:endParaRPr lang="en-US">
              <a:latin typeface="NikoshBAN" panose="02000000000000000000" pitchFamily="2" charset="0"/>
              <a:cs typeface="NikoshBAN" panose="02000000000000000000" pitchFamily="2" charset="0"/>
            </a:endParaRPr>
          </a:p>
        </p:txBody>
      </p:sp>
      <p:sp>
        <p:nvSpPr>
          <p:cNvPr id="6" name="Rectangle 5">
            <a:extLst>
              <a:ext uri="{FF2B5EF4-FFF2-40B4-BE49-F238E27FC236}">
                <a16:creationId xmlns:a16="http://schemas.microsoft.com/office/drawing/2014/main" id="{4B999EAC-66C8-CD0E-1556-DC11105BF2BB}"/>
              </a:ext>
            </a:extLst>
          </p:cNvPr>
          <p:cNvSpPr/>
          <p:nvPr/>
        </p:nvSpPr>
        <p:spPr>
          <a:xfrm>
            <a:off x="4259757" y="427694"/>
            <a:ext cx="4630441" cy="1200329"/>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wrap="square">
            <a:spAutoFit/>
          </a:bodyPr>
          <a:lstStyle/>
          <a:p>
            <a:pPr algn="ctr"/>
            <a:r>
              <a:rPr lang="en-US" sz="7200" b="1" dirty="0">
                <a:ln w="9525">
                  <a:solidFill>
                    <a:schemeClr val="bg1"/>
                  </a:solidFill>
                  <a:prstDash val="solid"/>
                </a:ln>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শিখ</a:t>
            </a:r>
            <a:r>
              <a:rPr lang="bn-BD" sz="7200" b="1" dirty="0">
                <a:ln w="9525">
                  <a:solidFill>
                    <a:schemeClr val="bg1"/>
                  </a:solidFill>
                  <a:prstDash val="solid"/>
                </a:ln>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ন</a:t>
            </a:r>
            <a:r>
              <a:rPr lang="en-US" sz="7200" b="1" dirty="0">
                <a:ln w="9525">
                  <a:solidFill>
                    <a:schemeClr val="bg1"/>
                  </a:solidFill>
                  <a:prstDash val="solid"/>
                </a:ln>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ফল</a:t>
            </a:r>
          </a:p>
        </p:txBody>
      </p:sp>
      <p:sp>
        <p:nvSpPr>
          <p:cNvPr id="11" name="Rectangle 10">
            <a:extLst>
              <a:ext uri="{FF2B5EF4-FFF2-40B4-BE49-F238E27FC236}">
                <a16:creationId xmlns:a16="http://schemas.microsoft.com/office/drawing/2014/main" id="{B16DA1D6-BA73-B676-49E9-614A5E82003A}"/>
              </a:ext>
            </a:extLst>
          </p:cNvPr>
          <p:cNvSpPr/>
          <p:nvPr/>
        </p:nvSpPr>
        <p:spPr>
          <a:xfrm>
            <a:off x="1097280" y="3268845"/>
            <a:ext cx="10480676" cy="3046988"/>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800" b="1" dirty="0">
                <a:ln w="11430"/>
                <a:effectLst>
                  <a:innerShdw blurRad="63500" dist="50800" dir="13500000">
                    <a:prstClr val="black">
                      <a:alpha val="50000"/>
                    </a:prstClr>
                  </a:innerShdw>
                </a:effectLst>
                <a:latin typeface="NikoshBAN" pitchFamily="2" charset="0"/>
                <a:cs typeface="NikoshBAN" pitchFamily="2" charset="0"/>
              </a:rPr>
              <a:t>২৯.৫.১ </a:t>
            </a:r>
            <a:r>
              <a:rPr lang="en-US" sz="4800" b="1" dirty="0" err="1">
                <a:ln w="11430"/>
                <a:effectLst>
                  <a:outerShdw blurRad="50800" dist="39000" dir="5460000" algn="tl">
                    <a:srgbClr val="000000">
                      <a:alpha val="38000"/>
                    </a:srgbClr>
                  </a:outerShdw>
                </a:effectLst>
                <a:latin typeface="NikoshBAN" pitchFamily="2" charset="0"/>
                <a:cs typeface="NikoshBAN" pitchFamily="2" charset="0"/>
              </a:rPr>
              <a:t>বৃত্তের</a:t>
            </a:r>
            <a:r>
              <a:rPr lang="en-US" sz="4800" b="1" dirty="0">
                <a:ln w="11430"/>
                <a:effectLst>
                  <a:outerShdw blurRad="50800" dist="39000" dir="5460000" algn="tl">
                    <a:srgbClr val="000000">
                      <a:alpha val="38000"/>
                    </a:srgbClr>
                  </a:outerShdw>
                </a:effectLst>
                <a:latin typeface="NikoshBAN" pitchFamily="2" charset="0"/>
                <a:cs typeface="NikoshBAN" pitchFamily="2" charset="0"/>
              </a:rPr>
              <a:t> চাপ, জ্যা, ব্যাস ও ব্যাসার্ধ জানবে এবং এদের </a:t>
            </a:r>
            <a:r>
              <a:rPr lang="en-US" sz="4800" b="1" dirty="0" err="1">
                <a:ln w="11430"/>
                <a:effectLst>
                  <a:outerShdw blurRad="50800" dist="39000" dir="5460000" algn="tl">
                    <a:srgbClr val="000000">
                      <a:alpha val="38000"/>
                    </a:srgbClr>
                  </a:outerShdw>
                </a:effectLst>
                <a:latin typeface="NikoshBAN" pitchFamily="2" charset="0"/>
                <a:cs typeface="NikoshBAN" pitchFamily="2" charset="0"/>
              </a:rPr>
              <a:t>চিহ্নিত</a:t>
            </a:r>
            <a:r>
              <a:rPr lang="en-US" sz="4800" b="1" dirty="0">
                <a:ln w="11430"/>
                <a:effectLst>
                  <a:outerShdw blurRad="50800" dist="39000" dir="5460000" algn="tl">
                    <a:srgbClr val="000000">
                      <a:alpha val="38000"/>
                    </a:srgbClr>
                  </a:outerShdw>
                </a:effectLst>
                <a:latin typeface="NikoshBAN" pitchFamily="2" charset="0"/>
                <a:cs typeface="NikoshBAN" pitchFamily="2" charset="0"/>
              </a:rPr>
              <a:t> </a:t>
            </a:r>
            <a:r>
              <a:rPr lang="en-US" sz="4800" b="1" dirty="0" err="1">
                <a:ln w="11430"/>
                <a:effectLst>
                  <a:outerShdw blurRad="50800" dist="39000" dir="5460000" algn="tl">
                    <a:srgbClr val="000000">
                      <a:alpha val="38000"/>
                    </a:srgbClr>
                  </a:outerShdw>
                </a:effectLst>
                <a:latin typeface="NikoshBAN" pitchFamily="2" charset="0"/>
                <a:cs typeface="NikoshBAN" pitchFamily="2" charset="0"/>
              </a:rPr>
              <a:t>করতে</a:t>
            </a:r>
            <a:r>
              <a:rPr lang="en-US" sz="4800" b="1" dirty="0">
                <a:ln w="11430"/>
                <a:effectLst>
                  <a:outerShdw blurRad="50800" dist="39000" dir="5460000" algn="tl">
                    <a:srgbClr val="000000">
                      <a:alpha val="38000"/>
                    </a:srgbClr>
                  </a:outerShdw>
                </a:effectLst>
                <a:latin typeface="NikoshBAN" pitchFamily="2" charset="0"/>
                <a:cs typeface="NikoshBAN" pitchFamily="2" charset="0"/>
              </a:rPr>
              <a:t> পারবে।   </a:t>
            </a:r>
            <a:endParaRPr lang="bn-BD" sz="4800" b="1" dirty="0">
              <a:ln w="11430"/>
              <a:effectLst>
                <a:outerShdw blurRad="50800" dist="39000" dir="5460000" algn="tl">
                  <a:srgbClr val="000000">
                    <a:alpha val="38000"/>
                  </a:srgbClr>
                </a:outerShdw>
              </a:effectLst>
              <a:latin typeface="NikoshBAN" pitchFamily="2" charset="0"/>
              <a:cs typeface="NikoshBAN" pitchFamily="2" charset="0"/>
            </a:endParaRPr>
          </a:p>
          <a:p>
            <a:pPr algn="ctr"/>
            <a:endParaRPr lang="bn-BD" sz="48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6" name="Rectangle 15">
            <a:extLst>
              <a:ext uri="{FF2B5EF4-FFF2-40B4-BE49-F238E27FC236}">
                <a16:creationId xmlns:a16="http://schemas.microsoft.com/office/drawing/2014/main" id="{2F512C03-963A-91AB-DFCE-547062554155}"/>
              </a:ext>
            </a:extLst>
          </p:cNvPr>
          <p:cNvSpPr/>
          <p:nvPr/>
        </p:nvSpPr>
        <p:spPr>
          <a:xfrm>
            <a:off x="636104" y="2228634"/>
            <a:ext cx="10480676" cy="1569660"/>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800" b="1" dirty="0">
                <a:ln w="11430"/>
                <a:solidFill>
                  <a:srgbClr val="00B050"/>
                </a:solidFill>
                <a:effectLst>
                  <a:innerShdw blurRad="63500" dist="50800" dir="13500000">
                    <a:prstClr val="black">
                      <a:alpha val="50000"/>
                    </a:prstClr>
                  </a:innerShdw>
                </a:effectLst>
                <a:latin typeface="NikoshBAN" pitchFamily="2" charset="0"/>
                <a:cs typeface="NikoshBAN" pitchFamily="2" charset="0"/>
              </a:rPr>
              <a:t> </a:t>
            </a:r>
            <a:r>
              <a:rPr lang="en-US" sz="4800" b="1" dirty="0">
                <a:ln w="11430"/>
                <a:effectLst>
                  <a:innerShdw blurRad="63500" dist="50800" dir="13500000">
                    <a:prstClr val="black">
                      <a:alpha val="50000"/>
                    </a:prstClr>
                  </a:innerShdw>
                </a:effectLst>
                <a:latin typeface="NikoshBAN" pitchFamily="2" charset="0"/>
                <a:cs typeface="NikoshBAN" pitchFamily="2" charset="0"/>
              </a:rPr>
              <a:t>২৯.৪.১ </a:t>
            </a:r>
            <a:r>
              <a:rPr lang="en-US" sz="4800" b="1" dirty="0" err="1">
                <a:ln w="11430"/>
                <a:effectLst>
                  <a:outerShdw blurRad="50800" dist="39000" dir="5460000" algn="tl">
                    <a:srgbClr val="000000">
                      <a:alpha val="38000"/>
                    </a:srgbClr>
                  </a:outerShdw>
                </a:effectLst>
                <a:latin typeface="NikoshBAN" pitchFamily="2" charset="0"/>
                <a:cs typeface="NikoshBAN" pitchFamily="2" charset="0"/>
              </a:rPr>
              <a:t>বৃত্ত</a:t>
            </a:r>
            <a:r>
              <a:rPr lang="en-US" sz="4800" b="1" dirty="0">
                <a:ln w="11430"/>
                <a:effectLst>
                  <a:outerShdw blurRad="50800" dist="39000" dir="5460000" algn="tl">
                    <a:srgbClr val="000000">
                      <a:alpha val="38000"/>
                    </a:srgbClr>
                  </a:outerShdw>
                </a:effectLst>
                <a:latin typeface="NikoshBAN" pitchFamily="2" charset="0"/>
                <a:cs typeface="NikoshBAN" pitchFamily="2" charset="0"/>
              </a:rPr>
              <a:t> আঁকতে পারবে।   </a:t>
            </a:r>
            <a:endParaRPr lang="bn-BD" sz="4800" b="1" dirty="0">
              <a:ln w="11430"/>
              <a:effectLst>
                <a:outerShdw blurRad="50800" dist="39000" dir="5460000" algn="tl">
                  <a:srgbClr val="000000">
                    <a:alpha val="38000"/>
                  </a:srgbClr>
                </a:outerShdw>
              </a:effectLst>
              <a:latin typeface="NikoshBAN" pitchFamily="2" charset="0"/>
              <a:cs typeface="NikoshBAN" pitchFamily="2" charset="0"/>
            </a:endParaRPr>
          </a:p>
          <a:p>
            <a:pPr algn="ctr"/>
            <a:endParaRPr lang="bn-BD" sz="4800" b="1" dirty="0">
              <a:ln w="11430"/>
              <a:solidFill>
                <a:srgbClr val="00B050"/>
              </a:solidFill>
              <a:effectLst>
                <a:outerShdw blurRad="50800" dist="39000" dir="5460000" algn="tl">
                  <a:srgbClr val="000000">
                    <a:alpha val="38000"/>
                  </a:srgbClr>
                </a:outerShdw>
              </a:effectLst>
              <a:latin typeface="NikoshBAN" pitchFamily="2" charset="0"/>
              <a:cs typeface="NikoshBAN" pitchFamily="2" charset="0"/>
            </a:endParaRPr>
          </a:p>
        </p:txBody>
      </p:sp>
    </p:spTree>
    <p:extLst>
      <p:ext uri="{BB962C8B-B14F-4D97-AF65-F5344CB8AC3E}">
        <p14:creationId xmlns:p14="http://schemas.microsoft.com/office/powerpoint/2010/main" val="13827166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91CABC48-4128-46B1-33F7-6035A0D8F059}"/>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5</a:t>
            </a:fld>
            <a:endParaRPr lang="en-US">
              <a:latin typeface="NikoshBAN" panose="02000000000000000000" pitchFamily="2" charset="0"/>
              <a:cs typeface="NikoshBAN" panose="02000000000000000000" pitchFamily="2" charset="0"/>
            </a:endParaRPr>
          </a:p>
        </p:txBody>
      </p:sp>
      <p:sp>
        <p:nvSpPr>
          <p:cNvPr id="6" name="Rectangle: Rounded Corners 1">
            <a:extLst>
              <a:ext uri="{FF2B5EF4-FFF2-40B4-BE49-F238E27FC236}">
                <a16:creationId xmlns:a16="http://schemas.microsoft.com/office/drawing/2014/main" id="{8D31E10B-60DB-04A9-9BB2-CC75158AE77B}"/>
              </a:ext>
            </a:extLst>
          </p:cNvPr>
          <p:cNvSpPr/>
          <p:nvPr/>
        </p:nvSpPr>
        <p:spPr>
          <a:xfrm>
            <a:off x="2169282" y="435755"/>
            <a:ext cx="7503000" cy="967710"/>
          </a:xfrm>
          <a:prstGeom prst="roundRect">
            <a:avLst>
              <a:gd name="adj" fmla="val 50000"/>
            </a:avLst>
          </a:prstGeom>
          <a:noFill/>
          <a:ln w="38100">
            <a:solidFill>
              <a:srgbClr val="66FFFF"/>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7" name="Rectangle 6">
            <a:extLst>
              <a:ext uri="{FF2B5EF4-FFF2-40B4-BE49-F238E27FC236}">
                <a16:creationId xmlns:a16="http://schemas.microsoft.com/office/drawing/2014/main" id="{6FF1F01C-CF2F-FAD8-7870-0280C385ECA8}"/>
              </a:ext>
            </a:extLst>
          </p:cNvPr>
          <p:cNvSpPr/>
          <p:nvPr/>
        </p:nvSpPr>
        <p:spPr>
          <a:xfrm>
            <a:off x="2180857" y="543184"/>
            <a:ext cx="7083990" cy="769441"/>
          </a:xfrm>
          <a:prstGeom prst="rect">
            <a:avLst/>
          </a:prstGeom>
          <a:noFill/>
        </p:spPr>
        <p:txBody>
          <a:bodyPr wrap="square">
            <a:spAutoFit/>
          </a:bodyPr>
          <a:lstStyle/>
          <a:p>
            <a:pPr algn="ctr"/>
            <a:r>
              <a:rPr lang="en-US" sz="4400" dirty="0">
                <a:ln w="0"/>
                <a:effectLst>
                  <a:outerShdw blurRad="38100" dist="19050" dir="2700000" algn="tl" rotWithShape="0">
                    <a:schemeClr val="dk1">
                      <a:alpha val="40000"/>
                    </a:schemeClr>
                  </a:outerShdw>
                </a:effectLst>
                <a:latin typeface="NikoshBAN" pitchFamily="2" charset="0"/>
                <a:cs typeface="NikoshBAN" pitchFamily="2" charset="0"/>
              </a:rPr>
              <a:t> ছবিতে কী </a:t>
            </a:r>
            <a:r>
              <a:rPr lang="en-US" sz="4400" dirty="0" err="1">
                <a:ln w="0"/>
                <a:effectLst>
                  <a:outerShdw blurRad="38100" dist="19050" dir="2700000" algn="tl" rotWithShape="0">
                    <a:schemeClr val="dk1">
                      <a:alpha val="40000"/>
                    </a:schemeClr>
                  </a:outerShdw>
                </a:effectLst>
                <a:latin typeface="NikoshBAN" pitchFamily="2" charset="0"/>
                <a:cs typeface="NikoshBAN" pitchFamily="2" charset="0"/>
              </a:rPr>
              <a:t>কী</a:t>
            </a:r>
            <a:r>
              <a:rPr lang="en-US" sz="4400" dirty="0">
                <a:ln w="0"/>
                <a:effectLst>
                  <a:outerShdw blurRad="38100" dist="19050" dir="2700000" algn="tl" rotWithShape="0">
                    <a:schemeClr val="dk1">
                      <a:alpha val="40000"/>
                    </a:schemeClr>
                  </a:outerShdw>
                </a:effectLst>
                <a:latin typeface="NikoshBAN" pitchFamily="2" charset="0"/>
                <a:cs typeface="NikoshBAN" pitchFamily="2" charset="0"/>
              </a:rPr>
              <a:t> দেখতে পাচ্ছো?  </a:t>
            </a:r>
            <a:endParaRPr lang="bn-BD" sz="4400" dirty="0">
              <a:ln w="0"/>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8" name="Rectangle 7">
            <a:extLst>
              <a:ext uri="{FF2B5EF4-FFF2-40B4-BE49-F238E27FC236}">
                <a16:creationId xmlns:a16="http://schemas.microsoft.com/office/drawing/2014/main" id="{71FB9331-8BC5-2B0D-AB73-9BB8A2C14213}"/>
              </a:ext>
            </a:extLst>
          </p:cNvPr>
          <p:cNvSpPr/>
          <p:nvPr/>
        </p:nvSpPr>
        <p:spPr>
          <a:xfrm>
            <a:off x="3186254" y="4533554"/>
            <a:ext cx="7083990" cy="769441"/>
          </a:xfrm>
          <a:prstGeom prst="rect">
            <a:avLst/>
          </a:prstGeom>
          <a:noFill/>
        </p:spPr>
        <p:txBody>
          <a:bodyPr wrap="square">
            <a:spAutoFit/>
          </a:bodyPr>
          <a:lstStyle/>
          <a:p>
            <a:pPr algn="ctr"/>
            <a:r>
              <a:rPr lang="en-US" sz="4400" dirty="0">
                <a:ln w="0"/>
                <a:effectLst>
                  <a:outerShdw blurRad="38100" dist="19050" dir="2700000" algn="tl" rotWithShape="0">
                    <a:schemeClr val="dk1">
                      <a:alpha val="40000"/>
                    </a:schemeClr>
                  </a:outerShdw>
                </a:effectLst>
                <a:latin typeface="NikoshBAN" pitchFamily="2" charset="0"/>
                <a:cs typeface="NikoshBAN" pitchFamily="2" charset="0"/>
              </a:rPr>
              <a:t>এগুলোর আকৃতি কেমন?  </a:t>
            </a:r>
            <a:endParaRPr lang="bn-BD" sz="4400" dirty="0">
              <a:ln w="0"/>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9" name="Rectangle 8">
            <a:extLst>
              <a:ext uri="{FF2B5EF4-FFF2-40B4-BE49-F238E27FC236}">
                <a16:creationId xmlns:a16="http://schemas.microsoft.com/office/drawing/2014/main" id="{B8DD1EC2-AD6D-E43A-9B04-DA315DF28BAA}"/>
              </a:ext>
            </a:extLst>
          </p:cNvPr>
          <p:cNvSpPr/>
          <p:nvPr/>
        </p:nvSpPr>
        <p:spPr>
          <a:xfrm>
            <a:off x="3127395" y="4493675"/>
            <a:ext cx="7083990" cy="769441"/>
          </a:xfrm>
          <a:prstGeom prst="rect">
            <a:avLst/>
          </a:prstGeom>
          <a:noFill/>
        </p:spPr>
        <p:txBody>
          <a:bodyPr wrap="square">
            <a:spAutoFit/>
          </a:bodyPr>
          <a:lstStyle/>
          <a:p>
            <a:pPr algn="ctr"/>
            <a:r>
              <a:rPr lang="en-US" sz="4400" dirty="0">
                <a:ln w="0"/>
                <a:effectLst>
                  <a:outerShdw blurRad="38100" dist="19050" dir="2700000" algn="tl" rotWithShape="0">
                    <a:schemeClr val="dk1">
                      <a:alpha val="40000"/>
                    </a:schemeClr>
                  </a:outerShdw>
                </a:effectLst>
                <a:latin typeface="NikoshBAN" pitchFamily="2" charset="0"/>
                <a:cs typeface="NikoshBAN" pitchFamily="2" charset="0"/>
              </a:rPr>
              <a:t>গোলাকার   </a:t>
            </a:r>
            <a:endParaRPr lang="bn-BD" sz="4400" dirty="0">
              <a:ln w="0"/>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10" name="Rectangle 9">
            <a:extLst>
              <a:ext uri="{FF2B5EF4-FFF2-40B4-BE49-F238E27FC236}">
                <a16:creationId xmlns:a16="http://schemas.microsoft.com/office/drawing/2014/main" id="{AEADFB7B-8B3A-0BA4-F1C9-C33369AF51C3}"/>
              </a:ext>
            </a:extLst>
          </p:cNvPr>
          <p:cNvSpPr/>
          <p:nvPr/>
        </p:nvSpPr>
        <p:spPr>
          <a:xfrm>
            <a:off x="2180857" y="4498235"/>
            <a:ext cx="9495269" cy="769441"/>
          </a:xfrm>
          <a:prstGeom prst="rect">
            <a:avLst/>
          </a:prstGeom>
          <a:noFill/>
        </p:spPr>
        <p:txBody>
          <a:bodyPr wrap="square">
            <a:spAutoFit/>
          </a:bodyPr>
          <a:lstStyle/>
          <a:p>
            <a:pPr algn="ctr"/>
            <a:r>
              <a:rPr lang="en-US" sz="4400" dirty="0">
                <a:ln w="0"/>
                <a:effectLst>
                  <a:outerShdw blurRad="38100" dist="19050" dir="2700000" algn="tl" rotWithShape="0">
                    <a:schemeClr val="dk1">
                      <a:alpha val="40000"/>
                    </a:schemeClr>
                  </a:outerShdw>
                </a:effectLst>
                <a:latin typeface="NikoshBAN" pitchFamily="2" charset="0"/>
                <a:cs typeface="NikoshBAN" pitchFamily="2" charset="0"/>
              </a:rPr>
              <a:t>এই গোলাকার আকৃতিকে জ্যামিতির ভাষায় কী বলে?    </a:t>
            </a:r>
            <a:endParaRPr lang="bn-BD" sz="4400" dirty="0">
              <a:ln w="0"/>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11" name="Rectangle 10">
            <a:extLst>
              <a:ext uri="{FF2B5EF4-FFF2-40B4-BE49-F238E27FC236}">
                <a16:creationId xmlns:a16="http://schemas.microsoft.com/office/drawing/2014/main" id="{E2DC822F-591C-B8B5-5DF2-18071793F5D0}"/>
              </a:ext>
            </a:extLst>
          </p:cNvPr>
          <p:cNvSpPr/>
          <p:nvPr/>
        </p:nvSpPr>
        <p:spPr>
          <a:xfrm>
            <a:off x="3241647" y="4676312"/>
            <a:ext cx="7083990" cy="769441"/>
          </a:xfrm>
          <a:prstGeom prst="rect">
            <a:avLst/>
          </a:prstGeom>
          <a:noFill/>
        </p:spPr>
        <p:txBody>
          <a:bodyPr wrap="square">
            <a:spAutoFit/>
          </a:bodyPr>
          <a:lstStyle/>
          <a:p>
            <a:pPr algn="ctr"/>
            <a:r>
              <a:rPr lang="en-US" sz="4400" dirty="0">
                <a:ln w="0"/>
                <a:effectLst>
                  <a:outerShdw blurRad="38100" dist="19050" dir="2700000" algn="tl" rotWithShape="0">
                    <a:schemeClr val="dk1">
                      <a:alpha val="40000"/>
                    </a:schemeClr>
                  </a:outerShdw>
                </a:effectLst>
                <a:latin typeface="NikoshBAN" pitchFamily="2" charset="0"/>
                <a:cs typeface="NikoshBAN" pitchFamily="2" charset="0"/>
              </a:rPr>
              <a:t>বৃত্ত    </a:t>
            </a:r>
            <a:endParaRPr lang="bn-BD" sz="4400" dirty="0">
              <a:ln w="0"/>
              <a:effectLst>
                <a:outerShdw blurRad="38100" dist="19050" dir="2700000" algn="tl" rotWithShape="0">
                  <a:schemeClr val="dk1">
                    <a:alpha val="40000"/>
                  </a:schemeClr>
                </a:outerShdw>
              </a:effectLst>
              <a:latin typeface="NikoshBAN" pitchFamily="2" charset="0"/>
              <a:cs typeface="NikoshBAN" pitchFamily="2" charset="0"/>
            </a:endParaRPr>
          </a:p>
        </p:txBody>
      </p:sp>
      <p:grpSp>
        <p:nvGrpSpPr>
          <p:cNvPr id="12" name="Group 11">
            <a:extLst>
              <a:ext uri="{FF2B5EF4-FFF2-40B4-BE49-F238E27FC236}">
                <a16:creationId xmlns:a16="http://schemas.microsoft.com/office/drawing/2014/main" id="{16CCE560-49F2-D49B-90B6-DE7B51FAC247}"/>
              </a:ext>
            </a:extLst>
          </p:cNvPr>
          <p:cNvGrpSpPr/>
          <p:nvPr/>
        </p:nvGrpSpPr>
        <p:grpSpPr>
          <a:xfrm>
            <a:off x="7404914" y="2176009"/>
            <a:ext cx="213359" cy="1902220"/>
            <a:chOff x="3253740" y="978679"/>
            <a:chExt cx="254709" cy="2031221"/>
          </a:xfrm>
          <a:noFill/>
        </p:grpSpPr>
        <p:sp>
          <p:nvSpPr>
            <p:cNvPr id="13" name="Oval 12">
              <a:extLst>
                <a:ext uri="{FF2B5EF4-FFF2-40B4-BE49-F238E27FC236}">
                  <a16:creationId xmlns:a16="http://schemas.microsoft.com/office/drawing/2014/main" id="{955C4396-9C32-9318-ACC0-D7519ECB28A5}"/>
                </a:ext>
              </a:extLst>
            </p:cNvPr>
            <p:cNvSpPr/>
            <p:nvPr/>
          </p:nvSpPr>
          <p:spPr>
            <a:xfrm>
              <a:off x="3253740" y="1828800"/>
              <a:ext cx="213360" cy="2133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sp>
          <p:nvSpPr>
            <p:cNvPr id="14" name="Isosceles Triangle 13">
              <a:extLst>
                <a:ext uri="{FF2B5EF4-FFF2-40B4-BE49-F238E27FC236}">
                  <a16:creationId xmlns:a16="http://schemas.microsoft.com/office/drawing/2014/main" id="{521604B2-E25C-0D46-A287-7841F74B356D}"/>
                </a:ext>
              </a:extLst>
            </p:cNvPr>
            <p:cNvSpPr/>
            <p:nvPr/>
          </p:nvSpPr>
          <p:spPr>
            <a:xfrm>
              <a:off x="3333189" y="978679"/>
              <a:ext cx="175260" cy="969746"/>
            </a:xfrm>
            <a:prstGeom prst="triangl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w="0"/>
                <a:solidFill>
                  <a:schemeClr val="tx1"/>
                </a:solidFill>
                <a:effectLst>
                  <a:outerShdw blurRad="38100" dist="19050" dir="2700000" algn="tl" rotWithShape="0">
                    <a:schemeClr val="dk1">
                      <a:alpha val="40000"/>
                    </a:schemeClr>
                  </a:outerShdw>
                </a:effectLst>
              </a:endParaRPr>
            </a:p>
          </p:txBody>
        </p:sp>
        <p:sp>
          <p:nvSpPr>
            <p:cNvPr id="15" name="Isosceles Triangle 14">
              <a:extLst>
                <a:ext uri="{FF2B5EF4-FFF2-40B4-BE49-F238E27FC236}">
                  <a16:creationId xmlns:a16="http://schemas.microsoft.com/office/drawing/2014/main" id="{503C1EE4-D4DA-9307-8E83-AD6CE7D3E9C7}"/>
                </a:ext>
              </a:extLst>
            </p:cNvPr>
            <p:cNvSpPr/>
            <p:nvPr/>
          </p:nvSpPr>
          <p:spPr>
            <a:xfrm rot="10800000">
              <a:off x="3276600" y="2040154"/>
              <a:ext cx="175260" cy="96974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grpSp>
      <p:grpSp>
        <p:nvGrpSpPr>
          <p:cNvPr id="16" name="Group 15">
            <a:extLst>
              <a:ext uri="{FF2B5EF4-FFF2-40B4-BE49-F238E27FC236}">
                <a16:creationId xmlns:a16="http://schemas.microsoft.com/office/drawing/2014/main" id="{66FC25CE-9DAB-3C63-DC89-AC8C549FBEB0}"/>
              </a:ext>
            </a:extLst>
          </p:cNvPr>
          <p:cNvGrpSpPr/>
          <p:nvPr/>
        </p:nvGrpSpPr>
        <p:grpSpPr>
          <a:xfrm>
            <a:off x="7415678" y="2397372"/>
            <a:ext cx="243434" cy="1403587"/>
            <a:chOff x="1798320" y="1211580"/>
            <a:chExt cx="213360" cy="1409700"/>
          </a:xfrm>
          <a:noFill/>
        </p:grpSpPr>
        <p:grpSp>
          <p:nvGrpSpPr>
            <p:cNvPr id="17" name="Group 16">
              <a:extLst>
                <a:ext uri="{FF2B5EF4-FFF2-40B4-BE49-F238E27FC236}">
                  <a16:creationId xmlns:a16="http://schemas.microsoft.com/office/drawing/2014/main" id="{BE73ABD2-3569-B240-30A7-6C01326D3EF1}"/>
                </a:ext>
              </a:extLst>
            </p:cNvPr>
            <p:cNvGrpSpPr/>
            <p:nvPr/>
          </p:nvGrpSpPr>
          <p:grpSpPr>
            <a:xfrm>
              <a:off x="1798320" y="1211580"/>
              <a:ext cx="213360" cy="807720"/>
              <a:chOff x="1798320" y="1211580"/>
              <a:chExt cx="213360" cy="807720"/>
            </a:xfrm>
            <a:grpFill/>
          </p:grpSpPr>
          <p:sp>
            <p:nvSpPr>
              <p:cNvPr id="21" name="Oval 20">
                <a:extLst>
                  <a:ext uri="{FF2B5EF4-FFF2-40B4-BE49-F238E27FC236}">
                    <a16:creationId xmlns:a16="http://schemas.microsoft.com/office/drawing/2014/main" id="{55AB6FCF-2899-AE08-973D-908FA5DA99AC}"/>
                  </a:ext>
                </a:extLst>
              </p:cNvPr>
              <p:cNvSpPr/>
              <p:nvPr/>
            </p:nvSpPr>
            <p:spPr>
              <a:xfrm>
                <a:off x="1798320" y="1805940"/>
                <a:ext cx="213360" cy="21336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sp>
            <p:nvSpPr>
              <p:cNvPr id="22" name="Isosceles Triangle 21">
                <a:extLst>
                  <a:ext uri="{FF2B5EF4-FFF2-40B4-BE49-F238E27FC236}">
                    <a16:creationId xmlns:a16="http://schemas.microsoft.com/office/drawing/2014/main" id="{E8E01427-B6B4-5E4B-6E7B-1CE41589FACD}"/>
                  </a:ext>
                </a:extLst>
              </p:cNvPr>
              <p:cNvSpPr/>
              <p:nvPr/>
            </p:nvSpPr>
            <p:spPr>
              <a:xfrm>
                <a:off x="1836420" y="1211580"/>
                <a:ext cx="144780" cy="594360"/>
              </a:xfrm>
              <a:prstGeom prst="triangl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w="0"/>
                  <a:solidFill>
                    <a:schemeClr val="tx1"/>
                  </a:solidFill>
                  <a:effectLst>
                    <a:outerShdw blurRad="38100" dist="19050" dir="2700000" algn="tl" rotWithShape="0">
                      <a:schemeClr val="dk1">
                        <a:alpha val="40000"/>
                      </a:schemeClr>
                    </a:outerShdw>
                  </a:effectLst>
                </a:endParaRPr>
              </a:p>
            </p:txBody>
          </p:sp>
        </p:grpSp>
        <p:grpSp>
          <p:nvGrpSpPr>
            <p:cNvPr id="18" name="Group 17">
              <a:extLst>
                <a:ext uri="{FF2B5EF4-FFF2-40B4-BE49-F238E27FC236}">
                  <a16:creationId xmlns:a16="http://schemas.microsoft.com/office/drawing/2014/main" id="{703BFF58-FA4A-FF3D-FD82-10D2C3291CFC}"/>
                </a:ext>
              </a:extLst>
            </p:cNvPr>
            <p:cNvGrpSpPr/>
            <p:nvPr/>
          </p:nvGrpSpPr>
          <p:grpSpPr>
            <a:xfrm rot="10800000">
              <a:off x="1798320" y="1813560"/>
              <a:ext cx="213360" cy="807720"/>
              <a:chOff x="1798320" y="1211580"/>
              <a:chExt cx="213360" cy="807720"/>
            </a:xfrm>
            <a:grpFill/>
          </p:grpSpPr>
          <p:sp>
            <p:nvSpPr>
              <p:cNvPr id="19" name="Oval 18">
                <a:extLst>
                  <a:ext uri="{FF2B5EF4-FFF2-40B4-BE49-F238E27FC236}">
                    <a16:creationId xmlns:a16="http://schemas.microsoft.com/office/drawing/2014/main" id="{1B248FD0-172F-B8A6-3426-F9332AF43FF6}"/>
                  </a:ext>
                </a:extLst>
              </p:cNvPr>
              <p:cNvSpPr/>
              <p:nvPr/>
            </p:nvSpPr>
            <p:spPr>
              <a:xfrm>
                <a:off x="1798320" y="1805940"/>
                <a:ext cx="213360" cy="2133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sp>
            <p:nvSpPr>
              <p:cNvPr id="20" name="Isosceles Triangle 19">
                <a:extLst>
                  <a:ext uri="{FF2B5EF4-FFF2-40B4-BE49-F238E27FC236}">
                    <a16:creationId xmlns:a16="http://schemas.microsoft.com/office/drawing/2014/main" id="{AD5D9E4A-7F50-86E5-D23D-A5852C8EE04B}"/>
                  </a:ext>
                </a:extLst>
              </p:cNvPr>
              <p:cNvSpPr/>
              <p:nvPr/>
            </p:nvSpPr>
            <p:spPr>
              <a:xfrm>
                <a:off x="1836420" y="1211580"/>
                <a:ext cx="144780" cy="59436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grpSp>
      </p:grpSp>
      <p:grpSp>
        <p:nvGrpSpPr>
          <p:cNvPr id="23" name="Group 22">
            <a:extLst>
              <a:ext uri="{FF2B5EF4-FFF2-40B4-BE49-F238E27FC236}">
                <a16:creationId xmlns:a16="http://schemas.microsoft.com/office/drawing/2014/main" id="{E89C9E1F-C23D-A7E5-5999-EAF6E276B019}"/>
              </a:ext>
            </a:extLst>
          </p:cNvPr>
          <p:cNvGrpSpPr/>
          <p:nvPr/>
        </p:nvGrpSpPr>
        <p:grpSpPr>
          <a:xfrm>
            <a:off x="6408724" y="1935752"/>
            <a:ext cx="2398668" cy="2307028"/>
            <a:chOff x="657796" y="650496"/>
            <a:chExt cx="2541008" cy="2521014"/>
          </a:xfrm>
          <a:noFill/>
        </p:grpSpPr>
        <p:sp>
          <p:nvSpPr>
            <p:cNvPr id="24" name="Oval 23">
              <a:extLst>
                <a:ext uri="{FF2B5EF4-FFF2-40B4-BE49-F238E27FC236}">
                  <a16:creationId xmlns:a16="http://schemas.microsoft.com/office/drawing/2014/main" id="{8FE7FCE4-C30A-9F3C-AA58-8E473833EFF0}"/>
                </a:ext>
              </a:extLst>
            </p:cNvPr>
            <p:cNvSpPr/>
            <p:nvPr/>
          </p:nvSpPr>
          <p:spPr>
            <a:xfrm>
              <a:off x="657796" y="650496"/>
              <a:ext cx="2517204" cy="2517204"/>
            </a:xfrm>
            <a:prstGeom prst="ellipse">
              <a:avLst/>
            </a:prstGeom>
            <a:grpFill/>
            <a:ln w="133350" cmpd="thinThick">
              <a:solidFill>
                <a:srgbClr val="6633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w="0"/>
                <a:solidFill>
                  <a:schemeClr val="tx1"/>
                </a:solidFill>
                <a:effectLst>
                  <a:outerShdw blurRad="38100" dist="19050" dir="2700000" algn="tl" rotWithShape="0">
                    <a:schemeClr val="dk1">
                      <a:alpha val="40000"/>
                    </a:schemeClr>
                  </a:outerShdw>
                </a:effectLst>
              </a:endParaRPr>
            </a:p>
          </p:txBody>
        </p:sp>
        <p:grpSp>
          <p:nvGrpSpPr>
            <p:cNvPr id="25" name="Group 24">
              <a:extLst>
                <a:ext uri="{FF2B5EF4-FFF2-40B4-BE49-F238E27FC236}">
                  <a16:creationId xmlns:a16="http://schemas.microsoft.com/office/drawing/2014/main" id="{C00AA4BE-5A2A-4D95-6703-51810C2C1B92}"/>
                </a:ext>
              </a:extLst>
            </p:cNvPr>
            <p:cNvGrpSpPr/>
            <p:nvPr/>
          </p:nvGrpSpPr>
          <p:grpSpPr>
            <a:xfrm>
              <a:off x="666633" y="736560"/>
              <a:ext cx="2532171" cy="2434950"/>
              <a:chOff x="666633" y="736560"/>
              <a:chExt cx="2532171" cy="2434950"/>
            </a:xfrm>
            <a:grpFill/>
          </p:grpSpPr>
          <p:sp>
            <p:nvSpPr>
              <p:cNvPr id="26" name="TextBox 25">
                <a:extLst>
                  <a:ext uri="{FF2B5EF4-FFF2-40B4-BE49-F238E27FC236}">
                    <a16:creationId xmlns:a16="http://schemas.microsoft.com/office/drawing/2014/main" id="{2DCEB485-C634-0F5A-7481-DD10C04F26F6}"/>
                  </a:ext>
                </a:extLst>
              </p:cNvPr>
              <p:cNvSpPr txBox="1"/>
              <p:nvPr/>
            </p:nvSpPr>
            <p:spPr>
              <a:xfrm>
                <a:off x="1618102" y="736560"/>
                <a:ext cx="589931" cy="403589"/>
              </a:xfrm>
              <a:prstGeom prst="rect">
                <a:avLst/>
              </a:prstGeom>
              <a:grpFill/>
              <a:ln>
                <a:solidFill>
                  <a:srgbClr val="000000"/>
                </a:solidFill>
              </a:ln>
            </p:spPr>
            <p:txBody>
              <a:bodyPr wrap="square" rtlCol="0">
                <a:spAutoFit/>
              </a:bodyPr>
              <a:lstStyle/>
              <a:p>
                <a:r>
                  <a:rPr lang="en-GB" dirty="0">
                    <a:ln w="0"/>
                    <a:effectLst>
                      <a:outerShdw blurRad="38100" dist="19050" dir="2700000" algn="tl" rotWithShape="0">
                        <a:schemeClr val="dk1">
                          <a:alpha val="40000"/>
                        </a:schemeClr>
                      </a:outerShdw>
                    </a:effectLst>
                    <a:latin typeface="Bookman Old Style" panose="02050604050505020204" pitchFamily="18" charset="0"/>
                  </a:rPr>
                  <a:t>12</a:t>
                </a:r>
              </a:p>
            </p:txBody>
          </p:sp>
          <p:sp>
            <p:nvSpPr>
              <p:cNvPr id="27" name="TextBox 26">
                <a:extLst>
                  <a:ext uri="{FF2B5EF4-FFF2-40B4-BE49-F238E27FC236}">
                    <a16:creationId xmlns:a16="http://schemas.microsoft.com/office/drawing/2014/main" id="{3D178090-2BBA-FCEC-8B75-3B00D2F638FA}"/>
                  </a:ext>
                </a:extLst>
              </p:cNvPr>
              <p:cNvSpPr txBox="1"/>
              <p:nvPr/>
            </p:nvSpPr>
            <p:spPr>
              <a:xfrm>
                <a:off x="1754609" y="2767921"/>
                <a:ext cx="356947" cy="403589"/>
              </a:xfrm>
              <a:prstGeom prst="rect">
                <a:avLst/>
              </a:prstGeom>
              <a:grpFill/>
              <a:ln>
                <a:solidFill>
                  <a:srgbClr val="000000"/>
                </a:solidFill>
              </a:ln>
            </p:spPr>
            <p:txBody>
              <a:bodyPr wrap="none" rtlCol="0">
                <a:spAutoFit/>
              </a:bodyPr>
              <a:lstStyle/>
              <a:p>
                <a:r>
                  <a:rPr lang="en-GB" dirty="0">
                    <a:ln w="0"/>
                    <a:effectLst>
                      <a:outerShdw blurRad="38100" dist="19050" dir="2700000" algn="tl" rotWithShape="0">
                        <a:schemeClr val="dk1">
                          <a:alpha val="40000"/>
                        </a:schemeClr>
                      </a:outerShdw>
                    </a:effectLst>
                    <a:latin typeface="Bookman Old Style" panose="02050604050505020204" pitchFamily="18" charset="0"/>
                  </a:rPr>
                  <a:t>6</a:t>
                </a:r>
              </a:p>
            </p:txBody>
          </p:sp>
          <p:sp>
            <p:nvSpPr>
              <p:cNvPr id="28" name="TextBox 27">
                <a:extLst>
                  <a:ext uri="{FF2B5EF4-FFF2-40B4-BE49-F238E27FC236}">
                    <a16:creationId xmlns:a16="http://schemas.microsoft.com/office/drawing/2014/main" id="{280D09C6-A409-2DFD-F745-763D8CC6CDC3}"/>
                  </a:ext>
                </a:extLst>
              </p:cNvPr>
              <p:cNvSpPr txBox="1"/>
              <p:nvPr/>
            </p:nvSpPr>
            <p:spPr>
              <a:xfrm>
                <a:off x="2841857" y="1777183"/>
                <a:ext cx="356947" cy="403589"/>
              </a:xfrm>
              <a:prstGeom prst="rect">
                <a:avLst/>
              </a:prstGeom>
              <a:grpFill/>
              <a:ln>
                <a:solidFill>
                  <a:srgbClr val="000000"/>
                </a:solidFill>
              </a:ln>
            </p:spPr>
            <p:txBody>
              <a:bodyPr wrap="none" rtlCol="0">
                <a:spAutoFit/>
              </a:bodyPr>
              <a:lstStyle/>
              <a:p>
                <a:r>
                  <a:rPr lang="en-GB" dirty="0">
                    <a:ln w="0"/>
                    <a:effectLst>
                      <a:outerShdw blurRad="38100" dist="19050" dir="2700000" algn="tl" rotWithShape="0">
                        <a:schemeClr val="dk1">
                          <a:alpha val="40000"/>
                        </a:schemeClr>
                      </a:outerShdw>
                    </a:effectLst>
                    <a:latin typeface="Bookman Old Style" panose="02050604050505020204" pitchFamily="18" charset="0"/>
                  </a:rPr>
                  <a:t>3</a:t>
                </a:r>
              </a:p>
            </p:txBody>
          </p:sp>
          <p:sp>
            <p:nvSpPr>
              <p:cNvPr id="29" name="TextBox 28">
                <a:extLst>
                  <a:ext uri="{FF2B5EF4-FFF2-40B4-BE49-F238E27FC236}">
                    <a16:creationId xmlns:a16="http://schemas.microsoft.com/office/drawing/2014/main" id="{78D38D2C-ADA8-AAF2-9361-006B7E49FDCA}"/>
                  </a:ext>
                </a:extLst>
              </p:cNvPr>
              <p:cNvSpPr txBox="1"/>
              <p:nvPr/>
            </p:nvSpPr>
            <p:spPr>
              <a:xfrm>
                <a:off x="666633" y="1702422"/>
                <a:ext cx="356947" cy="403589"/>
              </a:xfrm>
              <a:prstGeom prst="rect">
                <a:avLst/>
              </a:prstGeom>
              <a:grpFill/>
              <a:ln>
                <a:solidFill>
                  <a:srgbClr val="000000"/>
                </a:solidFill>
              </a:ln>
            </p:spPr>
            <p:txBody>
              <a:bodyPr wrap="none" rtlCol="0">
                <a:spAutoFit/>
              </a:bodyPr>
              <a:lstStyle/>
              <a:p>
                <a:r>
                  <a:rPr lang="en-GB" dirty="0">
                    <a:ln w="0"/>
                    <a:effectLst>
                      <a:outerShdw blurRad="38100" dist="19050" dir="2700000" algn="tl" rotWithShape="0">
                        <a:schemeClr val="dk1">
                          <a:alpha val="40000"/>
                        </a:schemeClr>
                      </a:outerShdw>
                    </a:effectLst>
                    <a:latin typeface="Bookman Old Style" panose="02050604050505020204" pitchFamily="18" charset="0"/>
                  </a:rPr>
                  <a:t>9</a:t>
                </a:r>
              </a:p>
            </p:txBody>
          </p:sp>
        </p:grpSp>
      </p:grpSp>
      <p:pic>
        <p:nvPicPr>
          <p:cNvPr id="30" name="Picture 29">
            <a:extLst>
              <a:ext uri="{FF2B5EF4-FFF2-40B4-BE49-F238E27FC236}">
                <a16:creationId xmlns:a16="http://schemas.microsoft.com/office/drawing/2014/main" id="{F38167AE-701E-0D40-8E10-8201216D4E1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33617" y="1839441"/>
            <a:ext cx="2407205" cy="2407205"/>
          </a:xfrm>
          <a:prstGeom prst="rect">
            <a:avLst/>
          </a:prstGeom>
          <a:noFill/>
        </p:spPr>
      </p:pic>
      <p:pic>
        <p:nvPicPr>
          <p:cNvPr id="31" name="Picture 30">
            <a:extLst>
              <a:ext uri="{FF2B5EF4-FFF2-40B4-BE49-F238E27FC236}">
                <a16:creationId xmlns:a16="http://schemas.microsoft.com/office/drawing/2014/main" id="{ED2C103C-74D8-80A8-8CA3-878EB96454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7739" y="1935752"/>
            <a:ext cx="2336107" cy="2339031"/>
          </a:xfrm>
          <a:prstGeom prst="rect">
            <a:avLst/>
          </a:prstGeom>
          <a:noFill/>
        </p:spPr>
      </p:pic>
      <p:grpSp>
        <p:nvGrpSpPr>
          <p:cNvPr id="32" name="Group 31">
            <a:extLst>
              <a:ext uri="{FF2B5EF4-FFF2-40B4-BE49-F238E27FC236}">
                <a16:creationId xmlns:a16="http://schemas.microsoft.com/office/drawing/2014/main" id="{D821EFDD-9B23-7526-404F-FF0B5B029505}"/>
              </a:ext>
            </a:extLst>
          </p:cNvPr>
          <p:cNvGrpSpPr/>
          <p:nvPr/>
        </p:nvGrpSpPr>
        <p:grpSpPr>
          <a:xfrm>
            <a:off x="9069050" y="1918742"/>
            <a:ext cx="2505502" cy="2337564"/>
            <a:chOff x="7293606" y="3253507"/>
            <a:chExt cx="2419291" cy="2206647"/>
          </a:xfrm>
          <a:noFill/>
        </p:grpSpPr>
        <p:cxnSp>
          <p:nvCxnSpPr>
            <p:cNvPr id="33" name="Straight Connector 32">
              <a:extLst>
                <a:ext uri="{FF2B5EF4-FFF2-40B4-BE49-F238E27FC236}">
                  <a16:creationId xmlns:a16="http://schemas.microsoft.com/office/drawing/2014/main" id="{3BC0402D-85F9-ADD3-5ACD-8AD182859B15}"/>
                </a:ext>
              </a:extLst>
            </p:cNvPr>
            <p:cNvCxnSpPr>
              <a:cxnSpLocks/>
              <a:stCxn id="41" idx="2"/>
              <a:endCxn id="41" idx="6"/>
            </p:cNvCxnSpPr>
            <p:nvPr/>
          </p:nvCxnSpPr>
          <p:spPr>
            <a:xfrm>
              <a:off x="7293606" y="4356831"/>
              <a:ext cx="2419291" cy="0"/>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4ED8C3FC-B17F-443A-439C-0E4F1CCD0BBE}"/>
                </a:ext>
              </a:extLst>
            </p:cNvPr>
            <p:cNvCxnSpPr>
              <a:cxnSpLocks/>
              <a:endCxn id="41" idx="4"/>
            </p:cNvCxnSpPr>
            <p:nvPr/>
          </p:nvCxnSpPr>
          <p:spPr>
            <a:xfrm>
              <a:off x="8503252" y="3275487"/>
              <a:ext cx="0" cy="2184667"/>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24ED9D1B-EB47-451D-F1AF-1049C3830134}"/>
                </a:ext>
              </a:extLst>
            </p:cNvPr>
            <p:cNvCxnSpPr>
              <a:cxnSpLocks/>
              <a:stCxn id="41" idx="7"/>
              <a:endCxn id="41" idx="3"/>
            </p:cNvCxnSpPr>
            <p:nvPr/>
          </p:nvCxnSpPr>
          <p:spPr>
            <a:xfrm flipH="1">
              <a:off x="7647903" y="3576663"/>
              <a:ext cx="1710697" cy="1560335"/>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880A54DD-65CD-8D28-6F88-59C68632E898}"/>
                </a:ext>
              </a:extLst>
            </p:cNvPr>
            <p:cNvCxnSpPr>
              <a:cxnSpLocks/>
              <a:endCxn id="41" idx="1"/>
            </p:cNvCxnSpPr>
            <p:nvPr/>
          </p:nvCxnSpPr>
          <p:spPr>
            <a:xfrm flipH="1" flipV="1">
              <a:off x="7647903" y="3576663"/>
              <a:ext cx="1718107" cy="1569735"/>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54AB6267-DF55-05B4-6CFF-CFEFA2C9FAB9}"/>
                </a:ext>
              </a:extLst>
            </p:cNvPr>
            <p:cNvCxnSpPr>
              <a:cxnSpLocks/>
            </p:cNvCxnSpPr>
            <p:nvPr/>
          </p:nvCxnSpPr>
          <p:spPr>
            <a:xfrm flipV="1">
              <a:off x="8072002" y="3384771"/>
              <a:ext cx="850577" cy="1925911"/>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0B6F8F11-8BD4-8730-48DC-B60706AB1481}"/>
                </a:ext>
              </a:extLst>
            </p:cNvPr>
            <p:cNvCxnSpPr>
              <a:cxnSpLocks/>
            </p:cNvCxnSpPr>
            <p:nvPr/>
          </p:nvCxnSpPr>
          <p:spPr>
            <a:xfrm>
              <a:off x="8072002" y="3345342"/>
              <a:ext cx="850576" cy="1965340"/>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02512222-565C-5CB6-75AA-63BC9880C9FB}"/>
                </a:ext>
              </a:extLst>
            </p:cNvPr>
            <p:cNvCxnSpPr>
              <a:cxnSpLocks/>
            </p:cNvCxnSpPr>
            <p:nvPr/>
          </p:nvCxnSpPr>
          <p:spPr>
            <a:xfrm flipH="1">
              <a:off x="7391284" y="3920090"/>
              <a:ext cx="2146336" cy="876306"/>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5B5D1E83-7981-E196-D137-C661BBB7BAFF}"/>
                </a:ext>
              </a:extLst>
            </p:cNvPr>
            <p:cNvCxnSpPr>
              <a:cxnSpLocks/>
            </p:cNvCxnSpPr>
            <p:nvPr/>
          </p:nvCxnSpPr>
          <p:spPr>
            <a:xfrm flipH="1" flipV="1">
              <a:off x="7458162" y="3937636"/>
              <a:ext cx="2078256" cy="841379"/>
            </a:xfrm>
            <a:prstGeom prst="line">
              <a:avLst/>
            </a:prstGeom>
            <a:grpFill/>
            <a:ln w="28575"/>
          </p:spPr>
          <p:style>
            <a:lnRef idx="1">
              <a:schemeClr val="dk1"/>
            </a:lnRef>
            <a:fillRef idx="0">
              <a:schemeClr val="dk1"/>
            </a:fillRef>
            <a:effectRef idx="0">
              <a:schemeClr val="dk1"/>
            </a:effectRef>
            <a:fontRef idx="minor">
              <a:schemeClr val="tx1"/>
            </a:fontRef>
          </p:style>
        </p:cxnSp>
        <p:sp>
          <p:nvSpPr>
            <p:cNvPr id="41" name="Circle: Hollow 5">
              <a:extLst>
                <a:ext uri="{FF2B5EF4-FFF2-40B4-BE49-F238E27FC236}">
                  <a16:creationId xmlns:a16="http://schemas.microsoft.com/office/drawing/2014/main" id="{DB00BE4F-2592-4BC2-463E-0111B41FF643}"/>
                </a:ext>
              </a:extLst>
            </p:cNvPr>
            <p:cNvSpPr/>
            <p:nvPr/>
          </p:nvSpPr>
          <p:spPr>
            <a:xfrm>
              <a:off x="7293606" y="3253507"/>
              <a:ext cx="2419291" cy="2206647"/>
            </a:xfrm>
            <a:prstGeom prst="donut">
              <a:avLst>
                <a:gd name="adj" fmla="val 6381"/>
              </a:avLst>
            </a:prstGeom>
            <a:grpFill/>
            <a:ln>
              <a:solidFill>
                <a:schemeClr val="tx1"/>
              </a:solidFill>
              <a:prstDash val="lgDash"/>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grpSp>
      <p:sp>
        <p:nvSpPr>
          <p:cNvPr id="42" name="Rectangle 41">
            <a:extLst>
              <a:ext uri="{FF2B5EF4-FFF2-40B4-BE49-F238E27FC236}">
                <a16:creationId xmlns:a16="http://schemas.microsoft.com/office/drawing/2014/main" id="{09E78401-B04B-9A09-95C6-10C3F5F5D0A7}"/>
              </a:ext>
            </a:extLst>
          </p:cNvPr>
          <p:cNvSpPr/>
          <p:nvPr/>
        </p:nvSpPr>
        <p:spPr>
          <a:xfrm>
            <a:off x="2224270" y="543184"/>
            <a:ext cx="7083990" cy="769441"/>
          </a:xfrm>
          <a:prstGeom prst="rect">
            <a:avLst/>
          </a:prstGeom>
          <a:noFill/>
        </p:spPr>
        <p:txBody>
          <a:bodyPr wrap="square">
            <a:spAutoFit/>
          </a:bodyPr>
          <a:lstStyle/>
          <a:p>
            <a:pPr algn="ctr"/>
            <a:r>
              <a:rPr lang="en-US" sz="4400" dirty="0">
                <a:ln w="0"/>
                <a:effectLst>
                  <a:outerShdw blurRad="38100" dist="19050" dir="2700000" algn="tl" rotWithShape="0">
                    <a:schemeClr val="dk1">
                      <a:alpha val="40000"/>
                    </a:schemeClr>
                  </a:outerShdw>
                </a:effectLst>
                <a:latin typeface="NikoshBAN" pitchFamily="2" charset="0"/>
                <a:cs typeface="NikoshBAN" pitchFamily="2" charset="0"/>
              </a:rPr>
              <a:t> ছবিতে কী </a:t>
            </a:r>
            <a:r>
              <a:rPr lang="en-US" sz="4400" dirty="0" err="1">
                <a:ln w="0"/>
                <a:effectLst>
                  <a:outerShdw blurRad="38100" dist="19050" dir="2700000" algn="tl" rotWithShape="0">
                    <a:schemeClr val="dk1">
                      <a:alpha val="40000"/>
                    </a:schemeClr>
                  </a:outerShdw>
                </a:effectLst>
                <a:latin typeface="NikoshBAN" pitchFamily="2" charset="0"/>
                <a:cs typeface="NikoshBAN" pitchFamily="2" charset="0"/>
              </a:rPr>
              <a:t>কী</a:t>
            </a:r>
            <a:r>
              <a:rPr lang="en-US" sz="4400" dirty="0">
                <a:ln w="0"/>
                <a:effectLst>
                  <a:outerShdw blurRad="38100" dist="19050" dir="2700000" algn="tl" rotWithShape="0">
                    <a:schemeClr val="dk1">
                      <a:alpha val="40000"/>
                    </a:schemeClr>
                  </a:outerShdw>
                </a:effectLst>
                <a:latin typeface="NikoshBAN" pitchFamily="2" charset="0"/>
                <a:cs typeface="NikoshBAN" pitchFamily="2" charset="0"/>
              </a:rPr>
              <a:t> দেখতে পাচ্ছো?  </a:t>
            </a:r>
            <a:endParaRPr lang="bn-BD" sz="4400" dirty="0">
              <a:ln w="0"/>
              <a:effectLst>
                <a:outerShdw blurRad="38100" dist="19050" dir="2700000" algn="tl" rotWithShape="0">
                  <a:schemeClr val="dk1">
                    <a:alpha val="40000"/>
                  </a:schemeClr>
                </a:outerShdw>
              </a:effectLst>
              <a:latin typeface="NikoshBAN" pitchFamily="2" charset="0"/>
              <a:cs typeface="NikoshBAN" pitchFamily="2" charset="0"/>
            </a:endParaRPr>
          </a:p>
        </p:txBody>
      </p:sp>
      <p:grpSp>
        <p:nvGrpSpPr>
          <p:cNvPr id="43" name="Group 42">
            <a:extLst>
              <a:ext uri="{FF2B5EF4-FFF2-40B4-BE49-F238E27FC236}">
                <a16:creationId xmlns:a16="http://schemas.microsoft.com/office/drawing/2014/main" id="{04EA70E2-45E0-0DD4-9D27-B1F3A0D1AD0B}"/>
              </a:ext>
            </a:extLst>
          </p:cNvPr>
          <p:cNvGrpSpPr/>
          <p:nvPr/>
        </p:nvGrpSpPr>
        <p:grpSpPr>
          <a:xfrm>
            <a:off x="6452137" y="1935752"/>
            <a:ext cx="2398668" cy="2307028"/>
            <a:chOff x="657796" y="650496"/>
            <a:chExt cx="2541008" cy="2521014"/>
          </a:xfrm>
          <a:noFill/>
        </p:grpSpPr>
        <p:sp>
          <p:nvSpPr>
            <p:cNvPr id="44" name="Oval 43">
              <a:extLst>
                <a:ext uri="{FF2B5EF4-FFF2-40B4-BE49-F238E27FC236}">
                  <a16:creationId xmlns:a16="http://schemas.microsoft.com/office/drawing/2014/main" id="{97B1E94A-5A18-9B1C-4A2C-EF5405EA679B}"/>
                </a:ext>
              </a:extLst>
            </p:cNvPr>
            <p:cNvSpPr/>
            <p:nvPr/>
          </p:nvSpPr>
          <p:spPr>
            <a:xfrm>
              <a:off x="657796" y="650496"/>
              <a:ext cx="2517204" cy="2517204"/>
            </a:xfrm>
            <a:prstGeom prst="ellipse">
              <a:avLst/>
            </a:prstGeom>
            <a:grpFill/>
            <a:ln w="133350" cmpd="thinThick">
              <a:solidFill>
                <a:srgbClr val="6633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w="0"/>
                <a:solidFill>
                  <a:schemeClr val="tx1"/>
                </a:solidFill>
                <a:effectLst>
                  <a:outerShdw blurRad="38100" dist="19050" dir="2700000" algn="tl" rotWithShape="0">
                    <a:schemeClr val="dk1">
                      <a:alpha val="40000"/>
                    </a:schemeClr>
                  </a:outerShdw>
                </a:effectLst>
              </a:endParaRPr>
            </a:p>
          </p:txBody>
        </p:sp>
        <p:grpSp>
          <p:nvGrpSpPr>
            <p:cNvPr id="45" name="Group 44">
              <a:extLst>
                <a:ext uri="{FF2B5EF4-FFF2-40B4-BE49-F238E27FC236}">
                  <a16:creationId xmlns:a16="http://schemas.microsoft.com/office/drawing/2014/main" id="{3D9644DF-ED39-47D3-82E0-9206EB532A33}"/>
                </a:ext>
              </a:extLst>
            </p:cNvPr>
            <p:cNvGrpSpPr/>
            <p:nvPr/>
          </p:nvGrpSpPr>
          <p:grpSpPr>
            <a:xfrm>
              <a:off x="666633" y="736560"/>
              <a:ext cx="2532171" cy="2434950"/>
              <a:chOff x="666633" y="736560"/>
              <a:chExt cx="2532171" cy="2434950"/>
            </a:xfrm>
            <a:grpFill/>
          </p:grpSpPr>
          <p:sp>
            <p:nvSpPr>
              <p:cNvPr id="46" name="TextBox 45">
                <a:extLst>
                  <a:ext uri="{FF2B5EF4-FFF2-40B4-BE49-F238E27FC236}">
                    <a16:creationId xmlns:a16="http://schemas.microsoft.com/office/drawing/2014/main" id="{2E7FC7CA-9DC6-3306-7811-0F101E374C03}"/>
                  </a:ext>
                </a:extLst>
              </p:cNvPr>
              <p:cNvSpPr txBox="1"/>
              <p:nvPr/>
            </p:nvSpPr>
            <p:spPr>
              <a:xfrm>
                <a:off x="1618102" y="736560"/>
                <a:ext cx="589931" cy="403589"/>
              </a:xfrm>
              <a:prstGeom prst="rect">
                <a:avLst/>
              </a:prstGeom>
              <a:grpFill/>
              <a:ln>
                <a:solidFill>
                  <a:srgbClr val="000000"/>
                </a:solidFill>
              </a:ln>
            </p:spPr>
            <p:txBody>
              <a:bodyPr wrap="square" rtlCol="0">
                <a:spAutoFit/>
              </a:bodyPr>
              <a:lstStyle/>
              <a:p>
                <a:r>
                  <a:rPr lang="en-GB" dirty="0">
                    <a:ln w="0"/>
                    <a:effectLst>
                      <a:outerShdw blurRad="38100" dist="19050" dir="2700000" algn="tl" rotWithShape="0">
                        <a:schemeClr val="dk1">
                          <a:alpha val="40000"/>
                        </a:schemeClr>
                      </a:outerShdw>
                    </a:effectLst>
                    <a:latin typeface="Bookman Old Style" panose="02050604050505020204" pitchFamily="18" charset="0"/>
                  </a:rPr>
                  <a:t>12</a:t>
                </a:r>
              </a:p>
            </p:txBody>
          </p:sp>
          <p:sp>
            <p:nvSpPr>
              <p:cNvPr id="47" name="TextBox 46">
                <a:extLst>
                  <a:ext uri="{FF2B5EF4-FFF2-40B4-BE49-F238E27FC236}">
                    <a16:creationId xmlns:a16="http://schemas.microsoft.com/office/drawing/2014/main" id="{D2421789-D5B4-65E2-C1EA-98F856872722}"/>
                  </a:ext>
                </a:extLst>
              </p:cNvPr>
              <p:cNvSpPr txBox="1"/>
              <p:nvPr/>
            </p:nvSpPr>
            <p:spPr>
              <a:xfrm>
                <a:off x="1754609" y="2767921"/>
                <a:ext cx="356947" cy="403589"/>
              </a:xfrm>
              <a:prstGeom prst="rect">
                <a:avLst/>
              </a:prstGeom>
              <a:grpFill/>
              <a:ln>
                <a:solidFill>
                  <a:srgbClr val="000000"/>
                </a:solidFill>
              </a:ln>
            </p:spPr>
            <p:txBody>
              <a:bodyPr wrap="none" rtlCol="0">
                <a:spAutoFit/>
              </a:bodyPr>
              <a:lstStyle/>
              <a:p>
                <a:r>
                  <a:rPr lang="en-GB" dirty="0">
                    <a:ln w="0"/>
                    <a:effectLst>
                      <a:outerShdw blurRad="38100" dist="19050" dir="2700000" algn="tl" rotWithShape="0">
                        <a:schemeClr val="dk1">
                          <a:alpha val="40000"/>
                        </a:schemeClr>
                      </a:outerShdw>
                    </a:effectLst>
                    <a:latin typeface="Bookman Old Style" panose="02050604050505020204" pitchFamily="18" charset="0"/>
                  </a:rPr>
                  <a:t>6</a:t>
                </a:r>
              </a:p>
            </p:txBody>
          </p:sp>
          <p:sp>
            <p:nvSpPr>
              <p:cNvPr id="48" name="TextBox 47">
                <a:extLst>
                  <a:ext uri="{FF2B5EF4-FFF2-40B4-BE49-F238E27FC236}">
                    <a16:creationId xmlns:a16="http://schemas.microsoft.com/office/drawing/2014/main" id="{02B7D12F-8F98-E48C-7CC5-4847EED3BAD3}"/>
                  </a:ext>
                </a:extLst>
              </p:cNvPr>
              <p:cNvSpPr txBox="1"/>
              <p:nvPr/>
            </p:nvSpPr>
            <p:spPr>
              <a:xfrm>
                <a:off x="2841857" y="1777183"/>
                <a:ext cx="356947" cy="403589"/>
              </a:xfrm>
              <a:prstGeom prst="rect">
                <a:avLst/>
              </a:prstGeom>
              <a:grpFill/>
              <a:ln>
                <a:solidFill>
                  <a:srgbClr val="000000"/>
                </a:solidFill>
              </a:ln>
            </p:spPr>
            <p:txBody>
              <a:bodyPr wrap="none" rtlCol="0">
                <a:spAutoFit/>
              </a:bodyPr>
              <a:lstStyle/>
              <a:p>
                <a:r>
                  <a:rPr lang="en-GB" dirty="0">
                    <a:ln w="0"/>
                    <a:effectLst>
                      <a:outerShdw blurRad="38100" dist="19050" dir="2700000" algn="tl" rotWithShape="0">
                        <a:schemeClr val="dk1">
                          <a:alpha val="40000"/>
                        </a:schemeClr>
                      </a:outerShdw>
                    </a:effectLst>
                    <a:latin typeface="Bookman Old Style" panose="02050604050505020204" pitchFamily="18" charset="0"/>
                  </a:rPr>
                  <a:t>3</a:t>
                </a:r>
              </a:p>
            </p:txBody>
          </p:sp>
          <p:sp>
            <p:nvSpPr>
              <p:cNvPr id="49" name="TextBox 48">
                <a:extLst>
                  <a:ext uri="{FF2B5EF4-FFF2-40B4-BE49-F238E27FC236}">
                    <a16:creationId xmlns:a16="http://schemas.microsoft.com/office/drawing/2014/main" id="{82A4DF4D-54AB-48C5-1B4A-95BFA763A4DA}"/>
                  </a:ext>
                </a:extLst>
              </p:cNvPr>
              <p:cNvSpPr txBox="1"/>
              <p:nvPr/>
            </p:nvSpPr>
            <p:spPr>
              <a:xfrm>
                <a:off x="666633" y="1702422"/>
                <a:ext cx="356947" cy="403589"/>
              </a:xfrm>
              <a:prstGeom prst="rect">
                <a:avLst/>
              </a:prstGeom>
              <a:grpFill/>
              <a:ln>
                <a:solidFill>
                  <a:srgbClr val="000000"/>
                </a:solidFill>
              </a:ln>
            </p:spPr>
            <p:txBody>
              <a:bodyPr wrap="none" rtlCol="0">
                <a:spAutoFit/>
              </a:bodyPr>
              <a:lstStyle/>
              <a:p>
                <a:r>
                  <a:rPr lang="en-GB" dirty="0">
                    <a:ln w="0"/>
                    <a:effectLst>
                      <a:outerShdw blurRad="38100" dist="19050" dir="2700000" algn="tl" rotWithShape="0">
                        <a:schemeClr val="dk1">
                          <a:alpha val="40000"/>
                        </a:schemeClr>
                      </a:outerShdw>
                    </a:effectLst>
                    <a:latin typeface="Bookman Old Style" panose="02050604050505020204" pitchFamily="18" charset="0"/>
                  </a:rPr>
                  <a:t>9</a:t>
                </a:r>
              </a:p>
            </p:txBody>
          </p:sp>
        </p:grpSp>
      </p:grpSp>
      <p:pic>
        <p:nvPicPr>
          <p:cNvPr id="50" name="Picture 49">
            <a:extLst>
              <a:ext uri="{FF2B5EF4-FFF2-40B4-BE49-F238E27FC236}">
                <a16:creationId xmlns:a16="http://schemas.microsoft.com/office/drawing/2014/main" id="{C6BB8DDE-EA26-FF52-6C41-D6D57971DA1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77030" y="1839441"/>
            <a:ext cx="2407205" cy="2407205"/>
          </a:xfrm>
          <a:prstGeom prst="rect">
            <a:avLst/>
          </a:prstGeom>
          <a:noFill/>
        </p:spPr>
      </p:pic>
      <p:pic>
        <p:nvPicPr>
          <p:cNvPr id="51" name="Picture 50">
            <a:extLst>
              <a:ext uri="{FF2B5EF4-FFF2-40B4-BE49-F238E27FC236}">
                <a16:creationId xmlns:a16="http://schemas.microsoft.com/office/drawing/2014/main" id="{C87B4C83-66A4-41B9-BF62-3037DC2C7B7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1152" y="1935752"/>
            <a:ext cx="2336107" cy="2339031"/>
          </a:xfrm>
          <a:prstGeom prst="rect">
            <a:avLst/>
          </a:prstGeom>
          <a:noFill/>
        </p:spPr>
      </p:pic>
    </p:spTree>
    <p:extLst>
      <p:ext uri="{BB962C8B-B14F-4D97-AF65-F5344CB8AC3E}">
        <p14:creationId xmlns:p14="http://schemas.microsoft.com/office/powerpoint/2010/main" val="5499227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80">
                                          <p:stCondLst>
                                            <p:cond delay="0"/>
                                          </p:stCondLst>
                                        </p:cTn>
                                        <p:tgtEl>
                                          <p:spTgt spid="31"/>
                                        </p:tgtEl>
                                      </p:cBhvr>
                                    </p:animEffect>
                                    <p:anim calcmode="lin" valueType="num">
                                      <p:cBhvr>
                                        <p:cTn id="8"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3" dur="26">
                                          <p:stCondLst>
                                            <p:cond delay="650"/>
                                          </p:stCondLst>
                                        </p:cTn>
                                        <p:tgtEl>
                                          <p:spTgt spid="31"/>
                                        </p:tgtEl>
                                      </p:cBhvr>
                                      <p:to x="100000" y="60000"/>
                                    </p:animScale>
                                    <p:animScale>
                                      <p:cBhvr>
                                        <p:cTn id="14" dur="166" decel="50000">
                                          <p:stCondLst>
                                            <p:cond delay="676"/>
                                          </p:stCondLst>
                                        </p:cTn>
                                        <p:tgtEl>
                                          <p:spTgt spid="31"/>
                                        </p:tgtEl>
                                      </p:cBhvr>
                                      <p:to x="100000" y="100000"/>
                                    </p:animScale>
                                    <p:animScale>
                                      <p:cBhvr>
                                        <p:cTn id="15" dur="26">
                                          <p:stCondLst>
                                            <p:cond delay="1312"/>
                                          </p:stCondLst>
                                        </p:cTn>
                                        <p:tgtEl>
                                          <p:spTgt spid="31"/>
                                        </p:tgtEl>
                                      </p:cBhvr>
                                      <p:to x="100000" y="80000"/>
                                    </p:animScale>
                                    <p:animScale>
                                      <p:cBhvr>
                                        <p:cTn id="16" dur="166" decel="50000">
                                          <p:stCondLst>
                                            <p:cond delay="1338"/>
                                          </p:stCondLst>
                                        </p:cTn>
                                        <p:tgtEl>
                                          <p:spTgt spid="31"/>
                                        </p:tgtEl>
                                      </p:cBhvr>
                                      <p:to x="100000" y="100000"/>
                                    </p:animScale>
                                    <p:animScale>
                                      <p:cBhvr>
                                        <p:cTn id="17" dur="26">
                                          <p:stCondLst>
                                            <p:cond delay="1642"/>
                                          </p:stCondLst>
                                        </p:cTn>
                                        <p:tgtEl>
                                          <p:spTgt spid="31"/>
                                        </p:tgtEl>
                                      </p:cBhvr>
                                      <p:to x="100000" y="90000"/>
                                    </p:animScale>
                                    <p:animScale>
                                      <p:cBhvr>
                                        <p:cTn id="18" dur="166" decel="50000">
                                          <p:stCondLst>
                                            <p:cond delay="1668"/>
                                          </p:stCondLst>
                                        </p:cTn>
                                        <p:tgtEl>
                                          <p:spTgt spid="31"/>
                                        </p:tgtEl>
                                      </p:cBhvr>
                                      <p:to x="100000" y="100000"/>
                                    </p:animScale>
                                    <p:animScale>
                                      <p:cBhvr>
                                        <p:cTn id="19" dur="26">
                                          <p:stCondLst>
                                            <p:cond delay="1808"/>
                                          </p:stCondLst>
                                        </p:cTn>
                                        <p:tgtEl>
                                          <p:spTgt spid="31"/>
                                        </p:tgtEl>
                                      </p:cBhvr>
                                      <p:to x="100000" y="95000"/>
                                    </p:animScale>
                                    <p:animScale>
                                      <p:cBhvr>
                                        <p:cTn id="20" dur="166" decel="50000">
                                          <p:stCondLst>
                                            <p:cond delay="1834"/>
                                          </p:stCondLst>
                                        </p:cTn>
                                        <p:tgtEl>
                                          <p:spTgt spid="31"/>
                                        </p:tgtEl>
                                      </p:cBhvr>
                                      <p:to x="100000" y="100000"/>
                                    </p:animScale>
                                  </p:childTnLst>
                                </p:cTn>
                              </p:par>
                            </p:childTnLst>
                          </p:cTn>
                        </p:par>
                        <p:par>
                          <p:cTn id="21" fill="hold">
                            <p:stCondLst>
                              <p:cond delay="2000"/>
                            </p:stCondLst>
                            <p:childTnLst>
                              <p:par>
                                <p:cTn id="22" presetID="8" presetClass="emph" presetSubtype="0" fill="hold" nodeType="afterEffect">
                                  <p:stCondLst>
                                    <p:cond delay="0"/>
                                  </p:stCondLst>
                                  <p:childTnLst>
                                    <p:animRot by="21600000">
                                      <p:cBhvr>
                                        <p:cTn id="23" dur="2000" fill="hold"/>
                                        <p:tgtEl>
                                          <p:spTgt spid="31"/>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childTnLst>
                                </p:cTn>
                              </p:par>
                            </p:childTnLst>
                          </p:cTn>
                        </p:par>
                        <p:par>
                          <p:cTn id="28" fill="hold">
                            <p:stCondLst>
                              <p:cond delay="0"/>
                            </p:stCondLst>
                            <p:childTnLst>
                              <p:par>
                                <p:cTn id="29" presetID="8" presetClass="emph" presetSubtype="0" fill="hold" nodeType="afterEffect">
                                  <p:stCondLst>
                                    <p:cond delay="0"/>
                                  </p:stCondLst>
                                  <p:childTnLst>
                                    <p:animRot by="21600000">
                                      <p:cBhvr>
                                        <p:cTn id="30" dur="3000" fill="hold"/>
                                        <p:tgtEl>
                                          <p:spTgt spid="30"/>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par>
                                <p:cTn id="36" presetID="10" presetClass="entr" presetSubtype="0"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1000"/>
                                        <p:tgtEl>
                                          <p:spTgt spid="16"/>
                                        </p:tgtEl>
                                      </p:cBhvr>
                                    </p:animEffect>
                                  </p:childTnLst>
                                </p:cTn>
                              </p:par>
                              <p:par>
                                <p:cTn id="39" presetID="10" presetClass="entr" presetSubtype="0"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childTnLst>
                                </p:cTn>
                              </p:par>
                              <p:par>
                                <p:cTn id="42" presetID="8" presetClass="emph" presetSubtype="0" repeatCount="indefinite" fill="hold" nodeType="withEffect">
                                  <p:stCondLst>
                                    <p:cond delay="0"/>
                                  </p:stCondLst>
                                  <p:childTnLst>
                                    <p:animRot by="21600000">
                                      <p:cBhvr>
                                        <p:cTn id="43" dur="12000" fill="hold"/>
                                        <p:tgtEl>
                                          <p:spTgt spid="16"/>
                                        </p:tgtEl>
                                        <p:attrNameLst>
                                          <p:attrName>r</p:attrName>
                                        </p:attrNameLst>
                                      </p:cBhvr>
                                    </p:animRot>
                                  </p:childTnLst>
                                </p:cTn>
                              </p:par>
                              <p:par>
                                <p:cTn id="44" presetID="8" presetClass="emph" presetSubtype="0" repeatCount="indefinite" fill="hold" nodeType="withEffect">
                                  <p:stCondLst>
                                    <p:cond delay="0"/>
                                  </p:stCondLst>
                                  <p:childTnLst>
                                    <p:animRot by="21600000">
                                      <p:cBhvr>
                                        <p:cTn id="45" dur="1000" fill="hold"/>
                                        <p:tgtEl>
                                          <p:spTgt spid="12"/>
                                        </p:tgtEl>
                                        <p:attrNameLst>
                                          <p:attrName>r</p:attrName>
                                        </p:attrNameLst>
                                      </p:cBhvr>
                                    </p:animRot>
                                  </p:childTnLst>
                                </p:cTn>
                              </p:par>
                            </p:childTnLst>
                          </p:cTn>
                        </p:par>
                      </p:childTnLst>
                    </p:cTn>
                  </p:par>
                  <p:par>
                    <p:cTn id="46" fill="hold">
                      <p:stCondLst>
                        <p:cond delay="indefinite"/>
                      </p:stCondLst>
                      <p:childTnLst>
                        <p:par>
                          <p:cTn id="47" fill="hold">
                            <p:stCondLst>
                              <p:cond delay="0"/>
                            </p:stCondLst>
                            <p:childTnLst>
                              <p:par>
                                <p:cTn id="48" presetID="35" presetClass="entr" presetSubtype="0" fill="hold" nodeType="click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fade">
                                      <p:cBhvr>
                                        <p:cTn id="50" dur="2000"/>
                                        <p:tgtEl>
                                          <p:spTgt spid="32"/>
                                        </p:tgtEl>
                                      </p:cBhvr>
                                    </p:animEffect>
                                    <p:anim calcmode="lin" valueType="num">
                                      <p:cBhvr>
                                        <p:cTn id="51" dur="2000" fill="hold"/>
                                        <p:tgtEl>
                                          <p:spTgt spid="32"/>
                                        </p:tgtEl>
                                        <p:attrNameLst>
                                          <p:attrName>style.rotation</p:attrName>
                                        </p:attrNameLst>
                                      </p:cBhvr>
                                      <p:tavLst>
                                        <p:tav tm="0">
                                          <p:val>
                                            <p:fltVal val="720"/>
                                          </p:val>
                                        </p:tav>
                                        <p:tav tm="100000">
                                          <p:val>
                                            <p:fltVal val="0"/>
                                          </p:val>
                                        </p:tav>
                                      </p:tavLst>
                                    </p:anim>
                                    <p:anim calcmode="lin" valueType="num">
                                      <p:cBhvr>
                                        <p:cTn id="52" dur="2000" fill="hold"/>
                                        <p:tgtEl>
                                          <p:spTgt spid="32"/>
                                        </p:tgtEl>
                                        <p:attrNameLst>
                                          <p:attrName>ppt_h</p:attrName>
                                        </p:attrNameLst>
                                      </p:cBhvr>
                                      <p:tavLst>
                                        <p:tav tm="0">
                                          <p:val>
                                            <p:fltVal val="0"/>
                                          </p:val>
                                        </p:tav>
                                        <p:tav tm="100000">
                                          <p:val>
                                            <p:strVal val="#ppt_h"/>
                                          </p:val>
                                        </p:tav>
                                      </p:tavLst>
                                    </p:anim>
                                    <p:anim calcmode="lin" valueType="num">
                                      <p:cBhvr>
                                        <p:cTn id="53" dur="2000" fill="hold"/>
                                        <p:tgtEl>
                                          <p:spTgt spid="32"/>
                                        </p:tgtEl>
                                        <p:attrNameLst>
                                          <p:attrName>ppt_w</p:attrName>
                                        </p:attrNameLst>
                                      </p:cBhvr>
                                      <p:tavLst>
                                        <p:tav tm="0">
                                          <p:val>
                                            <p:fltVal val="0"/>
                                          </p:val>
                                        </p:tav>
                                        <p:tav tm="100000">
                                          <p:val>
                                            <p:strVal val="#ppt_w"/>
                                          </p:val>
                                        </p:tav>
                                      </p:tavLst>
                                    </p:anim>
                                  </p:childTnLst>
                                </p:cTn>
                              </p:par>
                            </p:childTnLst>
                          </p:cTn>
                        </p:par>
                        <p:par>
                          <p:cTn id="54" fill="hold">
                            <p:stCondLst>
                              <p:cond delay="2000"/>
                            </p:stCondLst>
                            <p:childTnLst>
                              <p:par>
                                <p:cTn id="55" presetID="8" presetClass="emph" presetSubtype="0" fill="hold" nodeType="afterEffect">
                                  <p:stCondLst>
                                    <p:cond delay="0"/>
                                  </p:stCondLst>
                                  <p:childTnLst>
                                    <p:animRot by="21600000">
                                      <p:cBhvr>
                                        <p:cTn id="56" dur="2000" fill="hold"/>
                                        <p:tgtEl>
                                          <p:spTgt spid="32"/>
                                        </p:tgtEl>
                                        <p:attrNameLst>
                                          <p:attrName>r</p:attrName>
                                        </p:attrNameLst>
                                      </p:cBhvr>
                                    </p:animRot>
                                  </p:childTnLst>
                                </p:cTn>
                              </p:par>
                            </p:childTnLst>
                          </p:cTn>
                        </p:par>
                        <p:par>
                          <p:cTn id="57" fill="hold">
                            <p:stCondLst>
                              <p:cond delay="4000"/>
                            </p:stCondLst>
                            <p:childTnLst>
                              <p:par>
                                <p:cTn id="58" presetID="53" presetClass="entr" presetSubtype="16" fill="hold" grpId="0" nodeType="afterEffect">
                                  <p:stCondLst>
                                    <p:cond delay="0"/>
                                  </p:stCondLst>
                                  <p:childTnLst>
                                    <p:set>
                                      <p:cBhvr>
                                        <p:cTn id="59" dur="1" fill="hold">
                                          <p:stCondLst>
                                            <p:cond delay="0"/>
                                          </p:stCondLst>
                                        </p:cTn>
                                        <p:tgtEl>
                                          <p:spTgt spid="7"/>
                                        </p:tgtEl>
                                        <p:attrNameLst>
                                          <p:attrName>style.visibility</p:attrName>
                                        </p:attrNameLst>
                                      </p:cBhvr>
                                      <p:to>
                                        <p:strVal val="visible"/>
                                      </p:to>
                                    </p:set>
                                    <p:anim calcmode="lin" valueType="num">
                                      <p:cBhvr>
                                        <p:cTn id="60" dur="500" fill="hold"/>
                                        <p:tgtEl>
                                          <p:spTgt spid="7"/>
                                        </p:tgtEl>
                                        <p:attrNameLst>
                                          <p:attrName>ppt_w</p:attrName>
                                        </p:attrNameLst>
                                      </p:cBhvr>
                                      <p:tavLst>
                                        <p:tav tm="0">
                                          <p:val>
                                            <p:fltVal val="0"/>
                                          </p:val>
                                        </p:tav>
                                        <p:tav tm="100000">
                                          <p:val>
                                            <p:strVal val="#ppt_w"/>
                                          </p:val>
                                        </p:tav>
                                      </p:tavLst>
                                    </p:anim>
                                    <p:anim calcmode="lin" valueType="num">
                                      <p:cBhvr>
                                        <p:cTn id="61" dur="500" fill="hold"/>
                                        <p:tgtEl>
                                          <p:spTgt spid="7"/>
                                        </p:tgtEl>
                                        <p:attrNameLst>
                                          <p:attrName>ppt_h</p:attrName>
                                        </p:attrNameLst>
                                      </p:cBhvr>
                                      <p:tavLst>
                                        <p:tav tm="0">
                                          <p:val>
                                            <p:fltVal val="0"/>
                                          </p:val>
                                        </p:tav>
                                        <p:tav tm="100000">
                                          <p:val>
                                            <p:strVal val="#ppt_h"/>
                                          </p:val>
                                        </p:tav>
                                      </p:tavLst>
                                    </p:anim>
                                    <p:animEffect transition="in" filter="fade">
                                      <p:cBhvr>
                                        <p:cTn id="62" dur="500"/>
                                        <p:tgtEl>
                                          <p:spTgt spid="7"/>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6"/>
                                        </p:tgtEl>
                                        <p:attrNameLst>
                                          <p:attrName>style.visibility</p:attrName>
                                        </p:attrNameLst>
                                      </p:cBhvr>
                                      <p:to>
                                        <p:strVal val="visible"/>
                                      </p:to>
                                    </p:set>
                                    <p:anim calcmode="lin" valueType="num">
                                      <p:cBhvr>
                                        <p:cTn id="67" dur="500" fill="hold"/>
                                        <p:tgtEl>
                                          <p:spTgt spid="6"/>
                                        </p:tgtEl>
                                        <p:attrNameLst>
                                          <p:attrName>ppt_w</p:attrName>
                                        </p:attrNameLst>
                                      </p:cBhvr>
                                      <p:tavLst>
                                        <p:tav tm="0">
                                          <p:val>
                                            <p:fltVal val="0"/>
                                          </p:val>
                                        </p:tav>
                                        <p:tav tm="100000">
                                          <p:val>
                                            <p:strVal val="#ppt_w"/>
                                          </p:val>
                                        </p:tav>
                                      </p:tavLst>
                                    </p:anim>
                                    <p:anim calcmode="lin" valueType="num">
                                      <p:cBhvr>
                                        <p:cTn id="68" dur="500" fill="hold"/>
                                        <p:tgtEl>
                                          <p:spTgt spid="6"/>
                                        </p:tgtEl>
                                        <p:attrNameLst>
                                          <p:attrName>ppt_h</p:attrName>
                                        </p:attrNameLst>
                                      </p:cBhvr>
                                      <p:tavLst>
                                        <p:tav tm="0">
                                          <p:val>
                                            <p:fltVal val="0"/>
                                          </p:val>
                                        </p:tav>
                                        <p:tav tm="100000">
                                          <p:val>
                                            <p:strVal val="#ppt_h"/>
                                          </p:val>
                                        </p:tav>
                                      </p:tavLst>
                                    </p:anim>
                                    <p:animEffect transition="in" filter="fade">
                                      <p:cBhvr>
                                        <p:cTn id="69" dur="500"/>
                                        <p:tgtEl>
                                          <p:spTgt spid="6"/>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8"/>
                                        </p:tgtEl>
                                        <p:attrNameLst>
                                          <p:attrName>style.visibility</p:attrName>
                                        </p:attrNameLst>
                                      </p:cBhvr>
                                      <p:to>
                                        <p:strVal val="visible"/>
                                      </p:to>
                                    </p:set>
                                    <p:anim calcmode="lin" valueType="num">
                                      <p:cBhvr>
                                        <p:cTn id="74" dur="500" fill="hold"/>
                                        <p:tgtEl>
                                          <p:spTgt spid="8"/>
                                        </p:tgtEl>
                                        <p:attrNameLst>
                                          <p:attrName>ppt_w</p:attrName>
                                        </p:attrNameLst>
                                      </p:cBhvr>
                                      <p:tavLst>
                                        <p:tav tm="0">
                                          <p:val>
                                            <p:fltVal val="0"/>
                                          </p:val>
                                        </p:tav>
                                        <p:tav tm="100000">
                                          <p:val>
                                            <p:strVal val="#ppt_w"/>
                                          </p:val>
                                        </p:tav>
                                      </p:tavLst>
                                    </p:anim>
                                    <p:anim calcmode="lin" valueType="num">
                                      <p:cBhvr>
                                        <p:cTn id="75" dur="500" fill="hold"/>
                                        <p:tgtEl>
                                          <p:spTgt spid="8"/>
                                        </p:tgtEl>
                                        <p:attrNameLst>
                                          <p:attrName>ppt_h</p:attrName>
                                        </p:attrNameLst>
                                      </p:cBhvr>
                                      <p:tavLst>
                                        <p:tav tm="0">
                                          <p:val>
                                            <p:fltVal val="0"/>
                                          </p:val>
                                        </p:tav>
                                        <p:tav tm="100000">
                                          <p:val>
                                            <p:strVal val="#ppt_h"/>
                                          </p:val>
                                        </p:tav>
                                      </p:tavLst>
                                    </p:anim>
                                    <p:animEffect transition="in" filter="fade">
                                      <p:cBhvr>
                                        <p:cTn id="76" dur="500"/>
                                        <p:tgtEl>
                                          <p:spTgt spid="8"/>
                                        </p:tgtEl>
                                      </p:cBhvr>
                                    </p:animEffect>
                                  </p:childTnLst>
                                </p:cTn>
                              </p:par>
                            </p:childTnLst>
                          </p:cTn>
                        </p:par>
                      </p:childTnLst>
                    </p:cTn>
                  </p:par>
                  <p:par>
                    <p:cTn id="77" fill="hold">
                      <p:stCondLst>
                        <p:cond delay="indefinite"/>
                      </p:stCondLst>
                      <p:childTnLst>
                        <p:par>
                          <p:cTn id="78" fill="hold">
                            <p:stCondLst>
                              <p:cond delay="0"/>
                            </p:stCondLst>
                            <p:childTnLst>
                              <p:par>
                                <p:cTn id="79" presetID="1" presetClass="exit" presetSubtype="0" fill="hold" grpId="1" nodeType="clickEffect">
                                  <p:stCondLst>
                                    <p:cond delay="0"/>
                                  </p:stCondLst>
                                  <p:childTnLst>
                                    <p:set>
                                      <p:cBhvr>
                                        <p:cTn id="80" dur="1" fill="hold">
                                          <p:stCondLst>
                                            <p:cond delay="0"/>
                                          </p:stCondLst>
                                        </p:cTn>
                                        <p:tgtEl>
                                          <p:spTgt spid="8"/>
                                        </p:tgtEl>
                                        <p:attrNameLst>
                                          <p:attrName>style.visibility</p:attrName>
                                        </p:attrNameLst>
                                      </p:cBhvr>
                                      <p:to>
                                        <p:strVal val="hidden"/>
                                      </p:to>
                                    </p:set>
                                  </p:childTnLst>
                                </p:cTn>
                              </p:par>
                              <p:par>
                                <p:cTn id="81" presetID="53" presetClass="entr" presetSubtype="16" fill="hold" grpId="0" nodeType="with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Effect transition="in" filter="fade">
                                      <p:cBhvr>
                                        <p:cTn id="85" dur="500"/>
                                        <p:tgtEl>
                                          <p:spTgt spid="9"/>
                                        </p:tgtEl>
                                      </p:cBhvr>
                                    </p:animEffect>
                                  </p:childTnLst>
                                </p:cTn>
                              </p:par>
                            </p:childTnLst>
                          </p:cTn>
                        </p:par>
                      </p:childTnLst>
                    </p:cTn>
                  </p:par>
                  <p:par>
                    <p:cTn id="86" fill="hold">
                      <p:stCondLst>
                        <p:cond delay="indefinite"/>
                      </p:stCondLst>
                      <p:childTnLst>
                        <p:par>
                          <p:cTn id="87" fill="hold">
                            <p:stCondLst>
                              <p:cond delay="0"/>
                            </p:stCondLst>
                            <p:childTnLst>
                              <p:par>
                                <p:cTn id="88" presetID="1" presetClass="exit" presetSubtype="0" fill="hold" grpId="1" nodeType="clickEffect">
                                  <p:stCondLst>
                                    <p:cond delay="0"/>
                                  </p:stCondLst>
                                  <p:childTnLst>
                                    <p:set>
                                      <p:cBhvr>
                                        <p:cTn id="89" dur="1" fill="hold">
                                          <p:stCondLst>
                                            <p:cond delay="0"/>
                                          </p:stCondLst>
                                        </p:cTn>
                                        <p:tgtEl>
                                          <p:spTgt spid="9"/>
                                        </p:tgtEl>
                                        <p:attrNameLst>
                                          <p:attrName>style.visibility</p:attrName>
                                        </p:attrNameLst>
                                      </p:cBhvr>
                                      <p:to>
                                        <p:strVal val="hidden"/>
                                      </p:to>
                                    </p:set>
                                  </p:childTnLst>
                                </p:cTn>
                              </p:par>
                              <p:par>
                                <p:cTn id="90" presetID="53" presetClass="entr" presetSubtype="16" fill="hold" grpId="0" nodeType="withEffect">
                                  <p:stCondLst>
                                    <p:cond delay="0"/>
                                  </p:stCondLst>
                                  <p:childTnLst>
                                    <p:set>
                                      <p:cBhvr>
                                        <p:cTn id="91" dur="1" fill="hold">
                                          <p:stCondLst>
                                            <p:cond delay="0"/>
                                          </p:stCondLst>
                                        </p:cTn>
                                        <p:tgtEl>
                                          <p:spTgt spid="10"/>
                                        </p:tgtEl>
                                        <p:attrNameLst>
                                          <p:attrName>style.visibility</p:attrName>
                                        </p:attrNameLst>
                                      </p:cBhvr>
                                      <p:to>
                                        <p:strVal val="visible"/>
                                      </p:to>
                                    </p:set>
                                    <p:anim calcmode="lin" valueType="num">
                                      <p:cBhvr>
                                        <p:cTn id="92" dur="500" fill="hold"/>
                                        <p:tgtEl>
                                          <p:spTgt spid="10"/>
                                        </p:tgtEl>
                                        <p:attrNameLst>
                                          <p:attrName>ppt_w</p:attrName>
                                        </p:attrNameLst>
                                      </p:cBhvr>
                                      <p:tavLst>
                                        <p:tav tm="0">
                                          <p:val>
                                            <p:fltVal val="0"/>
                                          </p:val>
                                        </p:tav>
                                        <p:tav tm="100000">
                                          <p:val>
                                            <p:strVal val="#ppt_w"/>
                                          </p:val>
                                        </p:tav>
                                      </p:tavLst>
                                    </p:anim>
                                    <p:anim calcmode="lin" valueType="num">
                                      <p:cBhvr>
                                        <p:cTn id="93" dur="500" fill="hold"/>
                                        <p:tgtEl>
                                          <p:spTgt spid="10"/>
                                        </p:tgtEl>
                                        <p:attrNameLst>
                                          <p:attrName>ppt_h</p:attrName>
                                        </p:attrNameLst>
                                      </p:cBhvr>
                                      <p:tavLst>
                                        <p:tav tm="0">
                                          <p:val>
                                            <p:fltVal val="0"/>
                                          </p:val>
                                        </p:tav>
                                        <p:tav tm="100000">
                                          <p:val>
                                            <p:strVal val="#ppt_h"/>
                                          </p:val>
                                        </p:tav>
                                      </p:tavLst>
                                    </p:anim>
                                    <p:animEffect transition="in" filter="fade">
                                      <p:cBhvr>
                                        <p:cTn id="94" dur="500"/>
                                        <p:tgtEl>
                                          <p:spTgt spid="10"/>
                                        </p:tgtEl>
                                      </p:cBhvr>
                                    </p:animEffect>
                                  </p:childTnLst>
                                </p:cTn>
                              </p:par>
                            </p:childTnLst>
                          </p:cTn>
                        </p:par>
                      </p:childTnLst>
                    </p:cTn>
                  </p:par>
                  <p:par>
                    <p:cTn id="95" fill="hold">
                      <p:stCondLst>
                        <p:cond delay="indefinite"/>
                      </p:stCondLst>
                      <p:childTnLst>
                        <p:par>
                          <p:cTn id="96" fill="hold">
                            <p:stCondLst>
                              <p:cond delay="0"/>
                            </p:stCondLst>
                            <p:childTnLst>
                              <p:par>
                                <p:cTn id="97" presetID="1" presetClass="exit" presetSubtype="0" fill="hold" grpId="1" nodeType="clickEffect">
                                  <p:stCondLst>
                                    <p:cond delay="0"/>
                                  </p:stCondLst>
                                  <p:childTnLst>
                                    <p:set>
                                      <p:cBhvr>
                                        <p:cTn id="98" dur="1" fill="hold">
                                          <p:stCondLst>
                                            <p:cond delay="0"/>
                                          </p:stCondLst>
                                        </p:cTn>
                                        <p:tgtEl>
                                          <p:spTgt spid="10"/>
                                        </p:tgtEl>
                                        <p:attrNameLst>
                                          <p:attrName>style.visibility</p:attrName>
                                        </p:attrNameLst>
                                      </p:cBhvr>
                                      <p:to>
                                        <p:strVal val="hidden"/>
                                      </p:to>
                                    </p:set>
                                  </p:childTnLst>
                                </p:cTn>
                              </p:par>
                              <p:par>
                                <p:cTn id="99" presetID="53" presetClass="entr" presetSubtype="16" fill="hold" grpId="0" nodeType="withEffect">
                                  <p:stCondLst>
                                    <p:cond delay="0"/>
                                  </p:stCondLst>
                                  <p:childTnLst>
                                    <p:set>
                                      <p:cBhvr>
                                        <p:cTn id="100" dur="1" fill="hold">
                                          <p:stCondLst>
                                            <p:cond delay="0"/>
                                          </p:stCondLst>
                                        </p:cTn>
                                        <p:tgtEl>
                                          <p:spTgt spid="11"/>
                                        </p:tgtEl>
                                        <p:attrNameLst>
                                          <p:attrName>style.visibility</p:attrName>
                                        </p:attrNameLst>
                                      </p:cBhvr>
                                      <p:to>
                                        <p:strVal val="visible"/>
                                      </p:to>
                                    </p:set>
                                    <p:anim calcmode="lin" valueType="num">
                                      <p:cBhvr>
                                        <p:cTn id="101" dur="500" fill="hold"/>
                                        <p:tgtEl>
                                          <p:spTgt spid="11"/>
                                        </p:tgtEl>
                                        <p:attrNameLst>
                                          <p:attrName>ppt_w</p:attrName>
                                        </p:attrNameLst>
                                      </p:cBhvr>
                                      <p:tavLst>
                                        <p:tav tm="0">
                                          <p:val>
                                            <p:fltVal val="0"/>
                                          </p:val>
                                        </p:tav>
                                        <p:tav tm="100000">
                                          <p:val>
                                            <p:strVal val="#ppt_w"/>
                                          </p:val>
                                        </p:tav>
                                      </p:tavLst>
                                    </p:anim>
                                    <p:anim calcmode="lin" valueType="num">
                                      <p:cBhvr>
                                        <p:cTn id="102" dur="500" fill="hold"/>
                                        <p:tgtEl>
                                          <p:spTgt spid="11"/>
                                        </p:tgtEl>
                                        <p:attrNameLst>
                                          <p:attrName>ppt_h</p:attrName>
                                        </p:attrNameLst>
                                      </p:cBhvr>
                                      <p:tavLst>
                                        <p:tav tm="0">
                                          <p:val>
                                            <p:fltVal val="0"/>
                                          </p:val>
                                        </p:tav>
                                        <p:tav tm="100000">
                                          <p:val>
                                            <p:strVal val="#ppt_h"/>
                                          </p:val>
                                        </p:tav>
                                      </p:tavLst>
                                    </p:anim>
                                    <p:animEffect transition="in" filter="fade">
                                      <p:cBhvr>
                                        <p:cTn id="103" dur="500"/>
                                        <p:tgtEl>
                                          <p:spTgt spid="11"/>
                                        </p:tgtEl>
                                      </p:cBhvr>
                                    </p:animEffect>
                                  </p:childTnLst>
                                </p:cTn>
                              </p:par>
                            </p:childTnLst>
                          </p:cTn>
                        </p:par>
                      </p:childTnLst>
                    </p:cTn>
                  </p:par>
                  <p:par>
                    <p:cTn id="104" fill="hold">
                      <p:stCondLst>
                        <p:cond delay="indefinite"/>
                      </p:stCondLst>
                      <p:childTnLst>
                        <p:par>
                          <p:cTn id="105" fill="hold">
                            <p:stCondLst>
                              <p:cond delay="0"/>
                            </p:stCondLst>
                            <p:childTnLst>
                              <p:par>
                                <p:cTn id="106" presetID="1" presetClass="exit" presetSubtype="0" fill="hold" grpId="1" nodeType="clickEffect">
                                  <p:stCondLst>
                                    <p:cond delay="0"/>
                                  </p:stCondLst>
                                  <p:childTnLst>
                                    <p:set>
                                      <p:cBhvr>
                                        <p:cTn id="107" dur="1" fill="hold">
                                          <p:stCondLst>
                                            <p:cond delay="0"/>
                                          </p:stCondLst>
                                        </p:cTn>
                                        <p:tgtEl>
                                          <p:spTgt spid="11"/>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26" presetClass="entr" presetSubtype="0" fill="hold" nodeType="clickEffect">
                                  <p:stCondLst>
                                    <p:cond delay="0"/>
                                  </p:stCondLst>
                                  <p:childTnLst>
                                    <p:set>
                                      <p:cBhvr>
                                        <p:cTn id="111" dur="1" fill="hold">
                                          <p:stCondLst>
                                            <p:cond delay="0"/>
                                          </p:stCondLst>
                                        </p:cTn>
                                        <p:tgtEl>
                                          <p:spTgt spid="51"/>
                                        </p:tgtEl>
                                        <p:attrNameLst>
                                          <p:attrName>style.visibility</p:attrName>
                                        </p:attrNameLst>
                                      </p:cBhvr>
                                      <p:to>
                                        <p:strVal val="visible"/>
                                      </p:to>
                                    </p:set>
                                    <p:animEffect transition="in" filter="wipe(down)">
                                      <p:cBhvr>
                                        <p:cTn id="112" dur="580">
                                          <p:stCondLst>
                                            <p:cond delay="0"/>
                                          </p:stCondLst>
                                        </p:cTn>
                                        <p:tgtEl>
                                          <p:spTgt spid="51"/>
                                        </p:tgtEl>
                                      </p:cBhvr>
                                    </p:animEffect>
                                    <p:anim calcmode="lin" valueType="num">
                                      <p:cBhvr>
                                        <p:cTn id="113"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114"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115"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116"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117"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118" dur="26">
                                          <p:stCondLst>
                                            <p:cond delay="650"/>
                                          </p:stCondLst>
                                        </p:cTn>
                                        <p:tgtEl>
                                          <p:spTgt spid="51"/>
                                        </p:tgtEl>
                                      </p:cBhvr>
                                      <p:to x="100000" y="60000"/>
                                    </p:animScale>
                                    <p:animScale>
                                      <p:cBhvr>
                                        <p:cTn id="119" dur="166" decel="50000">
                                          <p:stCondLst>
                                            <p:cond delay="676"/>
                                          </p:stCondLst>
                                        </p:cTn>
                                        <p:tgtEl>
                                          <p:spTgt spid="51"/>
                                        </p:tgtEl>
                                      </p:cBhvr>
                                      <p:to x="100000" y="100000"/>
                                    </p:animScale>
                                    <p:animScale>
                                      <p:cBhvr>
                                        <p:cTn id="120" dur="26">
                                          <p:stCondLst>
                                            <p:cond delay="1312"/>
                                          </p:stCondLst>
                                        </p:cTn>
                                        <p:tgtEl>
                                          <p:spTgt spid="51"/>
                                        </p:tgtEl>
                                      </p:cBhvr>
                                      <p:to x="100000" y="80000"/>
                                    </p:animScale>
                                    <p:animScale>
                                      <p:cBhvr>
                                        <p:cTn id="121" dur="166" decel="50000">
                                          <p:stCondLst>
                                            <p:cond delay="1338"/>
                                          </p:stCondLst>
                                        </p:cTn>
                                        <p:tgtEl>
                                          <p:spTgt spid="51"/>
                                        </p:tgtEl>
                                      </p:cBhvr>
                                      <p:to x="100000" y="100000"/>
                                    </p:animScale>
                                    <p:animScale>
                                      <p:cBhvr>
                                        <p:cTn id="122" dur="26">
                                          <p:stCondLst>
                                            <p:cond delay="1642"/>
                                          </p:stCondLst>
                                        </p:cTn>
                                        <p:tgtEl>
                                          <p:spTgt spid="51"/>
                                        </p:tgtEl>
                                      </p:cBhvr>
                                      <p:to x="100000" y="90000"/>
                                    </p:animScale>
                                    <p:animScale>
                                      <p:cBhvr>
                                        <p:cTn id="123" dur="166" decel="50000">
                                          <p:stCondLst>
                                            <p:cond delay="1668"/>
                                          </p:stCondLst>
                                        </p:cTn>
                                        <p:tgtEl>
                                          <p:spTgt spid="51"/>
                                        </p:tgtEl>
                                      </p:cBhvr>
                                      <p:to x="100000" y="100000"/>
                                    </p:animScale>
                                    <p:animScale>
                                      <p:cBhvr>
                                        <p:cTn id="124" dur="26">
                                          <p:stCondLst>
                                            <p:cond delay="1808"/>
                                          </p:stCondLst>
                                        </p:cTn>
                                        <p:tgtEl>
                                          <p:spTgt spid="51"/>
                                        </p:tgtEl>
                                      </p:cBhvr>
                                      <p:to x="100000" y="95000"/>
                                    </p:animScale>
                                    <p:animScale>
                                      <p:cBhvr>
                                        <p:cTn id="125" dur="166" decel="50000">
                                          <p:stCondLst>
                                            <p:cond delay="1834"/>
                                          </p:stCondLst>
                                        </p:cTn>
                                        <p:tgtEl>
                                          <p:spTgt spid="51"/>
                                        </p:tgtEl>
                                      </p:cBhvr>
                                      <p:to x="100000" y="100000"/>
                                    </p:animScale>
                                  </p:childTnLst>
                                </p:cTn>
                              </p:par>
                            </p:childTnLst>
                          </p:cTn>
                        </p:par>
                        <p:par>
                          <p:cTn id="126" fill="hold">
                            <p:stCondLst>
                              <p:cond delay="2000"/>
                            </p:stCondLst>
                            <p:childTnLst>
                              <p:par>
                                <p:cTn id="127" presetID="8" presetClass="emph" presetSubtype="0" fill="hold" nodeType="afterEffect">
                                  <p:stCondLst>
                                    <p:cond delay="0"/>
                                  </p:stCondLst>
                                  <p:childTnLst>
                                    <p:animRot by="21600000">
                                      <p:cBhvr>
                                        <p:cTn id="128" dur="2000" fill="hold"/>
                                        <p:tgtEl>
                                          <p:spTgt spid="51"/>
                                        </p:tgtEl>
                                        <p:attrNameLst>
                                          <p:attrName>r</p:attrName>
                                        </p:attrNameLst>
                                      </p:cBhvr>
                                    </p:animRo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nodeType="clickEffect">
                                  <p:stCondLst>
                                    <p:cond delay="0"/>
                                  </p:stCondLst>
                                  <p:childTnLst>
                                    <p:set>
                                      <p:cBhvr>
                                        <p:cTn id="132" dur="1" fill="hold">
                                          <p:stCondLst>
                                            <p:cond delay="0"/>
                                          </p:stCondLst>
                                        </p:cTn>
                                        <p:tgtEl>
                                          <p:spTgt spid="50"/>
                                        </p:tgtEl>
                                        <p:attrNameLst>
                                          <p:attrName>style.visibility</p:attrName>
                                        </p:attrNameLst>
                                      </p:cBhvr>
                                      <p:to>
                                        <p:strVal val="visible"/>
                                      </p:to>
                                    </p:set>
                                  </p:childTnLst>
                                </p:cTn>
                              </p:par>
                            </p:childTnLst>
                          </p:cTn>
                        </p:par>
                        <p:par>
                          <p:cTn id="133" fill="hold">
                            <p:stCondLst>
                              <p:cond delay="0"/>
                            </p:stCondLst>
                            <p:childTnLst>
                              <p:par>
                                <p:cTn id="134" presetID="8" presetClass="emph" presetSubtype="0" fill="hold" nodeType="afterEffect">
                                  <p:stCondLst>
                                    <p:cond delay="0"/>
                                  </p:stCondLst>
                                  <p:childTnLst>
                                    <p:animRot by="21600000">
                                      <p:cBhvr>
                                        <p:cTn id="135" dur="3000" fill="hold"/>
                                        <p:tgtEl>
                                          <p:spTgt spid="50"/>
                                        </p:tgtEl>
                                        <p:attrNameLst>
                                          <p:attrName>r</p:attrName>
                                        </p:attrNameLst>
                                      </p:cBhvr>
                                    </p:animRot>
                                  </p:childTnLst>
                                </p:cTn>
                              </p:par>
                            </p:childTnLst>
                          </p:cTn>
                        </p:par>
                      </p:childTnLst>
                    </p:cTn>
                  </p:par>
                  <p:par>
                    <p:cTn id="136" fill="hold">
                      <p:stCondLst>
                        <p:cond delay="indefinite"/>
                      </p:stCondLst>
                      <p:childTnLst>
                        <p:par>
                          <p:cTn id="137" fill="hold">
                            <p:stCondLst>
                              <p:cond delay="0"/>
                            </p:stCondLst>
                            <p:childTnLst>
                              <p:par>
                                <p:cTn id="138" presetID="10" presetClass="entr" presetSubtype="0" fill="hold" nodeType="clickEffect">
                                  <p:stCondLst>
                                    <p:cond delay="0"/>
                                  </p:stCondLst>
                                  <p:childTnLst>
                                    <p:set>
                                      <p:cBhvr>
                                        <p:cTn id="139" dur="1" fill="hold">
                                          <p:stCondLst>
                                            <p:cond delay="0"/>
                                          </p:stCondLst>
                                        </p:cTn>
                                        <p:tgtEl>
                                          <p:spTgt spid="43"/>
                                        </p:tgtEl>
                                        <p:attrNameLst>
                                          <p:attrName>style.visibility</p:attrName>
                                        </p:attrNameLst>
                                      </p:cBhvr>
                                      <p:to>
                                        <p:strVal val="visible"/>
                                      </p:to>
                                    </p:set>
                                    <p:animEffect transition="in" filter="fade">
                                      <p:cBhvr>
                                        <p:cTn id="140" dur="500"/>
                                        <p:tgtEl>
                                          <p:spTgt spid="43"/>
                                        </p:tgtEl>
                                      </p:cBhvr>
                                    </p:animEffect>
                                  </p:childTnLst>
                                </p:cTn>
                              </p:par>
                            </p:childTnLst>
                          </p:cTn>
                        </p:par>
                        <p:par>
                          <p:cTn id="141" fill="hold">
                            <p:stCondLst>
                              <p:cond delay="500"/>
                            </p:stCondLst>
                            <p:childTnLst>
                              <p:par>
                                <p:cTn id="142" presetID="53" presetClass="entr" presetSubtype="16" fill="hold" grpId="0" nodeType="afterEffect">
                                  <p:stCondLst>
                                    <p:cond delay="0"/>
                                  </p:stCondLst>
                                  <p:childTnLst>
                                    <p:set>
                                      <p:cBhvr>
                                        <p:cTn id="143" dur="1" fill="hold">
                                          <p:stCondLst>
                                            <p:cond delay="0"/>
                                          </p:stCondLst>
                                        </p:cTn>
                                        <p:tgtEl>
                                          <p:spTgt spid="42"/>
                                        </p:tgtEl>
                                        <p:attrNameLst>
                                          <p:attrName>style.visibility</p:attrName>
                                        </p:attrNameLst>
                                      </p:cBhvr>
                                      <p:to>
                                        <p:strVal val="visible"/>
                                      </p:to>
                                    </p:set>
                                    <p:anim calcmode="lin" valueType="num">
                                      <p:cBhvr>
                                        <p:cTn id="144" dur="500" fill="hold"/>
                                        <p:tgtEl>
                                          <p:spTgt spid="42"/>
                                        </p:tgtEl>
                                        <p:attrNameLst>
                                          <p:attrName>ppt_w</p:attrName>
                                        </p:attrNameLst>
                                      </p:cBhvr>
                                      <p:tavLst>
                                        <p:tav tm="0">
                                          <p:val>
                                            <p:fltVal val="0"/>
                                          </p:val>
                                        </p:tav>
                                        <p:tav tm="100000">
                                          <p:val>
                                            <p:strVal val="#ppt_w"/>
                                          </p:val>
                                        </p:tav>
                                      </p:tavLst>
                                    </p:anim>
                                    <p:anim calcmode="lin" valueType="num">
                                      <p:cBhvr>
                                        <p:cTn id="145" dur="500" fill="hold"/>
                                        <p:tgtEl>
                                          <p:spTgt spid="42"/>
                                        </p:tgtEl>
                                        <p:attrNameLst>
                                          <p:attrName>ppt_h</p:attrName>
                                        </p:attrNameLst>
                                      </p:cBhvr>
                                      <p:tavLst>
                                        <p:tav tm="0">
                                          <p:val>
                                            <p:fltVal val="0"/>
                                          </p:val>
                                        </p:tav>
                                        <p:tav tm="100000">
                                          <p:val>
                                            <p:strVal val="#ppt_h"/>
                                          </p:val>
                                        </p:tav>
                                      </p:tavLst>
                                    </p:anim>
                                    <p:animEffect transition="in" filter="fade">
                                      <p:cBhvr>
                                        <p:cTn id="14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8" grpId="1"/>
      <p:bldP spid="9" grpId="0"/>
      <p:bldP spid="9" grpId="1"/>
      <p:bldP spid="10" grpId="0"/>
      <p:bldP spid="10" grpId="1"/>
      <p:bldP spid="11" grpId="0"/>
      <p:bldP spid="11" grpId="1"/>
      <p:bldP spid="4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a:extLst>
              <a:ext uri="{FF2B5EF4-FFF2-40B4-BE49-F238E27FC236}">
                <a16:creationId xmlns:a16="http://schemas.microsoft.com/office/drawing/2014/main" id="{11D76C64-46B8-4471-6185-91B2FF6F07F8}"/>
              </a:ext>
            </a:extLst>
          </p:cNvPr>
          <p:cNvSpPr txBox="1">
            <a:spLocks/>
          </p:cNvSpPr>
          <p:nvPr/>
        </p:nvSpPr>
        <p:spPr>
          <a:xfrm>
            <a:off x="979517" y="6361902"/>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7/23/2026</a:t>
            </a:fld>
            <a:endParaRPr lang="en-US" sz="1400" dirty="0">
              <a:latin typeface="NikoshBAN" panose="02000000000000000000" pitchFamily="2" charset="0"/>
              <a:cs typeface="NikoshBAN" panose="02000000000000000000" pitchFamily="2" charset="0"/>
            </a:endParaRPr>
          </a:p>
        </p:txBody>
      </p:sp>
      <p:sp>
        <p:nvSpPr>
          <p:cNvPr id="5" name="Slide Number Placeholder 3">
            <a:extLst>
              <a:ext uri="{FF2B5EF4-FFF2-40B4-BE49-F238E27FC236}">
                <a16:creationId xmlns:a16="http://schemas.microsoft.com/office/drawing/2014/main" id="{B6AE03CE-BE87-7AC8-CA00-7DD986EECC9A}"/>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6</a:t>
            </a:fld>
            <a:endParaRPr lang="en-US">
              <a:latin typeface="NikoshBAN" panose="02000000000000000000" pitchFamily="2" charset="0"/>
              <a:cs typeface="NikoshBAN" panose="02000000000000000000" pitchFamily="2" charset="0"/>
            </a:endParaRPr>
          </a:p>
        </p:txBody>
      </p:sp>
      <p:sp>
        <p:nvSpPr>
          <p:cNvPr id="6" name="Rectangle: Rounded Corners 1">
            <a:extLst>
              <a:ext uri="{FF2B5EF4-FFF2-40B4-BE49-F238E27FC236}">
                <a16:creationId xmlns:a16="http://schemas.microsoft.com/office/drawing/2014/main" id="{18E5D881-9479-6703-D332-A2706EB0C6DB}"/>
              </a:ext>
            </a:extLst>
          </p:cNvPr>
          <p:cNvSpPr/>
          <p:nvPr/>
        </p:nvSpPr>
        <p:spPr>
          <a:xfrm>
            <a:off x="2619093" y="346673"/>
            <a:ext cx="6171573" cy="944380"/>
          </a:xfrm>
          <a:prstGeom prst="roundRect">
            <a:avLst>
              <a:gd name="adj" fmla="val 50000"/>
            </a:avLst>
          </a:prstGeom>
          <a:gradFill>
            <a:gsLst>
              <a:gs pos="0">
                <a:srgbClr val="FF5050">
                  <a:alpha val="0"/>
                </a:srgbClr>
              </a:gs>
              <a:gs pos="61000">
                <a:schemeClr val="accent1">
                  <a:lumMod val="45000"/>
                  <a:lumOff val="55000"/>
                </a:schemeClr>
              </a:gs>
              <a:gs pos="83000">
                <a:schemeClr val="bg1">
                  <a:alpha val="19000"/>
                </a:schemeClr>
              </a:gs>
              <a:gs pos="100000">
                <a:schemeClr val="accent1">
                  <a:lumMod val="30000"/>
                  <a:lumOff val="70000"/>
                </a:schemeClr>
              </a:gs>
            </a:gsLst>
            <a:lin ang="5400000" scaled="1"/>
          </a:gradFill>
          <a:ln w="38100">
            <a:solidFill>
              <a:srgbClr val="66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ikoshBAN" panose="02000000000000000000" pitchFamily="2" charset="0"/>
              <a:cs typeface="NikoshBAN" panose="02000000000000000000" pitchFamily="2" charset="0"/>
            </a:endParaRPr>
          </a:p>
        </p:txBody>
      </p:sp>
      <p:sp>
        <p:nvSpPr>
          <p:cNvPr id="7" name="Rectangle 6">
            <a:extLst>
              <a:ext uri="{FF2B5EF4-FFF2-40B4-BE49-F238E27FC236}">
                <a16:creationId xmlns:a16="http://schemas.microsoft.com/office/drawing/2014/main" id="{F1314F79-BE4D-0183-5C9B-C0CCEFDDFD10}"/>
              </a:ext>
            </a:extLst>
          </p:cNvPr>
          <p:cNvSpPr/>
          <p:nvPr/>
        </p:nvSpPr>
        <p:spPr>
          <a:xfrm>
            <a:off x="3245491" y="346673"/>
            <a:ext cx="5545176" cy="923330"/>
          </a:xfrm>
          <a:prstGeom prst="rect">
            <a:avLst/>
          </a:prstGeom>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r>
              <a:rPr lang="bn-BD" sz="5400" dirty="0">
                <a:solidFill>
                  <a:schemeClr val="tx1">
                    <a:lumMod val="50000"/>
                    <a:lumOff val="50000"/>
                  </a:schemeClr>
                </a:solidFill>
                <a:latin typeface="NikoshBAN" panose="02000000000000000000" pitchFamily="2" charset="0"/>
                <a:cs typeface="NikoshBAN" panose="02000000000000000000" pitchFamily="2" charset="0"/>
              </a:rPr>
              <a:t>আ</a:t>
            </a:r>
            <a:r>
              <a:rPr lang="en-US" sz="5400" dirty="0">
                <a:solidFill>
                  <a:schemeClr val="tx1">
                    <a:lumMod val="50000"/>
                    <a:lumOff val="50000"/>
                  </a:schemeClr>
                </a:solidFill>
                <a:latin typeface="NikoshBAN" panose="02000000000000000000" pitchFamily="2" charset="0"/>
                <a:cs typeface="NikoshBAN" panose="02000000000000000000" pitchFamily="2" charset="0"/>
              </a:rPr>
              <a:t>জকের পাঠ</a:t>
            </a:r>
            <a:r>
              <a:rPr lang="bn-BD" sz="5400" dirty="0">
                <a:solidFill>
                  <a:schemeClr val="tx1">
                    <a:lumMod val="50000"/>
                    <a:lumOff val="50000"/>
                  </a:schemeClr>
                </a:solidFill>
                <a:latin typeface="NikoshBAN" panose="02000000000000000000" pitchFamily="2" charset="0"/>
                <a:cs typeface="NikoshBAN" panose="02000000000000000000" pitchFamily="2" charset="0"/>
              </a:rPr>
              <a:t>...</a:t>
            </a:r>
            <a:endParaRPr lang="en-US" sz="5400" dirty="0">
              <a:solidFill>
                <a:schemeClr val="tx1">
                  <a:lumMod val="50000"/>
                  <a:lumOff val="50000"/>
                </a:schemeClr>
              </a:solidFill>
              <a:latin typeface="NikoshBAN" panose="02000000000000000000" pitchFamily="2" charset="0"/>
              <a:cs typeface="NikoshBAN" panose="02000000000000000000" pitchFamily="2" charset="0"/>
            </a:endParaRPr>
          </a:p>
        </p:txBody>
      </p:sp>
      <p:pic>
        <p:nvPicPr>
          <p:cNvPr id="8" name="Picture 7">
            <a:extLst>
              <a:ext uri="{FF2B5EF4-FFF2-40B4-BE49-F238E27FC236}">
                <a16:creationId xmlns:a16="http://schemas.microsoft.com/office/drawing/2014/main" id="{DF7579D5-CAA5-1021-3EA6-B9DB1693FAD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93102" y="1291053"/>
            <a:ext cx="6679805" cy="5253412"/>
          </a:xfrm>
          <a:prstGeom prst="rect">
            <a:avLst/>
          </a:prstGeom>
        </p:spPr>
      </p:pic>
      <p:sp>
        <p:nvSpPr>
          <p:cNvPr id="9" name="Rectangle 8">
            <a:extLst>
              <a:ext uri="{FF2B5EF4-FFF2-40B4-BE49-F238E27FC236}">
                <a16:creationId xmlns:a16="http://schemas.microsoft.com/office/drawing/2014/main" id="{849BB273-D095-044E-7A58-6AACC8E73CA1}"/>
              </a:ext>
            </a:extLst>
          </p:cNvPr>
          <p:cNvSpPr/>
          <p:nvPr/>
        </p:nvSpPr>
        <p:spPr>
          <a:xfrm>
            <a:off x="2326380" y="2182854"/>
            <a:ext cx="7246527" cy="1446550"/>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8800" u="sng" dirty="0">
                <a:solidFill>
                  <a:schemeClr val="bg1"/>
                </a:solidFill>
                <a:latin typeface="NikoshBAN" panose="02000000000000000000" pitchFamily="2" charset="0"/>
                <a:cs typeface="NikoshBAN" panose="02000000000000000000" pitchFamily="2" charset="0"/>
              </a:rPr>
              <a:t>বৃত্ত   </a:t>
            </a:r>
          </a:p>
        </p:txBody>
      </p:sp>
      <p:pic>
        <p:nvPicPr>
          <p:cNvPr id="10" name="Picture 9">
            <a:extLst>
              <a:ext uri="{FF2B5EF4-FFF2-40B4-BE49-F238E27FC236}">
                <a16:creationId xmlns:a16="http://schemas.microsoft.com/office/drawing/2014/main" id="{F4519A9D-CACD-B973-7FBB-BFA1ECE97D1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45577" y="1979816"/>
            <a:ext cx="2145005" cy="2145005"/>
          </a:xfrm>
          <a:prstGeom prst="rect">
            <a:avLst/>
          </a:prstGeom>
        </p:spPr>
      </p:pic>
      <p:pic>
        <p:nvPicPr>
          <p:cNvPr id="11" name="Picture 10">
            <a:extLst>
              <a:ext uri="{FF2B5EF4-FFF2-40B4-BE49-F238E27FC236}">
                <a16:creationId xmlns:a16="http://schemas.microsoft.com/office/drawing/2014/main" id="{AECACED8-E958-91FD-091A-0E364888DAF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45577" y="2803157"/>
            <a:ext cx="2977155" cy="1804336"/>
          </a:xfrm>
          <a:prstGeom prst="rect">
            <a:avLst/>
          </a:prstGeom>
        </p:spPr>
      </p:pic>
    </p:spTree>
    <p:extLst>
      <p:ext uri="{BB962C8B-B14F-4D97-AF65-F5344CB8AC3E}">
        <p14:creationId xmlns:p14="http://schemas.microsoft.com/office/powerpoint/2010/main" val="29279191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par>
                                <p:cTn id="16" presetID="42"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par>
                          <p:cTn id="21" fill="hold">
                            <p:stCondLst>
                              <p:cond delay="1500"/>
                            </p:stCondLst>
                            <p:childTnLst>
                              <p:par>
                                <p:cTn id="22" presetID="6" presetClass="entr" presetSubtype="16"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ircle(in)">
                                      <p:cBhvr>
                                        <p:cTn id="24" dur="2000"/>
                                        <p:tgtEl>
                                          <p:spTgt spid="10"/>
                                        </p:tgtEl>
                                      </p:cBhvr>
                                    </p:animEffect>
                                  </p:childTnLst>
                                </p:cTn>
                              </p:par>
                            </p:childTnLst>
                          </p:cTn>
                        </p:par>
                        <p:par>
                          <p:cTn id="25" fill="hold">
                            <p:stCondLst>
                              <p:cond delay="3500"/>
                            </p:stCondLst>
                            <p:childTnLst>
                              <p:par>
                                <p:cTn id="26" presetID="53" presetClass="entr" presetSubtype="16"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1000" fill="hold"/>
                                        <p:tgtEl>
                                          <p:spTgt spid="9"/>
                                        </p:tgtEl>
                                        <p:attrNameLst>
                                          <p:attrName>ppt_w</p:attrName>
                                        </p:attrNameLst>
                                      </p:cBhvr>
                                      <p:tavLst>
                                        <p:tav tm="0">
                                          <p:val>
                                            <p:fltVal val="0"/>
                                          </p:val>
                                        </p:tav>
                                        <p:tav tm="100000">
                                          <p:val>
                                            <p:strVal val="#ppt_w"/>
                                          </p:val>
                                        </p:tav>
                                      </p:tavLst>
                                    </p:anim>
                                    <p:anim calcmode="lin" valueType="num">
                                      <p:cBhvr>
                                        <p:cTn id="29" dur="1000" fill="hold"/>
                                        <p:tgtEl>
                                          <p:spTgt spid="9"/>
                                        </p:tgtEl>
                                        <p:attrNameLst>
                                          <p:attrName>ppt_h</p:attrName>
                                        </p:attrNameLst>
                                      </p:cBhvr>
                                      <p:tavLst>
                                        <p:tav tm="0">
                                          <p:val>
                                            <p:fltVal val="0"/>
                                          </p:val>
                                        </p:tav>
                                        <p:tav tm="100000">
                                          <p:val>
                                            <p:strVal val="#ppt_h"/>
                                          </p:val>
                                        </p:tav>
                                      </p:tavLst>
                                    </p:anim>
                                    <p:animEffect transition="in" filter="fade">
                                      <p:cBhvr>
                                        <p:cTn id="30" dur="1000"/>
                                        <p:tgtEl>
                                          <p:spTgt spid="9"/>
                                        </p:tgtEl>
                                      </p:cBhvr>
                                    </p:animEffect>
                                  </p:childTnLst>
                                </p:cTn>
                              </p:par>
                              <p:par>
                                <p:cTn id="31" presetID="1"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63" presetClass="path" presetSubtype="0" accel="50000" decel="50000" fill="hold" nodeType="withEffect">
                                  <p:stCondLst>
                                    <p:cond delay="0"/>
                                  </p:stCondLst>
                                  <p:childTnLst>
                                    <p:animMotion origin="layout" path="M -4.375E-6 0.00625 L 0.09323 -0.00972 " pathEditMode="relative" rAng="0" ptsTypes="AA">
                                      <p:cBhvr>
                                        <p:cTn id="34" dur="2000" fill="hold"/>
                                        <p:tgtEl>
                                          <p:spTgt spid="11"/>
                                        </p:tgtEl>
                                        <p:attrNameLst>
                                          <p:attrName>ppt_x</p:attrName>
                                          <p:attrName>ppt_y</p:attrName>
                                        </p:attrNameLst>
                                      </p:cBhvr>
                                      <p:rCtr x="4661" y="-81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a:extLst>
              <a:ext uri="{FF2B5EF4-FFF2-40B4-BE49-F238E27FC236}">
                <a16:creationId xmlns:a16="http://schemas.microsoft.com/office/drawing/2014/main" id="{83D5B13F-C870-35E4-61B2-CBBB91FD875F}"/>
              </a:ext>
            </a:extLst>
          </p:cNvPr>
          <p:cNvSpPr txBox="1">
            <a:spLocks/>
          </p:cNvSpPr>
          <p:nvPr/>
        </p:nvSpPr>
        <p:spPr>
          <a:xfrm>
            <a:off x="2599141" y="7285639"/>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7/23/2026</a:t>
            </a:fld>
            <a:endParaRPr lang="en-US" sz="1400" dirty="0">
              <a:latin typeface="NikoshBAN" panose="02000000000000000000" pitchFamily="2" charset="0"/>
              <a:cs typeface="NikoshBAN" panose="02000000000000000000" pitchFamily="2" charset="0"/>
            </a:endParaRPr>
          </a:p>
        </p:txBody>
      </p:sp>
      <p:sp>
        <p:nvSpPr>
          <p:cNvPr id="5" name="Slide Number Placeholder 3">
            <a:extLst>
              <a:ext uri="{FF2B5EF4-FFF2-40B4-BE49-F238E27FC236}">
                <a16:creationId xmlns:a16="http://schemas.microsoft.com/office/drawing/2014/main" id="{C1650C83-1594-E1C8-1097-8F39659EBC93}"/>
              </a:ext>
            </a:extLst>
          </p:cNvPr>
          <p:cNvSpPr txBox="1">
            <a:spLocks/>
          </p:cNvSpPr>
          <p:nvPr/>
        </p:nvSpPr>
        <p:spPr>
          <a:xfrm>
            <a:off x="11517223" y="738743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7</a:t>
            </a:fld>
            <a:endParaRPr lang="en-US">
              <a:latin typeface="NikoshBAN" panose="02000000000000000000" pitchFamily="2" charset="0"/>
              <a:cs typeface="NikoshBAN" panose="02000000000000000000" pitchFamily="2" charset="0"/>
            </a:endParaRPr>
          </a:p>
        </p:txBody>
      </p:sp>
      <p:sp>
        <p:nvSpPr>
          <p:cNvPr id="6" name="Oval 5">
            <a:extLst>
              <a:ext uri="{FF2B5EF4-FFF2-40B4-BE49-F238E27FC236}">
                <a16:creationId xmlns:a16="http://schemas.microsoft.com/office/drawing/2014/main" id="{FC5F240B-9C20-8291-DB72-62DA6DD26A2C}"/>
              </a:ext>
            </a:extLst>
          </p:cNvPr>
          <p:cNvSpPr/>
          <p:nvPr/>
        </p:nvSpPr>
        <p:spPr>
          <a:xfrm>
            <a:off x="7394772" y="4205423"/>
            <a:ext cx="112542" cy="11254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C96EA19-04BC-ABF0-6574-58D01E416A2D}"/>
              </a:ext>
            </a:extLst>
          </p:cNvPr>
          <p:cNvSpPr/>
          <p:nvPr/>
        </p:nvSpPr>
        <p:spPr>
          <a:xfrm>
            <a:off x="7451043" y="2392371"/>
            <a:ext cx="274320" cy="27432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C275A4C-2B99-D761-8038-372157F3C681}"/>
              </a:ext>
            </a:extLst>
          </p:cNvPr>
          <p:cNvSpPr/>
          <p:nvPr/>
        </p:nvSpPr>
        <p:spPr>
          <a:xfrm>
            <a:off x="5769954" y="2529531"/>
            <a:ext cx="3474720" cy="3474720"/>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0A0BD77-1C01-58C7-4EF2-7536F3FACC5D}"/>
              </a:ext>
            </a:extLst>
          </p:cNvPr>
          <p:cNvSpPr/>
          <p:nvPr/>
        </p:nvSpPr>
        <p:spPr>
          <a:xfrm>
            <a:off x="1324433" y="291126"/>
            <a:ext cx="8309898" cy="110799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wrap="square">
            <a:spAutoFit/>
            <a:sp3d extrusionH="57150" contourW="12700">
              <a:bevelT w="171450" h="368300" prst="coolSlant"/>
              <a:contourClr>
                <a:srgbClr val="FF66FF"/>
              </a:contourClr>
            </a:sp3d>
          </a:bodyPr>
          <a:lstStyle/>
          <a:p>
            <a:pPr algn="ctr"/>
            <a:r>
              <a:rPr lang="en-US" sz="6600" dirty="0">
                <a:solidFill>
                  <a:srgbClr val="000000"/>
                </a:solidFill>
                <a:latin typeface="NikoshBAN" panose="02000000000000000000" pitchFamily="2" charset="0"/>
                <a:cs typeface="NikoshBAN" panose="02000000000000000000" pitchFamily="2" charset="0"/>
              </a:rPr>
              <a:t>বৃত্ত কাকে বলে?   </a:t>
            </a:r>
          </a:p>
        </p:txBody>
      </p:sp>
      <p:sp>
        <p:nvSpPr>
          <p:cNvPr id="12" name="TextBox 11">
            <a:extLst>
              <a:ext uri="{FF2B5EF4-FFF2-40B4-BE49-F238E27FC236}">
                <a16:creationId xmlns:a16="http://schemas.microsoft.com/office/drawing/2014/main" id="{14CCA6FF-3026-F033-D754-AB0D137B97E3}"/>
              </a:ext>
            </a:extLst>
          </p:cNvPr>
          <p:cNvSpPr txBox="1"/>
          <p:nvPr/>
        </p:nvSpPr>
        <p:spPr>
          <a:xfrm>
            <a:off x="728470" y="2101982"/>
            <a:ext cx="4200939" cy="3970318"/>
          </a:xfrm>
          <a:prstGeom prst="rect">
            <a:avLst/>
          </a:prstGeom>
          <a:noFill/>
        </p:spPr>
        <p:txBody>
          <a:bodyPr wrap="square">
            <a:spAutoFit/>
          </a:bodyPr>
          <a:lstStyle/>
          <a:p>
            <a:pPr algn="ct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একটি</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নির্দিষ্ট</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বিন্দুকে</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কেন্দ্র</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করে</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সর্বদা</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সমান</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দূরত্ব</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বজায়</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রেখে</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যে</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বক্ররেখা</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ঘুরে</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আসে</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তাকে</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বৃত্ত</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বলে</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val="41251738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 presetClass="path" presetSubtype="0" accel="50000" decel="50000" fill="hold" grpId="1" nodeType="withEffect">
                                  <p:stCondLst>
                                    <p:cond delay="0"/>
                                  </p:stCondLst>
                                  <p:childTnLst>
                                    <p:animMotion origin="layout" path="M -0.01341 -0.00462 C 0.06485 -0.01203 0.13217 0.09584 0.13633 0.2375 C 0.1405 0.37825 0.07995 0.49977 0.0017 0.50718 C -0.07669 0.51436 -0.14349 0.40463 -0.14765 0.26389 C -0.15182 0.12223 -0.09179 0.00255 -0.01341 -0.00462 Z " pathEditMode="relative" rAng="21420000" ptsTypes="AAAAA">
                                      <p:cBhvr>
                                        <p:cTn id="14" dur="3000" fill="hold"/>
                                        <p:tgtEl>
                                          <p:spTgt spid="7"/>
                                        </p:tgtEl>
                                        <p:attrNameLst>
                                          <p:attrName>ppt_x</p:attrName>
                                          <p:attrName>ppt_y</p:attrName>
                                        </p:attrNameLst>
                                      </p:cBhvr>
                                      <p:rCtr x="781" y="25579"/>
                                    </p:animMotion>
                                  </p:childTnLst>
                                </p:cTn>
                              </p:par>
                              <p:par>
                                <p:cTn id="15" presetID="21" presetClass="entr" presetSubtype="1" fill="hold" grpId="0" nodeType="withEffect">
                                  <p:stCondLst>
                                    <p:cond delay="500"/>
                                  </p:stCondLst>
                                  <p:childTnLst>
                                    <p:set>
                                      <p:cBhvr>
                                        <p:cTn id="16" dur="1" fill="hold">
                                          <p:stCondLst>
                                            <p:cond delay="0"/>
                                          </p:stCondLst>
                                        </p:cTn>
                                        <p:tgtEl>
                                          <p:spTgt spid="8"/>
                                        </p:tgtEl>
                                        <p:attrNameLst>
                                          <p:attrName>style.visibility</p:attrName>
                                        </p:attrNameLst>
                                      </p:cBhvr>
                                      <p:to>
                                        <p:strVal val="visible"/>
                                      </p:to>
                                    </p:set>
                                    <p:animEffect transition="in" filter="wheel(1)">
                                      <p:cBhvr>
                                        <p:cTn id="17" dur="2500"/>
                                        <p:tgtEl>
                                          <p:spTgt spid="8"/>
                                        </p:tgtEl>
                                      </p:cBhvr>
                                    </p:animEffect>
                                  </p:childTnLst>
                                </p:cTn>
                              </p:par>
                            </p:childTnLst>
                          </p:cTn>
                        </p:par>
                        <p:par>
                          <p:cTn id="18" fill="hold">
                            <p:stCondLst>
                              <p:cond delay="3000"/>
                            </p:stCondLst>
                            <p:childTnLst>
                              <p:par>
                                <p:cTn id="19" presetID="1" presetClass="emph" presetSubtype="2" fill="hold" nodeType="afterEffect">
                                  <p:stCondLst>
                                    <p:cond delay="0"/>
                                  </p:stCondLst>
                                  <p:childTnLst>
                                    <p:animClr clrSpc="rgb" dir="cw">
                                      <p:cBhvr>
                                        <p:cTn id="20" dur="2000" fill="hold"/>
                                        <p:tgtEl>
                                          <p:spTgt spid="8"/>
                                        </p:tgtEl>
                                        <p:attrNameLst>
                                          <p:attrName>fillcolor</p:attrName>
                                        </p:attrNameLst>
                                      </p:cBhvr>
                                      <p:to>
                                        <a:srgbClr val="9966FF"/>
                                      </p:to>
                                    </p:animClr>
                                    <p:set>
                                      <p:cBhvr>
                                        <p:cTn id="21" dur="2000" fill="hold"/>
                                        <p:tgtEl>
                                          <p:spTgt spid="8"/>
                                        </p:tgtEl>
                                        <p:attrNameLst>
                                          <p:attrName>fill.type</p:attrName>
                                        </p:attrNameLst>
                                      </p:cBhvr>
                                      <p:to>
                                        <p:strVal val="solid"/>
                                      </p:to>
                                    </p:set>
                                    <p:set>
                                      <p:cBhvr>
                                        <p:cTn id="22" dur="2000" fill="hold"/>
                                        <p:tgtEl>
                                          <p:spTgt spid="8"/>
                                        </p:tgtEl>
                                        <p:attrNameLst>
                                          <p:attrName>fill.on</p:attrName>
                                        </p:attrNameLst>
                                      </p:cBhvr>
                                      <p:to>
                                        <p:strVal val="true"/>
                                      </p:to>
                                    </p:set>
                                  </p:childTnLst>
                                </p:cTn>
                              </p:par>
                              <p:par>
                                <p:cTn id="23" presetID="53" presetClass="exit" presetSubtype="32" fill="hold" grpId="2" nodeType="withEffect">
                                  <p:stCondLst>
                                    <p:cond delay="0"/>
                                  </p:stCondLst>
                                  <p:childTnLst>
                                    <p:anim calcmode="lin" valueType="num">
                                      <p:cBhvr>
                                        <p:cTn id="24" dur="500"/>
                                        <p:tgtEl>
                                          <p:spTgt spid="7"/>
                                        </p:tgtEl>
                                        <p:attrNameLst>
                                          <p:attrName>ppt_w</p:attrName>
                                        </p:attrNameLst>
                                      </p:cBhvr>
                                      <p:tavLst>
                                        <p:tav tm="0">
                                          <p:val>
                                            <p:strVal val="ppt_w"/>
                                          </p:val>
                                        </p:tav>
                                        <p:tav tm="100000">
                                          <p:val>
                                            <p:fltVal val="0"/>
                                          </p:val>
                                        </p:tav>
                                      </p:tavLst>
                                    </p:anim>
                                    <p:anim calcmode="lin" valueType="num">
                                      <p:cBhvr>
                                        <p:cTn id="25" dur="500"/>
                                        <p:tgtEl>
                                          <p:spTgt spid="7"/>
                                        </p:tgtEl>
                                        <p:attrNameLst>
                                          <p:attrName>ppt_h</p:attrName>
                                        </p:attrNameLst>
                                      </p:cBhvr>
                                      <p:tavLst>
                                        <p:tav tm="0">
                                          <p:val>
                                            <p:strVal val="ppt_h"/>
                                          </p:val>
                                        </p:tav>
                                        <p:tav tm="100000">
                                          <p:val>
                                            <p:fltVal val="0"/>
                                          </p:val>
                                        </p:tav>
                                      </p:tavLst>
                                    </p:anim>
                                    <p:animEffect transition="out" filter="fade">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1000" fill="hold"/>
                                        <p:tgtEl>
                                          <p:spTgt spid="9"/>
                                        </p:tgtEl>
                                        <p:attrNameLst>
                                          <p:attrName>ppt_w</p:attrName>
                                        </p:attrNameLst>
                                      </p:cBhvr>
                                      <p:tavLst>
                                        <p:tav tm="0">
                                          <p:val>
                                            <p:fltVal val="0"/>
                                          </p:val>
                                        </p:tav>
                                        <p:tav tm="100000">
                                          <p:val>
                                            <p:strVal val="#ppt_w"/>
                                          </p:val>
                                        </p:tav>
                                      </p:tavLst>
                                    </p:anim>
                                    <p:anim calcmode="lin" valueType="num">
                                      <p:cBhvr>
                                        <p:cTn id="33" dur="1000" fill="hold"/>
                                        <p:tgtEl>
                                          <p:spTgt spid="9"/>
                                        </p:tgtEl>
                                        <p:attrNameLst>
                                          <p:attrName>ppt_h</p:attrName>
                                        </p:attrNameLst>
                                      </p:cBhvr>
                                      <p:tavLst>
                                        <p:tav tm="0">
                                          <p:val>
                                            <p:fltVal val="0"/>
                                          </p:val>
                                        </p:tav>
                                        <p:tav tm="100000">
                                          <p:val>
                                            <p:strVal val="#ppt_h"/>
                                          </p:val>
                                        </p:tav>
                                      </p:tavLst>
                                    </p:anim>
                                    <p:animEffect transition="in" filter="fade">
                                      <p:cBhvr>
                                        <p:cTn id="34" dur="10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1000"/>
                                        <p:tgtEl>
                                          <p:spTgt spid="12"/>
                                        </p:tgtEl>
                                      </p:cBhvr>
                                    </p:animEffect>
                                    <p:anim calcmode="lin" valueType="num">
                                      <p:cBhvr>
                                        <p:cTn id="40" dur="1000" fill="hold"/>
                                        <p:tgtEl>
                                          <p:spTgt spid="12"/>
                                        </p:tgtEl>
                                        <p:attrNameLst>
                                          <p:attrName>ppt_x</p:attrName>
                                        </p:attrNameLst>
                                      </p:cBhvr>
                                      <p:tavLst>
                                        <p:tav tm="0">
                                          <p:val>
                                            <p:strVal val="#ppt_x"/>
                                          </p:val>
                                        </p:tav>
                                        <p:tav tm="100000">
                                          <p:val>
                                            <p:strVal val="#ppt_x"/>
                                          </p:val>
                                        </p:tav>
                                      </p:tavLst>
                                    </p:anim>
                                    <p:anim calcmode="lin" valueType="num">
                                      <p:cBhvr>
                                        <p:cTn id="4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7" grpId="2" animBg="1"/>
      <p:bldP spid="8" grpId="0" animBg="1"/>
      <p:bldP spid="9" grpId="0" animBg="1"/>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a:extLst>
              <a:ext uri="{FF2B5EF4-FFF2-40B4-BE49-F238E27FC236}">
                <a16:creationId xmlns:a16="http://schemas.microsoft.com/office/drawing/2014/main" id="{2EAC018E-A866-AE50-0A5D-094B2290C764}"/>
              </a:ext>
            </a:extLst>
          </p:cNvPr>
          <p:cNvSpPr txBox="1">
            <a:spLocks/>
          </p:cNvSpPr>
          <p:nvPr/>
        </p:nvSpPr>
        <p:spPr>
          <a:xfrm>
            <a:off x="1001677" y="6362282"/>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7/23/2026</a:t>
            </a:fld>
            <a:endParaRPr lang="en-US" sz="1400" dirty="0">
              <a:latin typeface="NikoshBAN" panose="02000000000000000000" pitchFamily="2" charset="0"/>
              <a:cs typeface="NikoshBAN" panose="02000000000000000000" pitchFamily="2" charset="0"/>
            </a:endParaRPr>
          </a:p>
        </p:txBody>
      </p:sp>
      <p:sp>
        <p:nvSpPr>
          <p:cNvPr id="5" name="Slide Number Placeholder 3">
            <a:extLst>
              <a:ext uri="{FF2B5EF4-FFF2-40B4-BE49-F238E27FC236}">
                <a16:creationId xmlns:a16="http://schemas.microsoft.com/office/drawing/2014/main" id="{D6E5082E-3402-EE42-368A-591BA8753781}"/>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8</a:t>
            </a:fld>
            <a:endParaRPr lang="en-US">
              <a:latin typeface="NikoshBAN" panose="02000000000000000000" pitchFamily="2" charset="0"/>
              <a:cs typeface="NikoshBAN" panose="02000000000000000000" pitchFamily="2" charset="0"/>
            </a:endParaRPr>
          </a:p>
        </p:txBody>
      </p:sp>
      <p:sp>
        <p:nvSpPr>
          <p:cNvPr id="6" name="Rectangle: Rounded Corners 20">
            <a:extLst>
              <a:ext uri="{FF2B5EF4-FFF2-40B4-BE49-F238E27FC236}">
                <a16:creationId xmlns:a16="http://schemas.microsoft.com/office/drawing/2014/main" id="{84BC7A4E-2E76-FDB5-7770-E0BBDE7E1419}"/>
              </a:ext>
            </a:extLst>
          </p:cNvPr>
          <p:cNvSpPr/>
          <p:nvPr/>
        </p:nvSpPr>
        <p:spPr>
          <a:xfrm>
            <a:off x="1638925" y="505575"/>
            <a:ext cx="8914150" cy="788630"/>
          </a:xfrm>
          <a:prstGeom prst="roundRect">
            <a:avLst>
              <a:gd name="adj" fmla="val 50000"/>
            </a:avLst>
          </a:prstGeom>
          <a:gradFill>
            <a:gsLst>
              <a:gs pos="0">
                <a:srgbClr val="FF5050">
                  <a:alpha val="0"/>
                </a:srgbClr>
              </a:gs>
              <a:gs pos="61000">
                <a:schemeClr val="accent1">
                  <a:lumMod val="45000"/>
                  <a:lumOff val="55000"/>
                </a:schemeClr>
              </a:gs>
              <a:gs pos="83000">
                <a:schemeClr val="bg1">
                  <a:alpha val="19000"/>
                </a:schemeClr>
              </a:gs>
              <a:gs pos="100000">
                <a:schemeClr val="accent1">
                  <a:lumMod val="30000"/>
                  <a:lumOff val="70000"/>
                </a:schemeClr>
              </a:gs>
            </a:gsLst>
            <a:lin ang="5400000" scaled="1"/>
          </a:gradFill>
          <a:ln w="38100">
            <a:solidFill>
              <a:srgbClr val="66FFFF"/>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ikoshBAN" panose="02000000000000000000" pitchFamily="2" charset="0"/>
              <a:cs typeface="NikoshBAN" panose="02000000000000000000" pitchFamily="2" charset="0"/>
            </a:endParaRPr>
          </a:p>
        </p:txBody>
      </p:sp>
      <p:sp>
        <p:nvSpPr>
          <p:cNvPr id="7" name="Oval 6">
            <a:extLst>
              <a:ext uri="{FF2B5EF4-FFF2-40B4-BE49-F238E27FC236}">
                <a16:creationId xmlns:a16="http://schemas.microsoft.com/office/drawing/2014/main" id="{A82DA17C-29F3-B8BF-4F8C-5B88292062E6}"/>
              </a:ext>
            </a:extLst>
          </p:cNvPr>
          <p:cNvSpPr/>
          <p:nvPr/>
        </p:nvSpPr>
        <p:spPr>
          <a:xfrm>
            <a:off x="1238313" y="2398808"/>
            <a:ext cx="4136817" cy="3970409"/>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F078278C-45FF-2EF6-124D-60ABAEA35957}"/>
              </a:ext>
            </a:extLst>
          </p:cNvPr>
          <p:cNvGrpSpPr/>
          <p:nvPr/>
        </p:nvGrpSpPr>
        <p:grpSpPr>
          <a:xfrm>
            <a:off x="3004458" y="2246810"/>
            <a:ext cx="548640" cy="4611190"/>
            <a:chOff x="3004458" y="2246810"/>
            <a:chExt cx="548640" cy="4611190"/>
          </a:xfrm>
        </p:grpSpPr>
        <p:sp>
          <p:nvSpPr>
            <p:cNvPr id="9" name="Rectangle 8">
              <a:extLst>
                <a:ext uri="{FF2B5EF4-FFF2-40B4-BE49-F238E27FC236}">
                  <a16:creationId xmlns:a16="http://schemas.microsoft.com/office/drawing/2014/main" id="{124BD24B-819D-B611-15F1-94E227000141}"/>
                </a:ext>
              </a:extLst>
            </p:cNvPr>
            <p:cNvSpPr/>
            <p:nvPr/>
          </p:nvSpPr>
          <p:spPr>
            <a:xfrm>
              <a:off x="3004458" y="2246810"/>
              <a:ext cx="548640" cy="2297055"/>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E5E1E24-113A-23A9-FFA0-55DD2FFEE790}"/>
                </a:ext>
              </a:extLst>
            </p:cNvPr>
            <p:cNvSpPr/>
            <p:nvPr/>
          </p:nvSpPr>
          <p:spPr>
            <a:xfrm>
              <a:off x="3004458" y="4560945"/>
              <a:ext cx="548640" cy="22970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A9ADAFB7-61A9-007B-0866-F6EF1DFD53E9}"/>
                </a:ext>
              </a:extLst>
            </p:cNvPr>
            <p:cNvGrpSpPr/>
            <p:nvPr/>
          </p:nvGrpSpPr>
          <p:grpSpPr>
            <a:xfrm>
              <a:off x="3179299" y="2363372"/>
              <a:ext cx="168812" cy="168812"/>
              <a:chOff x="4853354" y="1463040"/>
              <a:chExt cx="168812" cy="168812"/>
            </a:xfrm>
          </p:grpSpPr>
          <p:sp>
            <p:nvSpPr>
              <p:cNvPr id="12" name="Oval 11">
                <a:extLst>
                  <a:ext uri="{FF2B5EF4-FFF2-40B4-BE49-F238E27FC236}">
                    <a16:creationId xmlns:a16="http://schemas.microsoft.com/office/drawing/2014/main" id="{574B7282-A7E8-E4C8-4DC8-AF88D7136002}"/>
                  </a:ext>
                </a:extLst>
              </p:cNvPr>
              <p:cNvSpPr/>
              <p:nvPr/>
            </p:nvSpPr>
            <p:spPr>
              <a:xfrm>
                <a:off x="4853354" y="1463040"/>
                <a:ext cx="168812" cy="16881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31A0043B-11ED-BDAB-5027-1D9B4984B21D}"/>
                  </a:ext>
                </a:extLst>
              </p:cNvPr>
              <p:cNvSpPr/>
              <p:nvPr/>
            </p:nvSpPr>
            <p:spPr>
              <a:xfrm>
                <a:off x="4881488" y="1477107"/>
                <a:ext cx="140678" cy="14067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pic>
        <p:nvPicPr>
          <p:cNvPr id="14" name="Picture 13">
            <a:extLst>
              <a:ext uri="{FF2B5EF4-FFF2-40B4-BE49-F238E27FC236}">
                <a16:creationId xmlns:a16="http://schemas.microsoft.com/office/drawing/2014/main" id="{FD8B0778-A079-D8DB-4096-993C61889608}"/>
              </a:ext>
            </a:extLst>
          </p:cNvPr>
          <p:cNvPicPr>
            <a:picLocks noChangeAspect="1"/>
          </p:cNvPicPr>
          <p:nvPr/>
        </p:nvPicPr>
        <p:blipFill>
          <a:blip r:embed="rId2" cstate="email">
            <a:extLst>
              <a:ext uri="{BEBA8EAE-BF5A-486C-A8C5-ECC9F3942E4B}">
                <a14:imgProps xmlns:a14="http://schemas.microsoft.com/office/drawing/2010/main">
                  <a14:imgLayer r:embed="rId3">
                    <a14:imgEffect>
                      <a14:backgroundRemoval t="3057" b="95415" l="2188" r="98438">
                        <a14:foregroundMark x1="29063" y1="14192" x2="29063" y2="14192"/>
                      </a14:backgroundRemoval>
                    </a14:imgEffect>
                  </a14:imgLayer>
                </a14:imgProps>
              </a:ext>
              <a:ext uri="{28A0092B-C50C-407E-A947-70E740481C1C}">
                <a14:useLocalDpi xmlns:a14="http://schemas.microsoft.com/office/drawing/2010/main"/>
              </a:ext>
            </a:extLst>
          </a:blip>
          <a:stretch>
            <a:fillRect/>
          </a:stretch>
        </p:blipFill>
        <p:spPr>
          <a:xfrm>
            <a:off x="2743199" y="3683949"/>
            <a:ext cx="628357" cy="899336"/>
          </a:xfrm>
          <a:prstGeom prst="rect">
            <a:avLst/>
          </a:prstGeom>
        </p:spPr>
      </p:pic>
      <p:grpSp>
        <p:nvGrpSpPr>
          <p:cNvPr id="15" name="Group 14">
            <a:extLst>
              <a:ext uri="{FF2B5EF4-FFF2-40B4-BE49-F238E27FC236}">
                <a16:creationId xmlns:a16="http://schemas.microsoft.com/office/drawing/2014/main" id="{0A024C0C-D077-2663-5536-92438A5CF90C}"/>
              </a:ext>
            </a:extLst>
          </p:cNvPr>
          <p:cNvGrpSpPr/>
          <p:nvPr/>
        </p:nvGrpSpPr>
        <p:grpSpPr>
          <a:xfrm>
            <a:off x="3159007" y="818000"/>
            <a:ext cx="1691631" cy="3430520"/>
            <a:chOff x="8438661" y="880984"/>
            <a:chExt cx="1691631" cy="3430520"/>
          </a:xfrm>
        </p:grpSpPr>
        <p:pic>
          <p:nvPicPr>
            <p:cNvPr id="16" name="Picture 15" descr="kk.jpg">
              <a:extLst>
                <a:ext uri="{FF2B5EF4-FFF2-40B4-BE49-F238E27FC236}">
                  <a16:creationId xmlns:a16="http://schemas.microsoft.com/office/drawing/2014/main" id="{726D0D35-8C67-31F5-D825-B65CE5ACB3DB}"/>
                </a:ext>
              </a:extLst>
            </p:cNvPr>
            <p:cNvPicPr>
              <a:picLocks noChangeAspect="1"/>
            </p:cNvPicPr>
            <p:nvPr/>
          </p:nvPicPr>
          <p:blipFill rotWithShape="1">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438661" y="880984"/>
              <a:ext cx="1691631" cy="1715260"/>
            </a:xfrm>
            <a:prstGeom prst="rect">
              <a:avLst/>
            </a:prstGeom>
          </p:spPr>
        </p:pic>
        <p:pic>
          <p:nvPicPr>
            <p:cNvPr id="17" name="Picture 16" descr="kk.jpg">
              <a:extLst>
                <a:ext uri="{FF2B5EF4-FFF2-40B4-BE49-F238E27FC236}">
                  <a16:creationId xmlns:a16="http://schemas.microsoft.com/office/drawing/2014/main" id="{5ED3C964-5679-111C-6BDB-CD3187D0ED89}"/>
                </a:ext>
              </a:extLst>
            </p:cNvPr>
            <p:cNvPicPr>
              <a:picLocks noChangeAspect="1"/>
            </p:cNvPicPr>
            <p:nvPr/>
          </p:nvPicPr>
          <p:blipFill rotWithShape="1">
            <a:blip r:embed="rId5" cstate="email">
              <a:clrChange>
                <a:clrFrom>
                  <a:srgbClr val="FFFFFF"/>
                </a:clrFrom>
                <a:clrTo>
                  <a:srgbClr val="FFFFFF">
                    <a:alpha val="0"/>
                  </a:srgbClr>
                </a:clrTo>
              </a:clrChange>
              <a:biLevel thresh="25000"/>
              <a:extLst>
                <a:ext uri="{BEBA8EAE-BF5A-486C-A8C5-ECC9F3942E4B}">
                  <a14:imgProps xmlns:a14="http://schemas.microsoft.com/office/drawing/2010/main">
                    <a14:imgLayer r:embed="rId6">
                      <a14:imgEffect>
                        <a14:backgroundRemoval t="10000" b="90000" l="10000" r="90000">
                          <a14:backgroundMark x1="49541" y1="80909" x2="49541" y2="80909"/>
                          <a14:backgroundMark x1="59633" y1="82727" x2="59633" y2="82727"/>
                          <a14:backgroundMark x1="68807" y1="82727" x2="68807" y2="82727"/>
                          <a14:backgroundMark x1="77982" y1="85455" x2="77982" y2="85455"/>
                          <a14:backgroundMark x1="41284" y1="56364" x2="41284" y2="56364"/>
                          <a14:backgroundMark x1="55046" y1="56364" x2="55046" y2="56364"/>
                          <a14:backgroundMark x1="59633" y1="50000" x2="59633" y2="50000"/>
                          <a14:backgroundMark x1="70642" y1="51818" x2="70642" y2="51818"/>
                          <a14:backgroundMark x1="81651" y1="57273" x2="81651" y2="57273"/>
                        </a14:backgroundRemoval>
                      </a14:imgEffect>
                      <a14:imgEffect>
                        <a14:saturation sat="0"/>
                      </a14:imgEffect>
                      <a14:imgEffect>
                        <a14:brightnessContrast bright="40000" contrast="-40000"/>
                      </a14:imgEffect>
                    </a14:imgLayer>
                  </a14:imgProps>
                </a:ext>
                <a:ext uri="{28A0092B-C50C-407E-A947-70E740481C1C}">
                  <a14:useLocalDpi xmlns:a14="http://schemas.microsoft.com/office/drawing/2010/main"/>
                </a:ext>
              </a:extLst>
            </a:blip>
            <a:srcRect/>
            <a:stretch/>
          </p:blipFill>
          <p:spPr>
            <a:xfrm>
              <a:off x="8438661" y="2596244"/>
              <a:ext cx="1691631" cy="1715260"/>
            </a:xfrm>
            <a:prstGeom prst="rect">
              <a:avLst/>
            </a:prstGeom>
          </p:spPr>
        </p:pic>
      </p:grpSp>
      <p:sp>
        <p:nvSpPr>
          <p:cNvPr id="18" name="Rectangle 17">
            <a:extLst>
              <a:ext uri="{FF2B5EF4-FFF2-40B4-BE49-F238E27FC236}">
                <a16:creationId xmlns:a16="http://schemas.microsoft.com/office/drawing/2014/main" id="{64A20410-21D3-1CC9-F27F-F944400E8CDA}"/>
              </a:ext>
            </a:extLst>
          </p:cNvPr>
          <p:cNvSpPr/>
          <p:nvPr/>
        </p:nvSpPr>
        <p:spPr>
          <a:xfrm>
            <a:off x="5899623" y="1687352"/>
            <a:ext cx="5752581" cy="3662541"/>
          </a:xfrm>
          <a:prstGeom prst="rect">
            <a:avLst/>
          </a:prstGeom>
          <a:noFill/>
          <a:scene3d>
            <a:camera prst="orthographicFront"/>
            <a:lightRig rig="threePt" dir="t"/>
          </a:scene3d>
          <a:sp3d>
            <a:bevelT w="0" h="514350"/>
          </a:sp3d>
        </p:spPr>
        <p:txBody>
          <a:bodyPr wrap="square">
            <a:spAutoFit/>
            <a:sp3d extrusionH="57150" contourW="12700">
              <a:bevelT w="171450" h="368300" prst="coolSlant"/>
              <a:contourClr>
                <a:srgbClr val="FF66FF"/>
              </a:contourClr>
            </a:sp3d>
          </a:bodyPr>
          <a:lstStyle/>
          <a:p>
            <a:pPr algn="ctr"/>
            <a:r>
              <a:rPr lang="en-US" sz="2800" dirty="0">
                <a:latin typeface="NikoshBAN" panose="02000000000000000000" pitchFamily="2" charset="0"/>
                <a:cs typeface="NikoshBAN" panose="02000000000000000000" pitchFamily="2" charset="0"/>
              </a:rPr>
              <a:t>এক টুকরো কাগজকে ভাঁজ করে এক এক প্রান্তে একটি ছোট ছিদ্র করি। আয়তকার কাগজের টুকরোটি পৃষ্ঠার উপর রেখে এর এক প্রান্ত পুশপিন দিয়ে আটকে দেই। অপর প্রান্তে ছিদ্রের মধ্যে পেন্সিল স্থাপন করে চারদিকে ঘুরাই। এভাবে আমরা সহজেই একটি বৃত্ত আঁকতে পারি।   </a:t>
            </a:r>
            <a:r>
              <a:rPr lang="en-US" sz="3600" dirty="0">
                <a:latin typeface="NikoshBAN" panose="02000000000000000000" pitchFamily="2" charset="0"/>
                <a:cs typeface="NikoshBAN" panose="02000000000000000000" pitchFamily="2" charset="0"/>
              </a:rPr>
              <a:t>   </a:t>
            </a:r>
          </a:p>
        </p:txBody>
      </p:sp>
      <p:grpSp>
        <p:nvGrpSpPr>
          <p:cNvPr id="19" name="Group 18">
            <a:extLst>
              <a:ext uri="{FF2B5EF4-FFF2-40B4-BE49-F238E27FC236}">
                <a16:creationId xmlns:a16="http://schemas.microsoft.com/office/drawing/2014/main" id="{E982EBEC-2D5B-FF94-EB07-8E5FCD8F0151}"/>
              </a:ext>
            </a:extLst>
          </p:cNvPr>
          <p:cNvGrpSpPr/>
          <p:nvPr/>
        </p:nvGrpSpPr>
        <p:grpSpPr>
          <a:xfrm>
            <a:off x="1507418" y="505575"/>
            <a:ext cx="9177163" cy="774562"/>
            <a:chOff x="1507418" y="505575"/>
            <a:chExt cx="9177163" cy="774562"/>
          </a:xfrm>
        </p:grpSpPr>
        <p:sp>
          <p:nvSpPr>
            <p:cNvPr id="20" name="Rectangle 19">
              <a:extLst>
                <a:ext uri="{FF2B5EF4-FFF2-40B4-BE49-F238E27FC236}">
                  <a16:creationId xmlns:a16="http://schemas.microsoft.com/office/drawing/2014/main" id="{3AF489A0-7253-2156-97EC-1446CA56D314}"/>
                </a:ext>
              </a:extLst>
            </p:cNvPr>
            <p:cNvSpPr/>
            <p:nvPr/>
          </p:nvSpPr>
          <p:spPr>
            <a:xfrm>
              <a:off x="1507418" y="539907"/>
              <a:ext cx="9177163" cy="584775"/>
            </a:xfrm>
            <a:prstGeom prst="rect">
              <a:avLst/>
            </a:prstGeom>
            <a:noFill/>
            <a:ln>
              <a:noFill/>
            </a:ln>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200" dirty="0">
                  <a:latin typeface="NikoshBAN" panose="02000000000000000000" pitchFamily="2" charset="0"/>
                  <a:cs typeface="NikoshBAN" panose="02000000000000000000" pitchFamily="2" charset="0"/>
                </a:rPr>
                <a:t>এসো দেখি কীভাবে সহজেই একটি </a:t>
              </a:r>
              <a:r>
                <a:rPr lang="en-US" sz="3200" dirty="0" err="1">
                  <a:latin typeface="NikoshBAN" panose="02000000000000000000" pitchFamily="2" charset="0"/>
                  <a:cs typeface="NikoshBAN" panose="02000000000000000000" pitchFamily="2" charset="0"/>
                </a:rPr>
                <a:t>বৃত্ত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আঁকা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যায়</a:t>
              </a:r>
              <a:r>
                <a:rPr lang="en-US" sz="3200" dirty="0">
                  <a:latin typeface="NikoshBAN" panose="02000000000000000000" pitchFamily="2" charset="0"/>
                  <a:cs typeface="NikoshBAN" panose="02000000000000000000" pitchFamily="2" charset="0"/>
                </a:rPr>
                <a:t>    </a:t>
              </a:r>
            </a:p>
          </p:txBody>
        </p:sp>
        <p:sp>
          <p:nvSpPr>
            <p:cNvPr id="21" name="Rectangle 20">
              <a:extLst>
                <a:ext uri="{FF2B5EF4-FFF2-40B4-BE49-F238E27FC236}">
                  <a16:creationId xmlns:a16="http://schemas.microsoft.com/office/drawing/2014/main" id="{F107F3F7-55EA-D84C-35F5-BB28F6E1E713}"/>
                </a:ext>
              </a:extLst>
            </p:cNvPr>
            <p:cNvSpPr/>
            <p:nvPr/>
          </p:nvSpPr>
          <p:spPr>
            <a:xfrm>
              <a:off x="1705696" y="505575"/>
              <a:ext cx="8847379" cy="77456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grpSp>
    </p:spTree>
    <p:extLst>
      <p:ext uri="{BB962C8B-B14F-4D97-AF65-F5344CB8AC3E}">
        <p14:creationId xmlns:p14="http://schemas.microsoft.com/office/powerpoint/2010/main" val="13449992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000" fill="hold"/>
                                        <p:tgtEl>
                                          <p:spTgt spid="8"/>
                                        </p:tgtEl>
                                        <p:attrNameLst>
                                          <p:attrName>ppt_x</p:attrName>
                                        </p:attrNameLst>
                                      </p:cBhvr>
                                      <p:tavLst>
                                        <p:tav tm="0">
                                          <p:val>
                                            <p:strVal val="0-#ppt_w/2"/>
                                          </p:val>
                                        </p:tav>
                                        <p:tav tm="100000">
                                          <p:val>
                                            <p:strVal val="#ppt_x"/>
                                          </p:val>
                                        </p:tav>
                                      </p:tavLst>
                                    </p:anim>
                                    <p:anim calcmode="lin" valueType="num">
                                      <p:cBhvr additive="base">
                                        <p:cTn id="20" dur="1000" fill="hold"/>
                                        <p:tgtEl>
                                          <p:spTgt spid="8"/>
                                        </p:tgtEl>
                                        <p:attrNameLst>
                                          <p:attrName>ppt_y</p:attrName>
                                        </p:attrNameLst>
                                      </p:cBhvr>
                                      <p:tavLst>
                                        <p:tav tm="0">
                                          <p:val>
                                            <p:strVal val="0-#ppt_h/2"/>
                                          </p:val>
                                        </p:tav>
                                        <p:tav tm="100000">
                                          <p:val>
                                            <p:strVal val="#ppt_y"/>
                                          </p:val>
                                        </p:tav>
                                      </p:tavLst>
                                    </p:anim>
                                  </p:childTnLst>
                                </p:cTn>
                              </p:par>
                            </p:childTnLst>
                          </p:cTn>
                        </p:par>
                        <p:par>
                          <p:cTn id="21" fill="hold">
                            <p:stCondLst>
                              <p:cond delay="1000"/>
                            </p:stCondLst>
                            <p:childTnLst>
                              <p:par>
                                <p:cTn id="22" presetID="22" presetClass="entr" presetSubtype="1"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up)">
                                      <p:cBhvr>
                                        <p:cTn id="24" dur="500"/>
                                        <p:tgtEl>
                                          <p:spTgt spid="14"/>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par>
                          <p:cTn id="29" fill="hold">
                            <p:stCondLst>
                              <p:cond delay="2000"/>
                            </p:stCondLst>
                            <p:childTnLst>
                              <p:par>
                                <p:cTn id="30" presetID="1" presetClass="path" presetSubtype="0" fill="hold" nodeType="afterEffect">
                                  <p:stCondLst>
                                    <p:cond delay="0"/>
                                  </p:stCondLst>
                                  <p:childTnLst>
                                    <p:animMotion origin="layout" path="M 2.70833E-6 -1.11111E-6 C 0.07982 -0.01944 0.17109 0.13681 0.17109 0.30602 C 0.17109 0.47546 0.09427 0.6132 2.70833E-6 0.6132 C -0.0944 0.6132 -0.17045 0.47546 -0.17045 0.30602 C -0.17045 0.13681 -0.07982 0.01921 2.70833E-6 -1.11111E-6 Z " pathEditMode="relative" rAng="0" ptsTypes="AAAAA">
                                      <p:cBhvr>
                                        <p:cTn id="31" dur="4000" fill="hold"/>
                                        <p:tgtEl>
                                          <p:spTgt spid="15"/>
                                        </p:tgtEl>
                                        <p:attrNameLst>
                                          <p:attrName>ppt_x</p:attrName>
                                          <p:attrName>ppt_y</p:attrName>
                                        </p:attrNameLst>
                                      </p:cBhvr>
                                      <p:rCtr x="26" y="30556"/>
                                    </p:animMotion>
                                  </p:childTnLst>
                                </p:cTn>
                              </p:par>
                              <p:par>
                                <p:cTn id="32" presetID="8" presetClass="emph" presetSubtype="0" fill="hold" nodeType="withEffect">
                                  <p:stCondLst>
                                    <p:cond delay="0"/>
                                  </p:stCondLst>
                                  <p:childTnLst>
                                    <p:animRot by="21600000">
                                      <p:cBhvr>
                                        <p:cTn id="33" dur="4000" fill="hold"/>
                                        <p:tgtEl>
                                          <p:spTgt spid="8"/>
                                        </p:tgtEl>
                                        <p:attrNameLst>
                                          <p:attrName>r</p:attrName>
                                        </p:attrNameLst>
                                      </p:cBhvr>
                                    </p:animRot>
                                  </p:childTnLst>
                                  <p:subTnLst>
                                    <p:set>
                                      <p:cBhvr override="childStyle">
                                        <p:cTn dur="1" fill="hold" display="0" masterRel="sameClick" afterEffect="1">
                                          <p:stCondLst>
                                            <p:cond evt="end" delay="0">
                                              <p:tn val="32"/>
                                            </p:cond>
                                          </p:stCondLst>
                                        </p:cTn>
                                        <p:tgtEl>
                                          <p:spTgt spid="8"/>
                                        </p:tgtEl>
                                        <p:attrNameLst>
                                          <p:attrName>style.visibility</p:attrName>
                                        </p:attrNameLst>
                                      </p:cBhvr>
                                      <p:to>
                                        <p:strVal val="hidden"/>
                                      </p:to>
                                    </p:set>
                                  </p:subTnLst>
                                </p:cTn>
                              </p:par>
                              <p:par>
                                <p:cTn id="34" presetID="21" presetClass="entr" presetSubtype="1"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heel(1)">
                                      <p:cBhvr>
                                        <p:cTn id="36" dur="4500"/>
                                        <p:tgtEl>
                                          <p:spTgt spid="7"/>
                                        </p:tgtEl>
                                      </p:cBhvr>
                                    </p:animEffect>
                                  </p:childTnLst>
                                </p:cTn>
                              </p:par>
                            </p:childTnLst>
                          </p:cTn>
                        </p:par>
                        <p:par>
                          <p:cTn id="37" fill="hold">
                            <p:stCondLst>
                              <p:cond delay="6500"/>
                            </p:stCondLst>
                            <p:childTnLst>
                              <p:par>
                                <p:cTn id="38" presetID="10" presetClass="exit" presetSubtype="0" fill="hold" nodeType="afterEffect">
                                  <p:stCondLst>
                                    <p:cond delay="0"/>
                                  </p:stCondLst>
                                  <p:childTnLst>
                                    <p:animEffect transition="out" filter="fade">
                                      <p:cBhvr>
                                        <p:cTn id="39" dur="500"/>
                                        <p:tgtEl>
                                          <p:spTgt spid="14"/>
                                        </p:tgtEl>
                                      </p:cBhvr>
                                    </p:animEffect>
                                    <p:set>
                                      <p:cBhvr>
                                        <p:cTn id="40" dur="1" fill="hold">
                                          <p:stCondLst>
                                            <p:cond delay="499"/>
                                          </p:stCondLst>
                                        </p:cTn>
                                        <p:tgtEl>
                                          <p:spTgt spid="14"/>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15"/>
                                        </p:tgtEl>
                                      </p:cBhvr>
                                    </p:animEffect>
                                    <p:set>
                                      <p:cBhvr>
                                        <p:cTn id="43" dur="1" fill="hold">
                                          <p:stCondLst>
                                            <p:cond delay="499"/>
                                          </p:stCondLst>
                                        </p:cTn>
                                        <p:tgtEl>
                                          <p:spTgt spid="15"/>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p:cTn id="51" dur="1000" fill="hold"/>
                                        <p:tgtEl>
                                          <p:spTgt spid="18"/>
                                        </p:tgtEl>
                                        <p:attrNameLst>
                                          <p:attrName>ppt_w</p:attrName>
                                        </p:attrNameLst>
                                      </p:cBhvr>
                                      <p:tavLst>
                                        <p:tav tm="0">
                                          <p:val>
                                            <p:fltVal val="0"/>
                                          </p:val>
                                        </p:tav>
                                        <p:tav tm="100000">
                                          <p:val>
                                            <p:strVal val="#ppt_w"/>
                                          </p:val>
                                        </p:tav>
                                      </p:tavLst>
                                    </p:anim>
                                    <p:anim calcmode="lin" valueType="num">
                                      <p:cBhvr>
                                        <p:cTn id="52" dur="1000" fill="hold"/>
                                        <p:tgtEl>
                                          <p:spTgt spid="18"/>
                                        </p:tgtEl>
                                        <p:attrNameLst>
                                          <p:attrName>ppt_h</p:attrName>
                                        </p:attrNameLst>
                                      </p:cBhvr>
                                      <p:tavLst>
                                        <p:tav tm="0">
                                          <p:val>
                                            <p:fltVal val="0"/>
                                          </p:val>
                                        </p:tav>
                                        <p:tav tm="100000">
                                          <p:val>
                                            <p:strVal val="#ppt_h"/>
                                          </p:val>
                                        </p:tav>
                                      </p:tavLst>
                                    </p:anim>
                                    <p:animEffect transition="in" filter="fade">
                                      <p:cBhvr>
                                        <p:cTn id="53"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a:extLst>
              <a:ext uri="{FF2B5EF4-FFF2-40B4-BE49-F238E27FC236}">
                <a16:creationId xmlns:a16="http://schemas.microsoft.com/office/drawing/2014/main" id="{312C6606-9C47-76F9-14A2-32E290F00877}"/>
              </a:ext>
            </a:extLst>
          </p:cNvPr>
          <p:cNvSpPr txBox="1">
            <a:spLocks/>
          </p:cNvSpPr>
          <p:nvPr/>
        </p:nvSpPr>
        <p:spPr>
          <a:xfrm>
            <a:off x="979517" y="6336806"/>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7/23/2026</a:t>
            </a:fld>
            <a:endParaRPr lang="en-US" sz="1400">
              <a:latin typeface="NikoshBAN" panose="02000000000000000000" pitchFamily="2" charset="0"/>
              <a:cs typeface="NikoshBAN" panose="02000000000000000000" pitchFamily="2" charset="0"/>
            </a:endParaRPr>
          </a:p>
        </p:txBody>
      </p:sp>
      <p:sp>
        <p:nvSpPr>
          <p:cNvPr id="5" name="Slide Number Placeholder 3">
            <a:extLst>
              <a:ext uri="{FF2B5EF4-FFF2-40B4-BE49-F238E27FC236}">
                <a16:creationId xmlns:a16="http://schemas.microsoft.com/office/drawing/2014/main" id="{DCF57C08-6036-DCD3-DAF3-ABDEADC98F07}"/>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9</a:t>
            </a:fld>
            <a:endParaRPr lang="en-US">
              <a:latin typeface="NikoshBAN" panose="02000000000000000000" pitchFamily="2" charset="0"/>
              <a:cs typeface="NikoshBAN" panose="02000000000000000000" pitchFamily="2" charset="0"/>
            </a:endParaRPr>
          </a:p>
        </p:txBody>
      </p:sp>
      <p:sp>
        <p:nvSpPr>
          <p:cNvPr id="6" name="Rectangle: Rounded Corners 18">
            <a:extLst>
              <a:ext uri="{FF2B5EF4-FFF2-40B4-BE49-F238E27FC236}">
                <a16:creationId xmlns:a16="http://schemas.microsoft.com/office/drawing/2014/main" id="{BEBD67D2-9027-0E09-5F1C-C538C95F74C0}"/>
              </a:ext>
            </a:extLst>
          </p:cNvPr>
          <p:cNvSpPr/>
          <p:nvPr/>
        </p:nvSpPr>
        <p:spPr>
          <a:xfrm>
            <a:off x="1687229" y="367675"/>
            <a:ext cx="8914150" cy="788630"/>
          </a:xfrm>
          <a:prstGeom prst="roundRect">
            <a:avLst>
              <a:gd name="adj" fmla="val 50000"/>
            </a:avLst>
          </a:prstGeom>
          <a:gradFill>
            <a:gsLst>
              <a:gs pos="0">
                <a:srgbClr val="FF5050">
                  <a:alpha val="0"/>
                </a:srgbClr>
              </a:gs>
              <a:gs pos="61000">
                <a:schemeClr val="accent1">
                  <a:lumMod val="45000"/>
                  <a:lumOff val="55000"/>
                </a:schemeClr>
              </a:gs>
              <a:gs pos="83000">
                <a:schemeClr val="bg1">
                  <a:alpha val="19000"/>
                </a:schemeClr>
              </a:gs>
              <a:gs pos="100000">
                <a:schemeClr val="accent1">
                  <a:lumMod val="30000"/>
                  <a:lumOff val="70000"/>
                </a:schemeClr>
              </a:gs>
            </a:gsLst>
            <a:lin ang="5400000" scaled="1"/>
          </a:gradFill>
          <a:ln w="38100">
            <a:solidFill>
              <a:srgbClr val="66FFFF"/>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ikoshBAN" panose="02000000000000000000" pitchFamily="2" charset="0"/>
              <a:cs typeface="NikoshBAN" panose="02000000000000000000" pitchFamily="2" charset="0"/>
            </a:endParaRPr>
          </a:p>
        </p:txBody>
      </p:sp>
      <p:pic>
        <p:nvPicPr>
          <p:cNvPr id="7" name="Picture 6">
            <a:extLst>
              <a:ext uri="{FF2B5EF4-FFF2-40B4-BE49-F238E27FC236}">
                <a16:creationId xmlns:a16="http://schemas.microsoft.com/office/drawing/2014/main" id="{47194412-D251-C758-DC0F-9C0E2047EBB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63733" y="2512289"/>
            <a:ext cx="4120244" cy="4189642"/>
          </a:xfrm>
          <a:prstGeom prst="rect">
            <a:avLst/>
          </a:prstGeom>
        </p:spPr>
      </p:pic>
      <p:grpSp>
        <p:nvGrpSpPr>
          <p:cNvPr id="8" name="Group 7">
            <a:extLst>
              <a:ext uri="{FF2B5EF4-FFF2-40B4-BE49-F238E27FC236}">
                <a16:creationId xmlns:a16="http://schemas.microsoft.com/office/drawing/2014/main" id="{6234B2F5-EB20-59D0-55B9-B549493D53E4}"/>
              </a:ext>
            </a:extLst>
          </p:cNvPr>
          <p:cNvGrpSpPr/>
          <p:nvPr/>
        </p:nvGrpSpPr>
        <p:grpSpPr>
          <a:xfrm>
            <a:off x="2413419" y="832068"/>
            <a:ext cx="1691631" cy="3430520"/>
            <a:chOff x="8438661" y="880984"/>
            <a:chExt cx="1691631" cy="3430520"/>
          </a:xfrm>
        </p:grpSpPr>
        <p:pic>
          <p:nvPicPr>
            <p:cNvPr id="9" name="Picture 8" descr="kk.jpg">
              <a:extLst>
                <a:ext uri="{FF2B5EF4-FFF2-40B4-BE49-F238E27FC236}">
                  <a16:creationId xmlns:a16="http://schemas.microsoft.com/office/drawing/2014/main" id="{D9EE9DFA-8B65-C592-47B0-8DE9A9CFAF02}"/>
                </a:ext>
              </a:extLst>
            </p:cNvPr>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438661" y="880984"/>
              <a:ext cx="1691631" cy="1715260"/>
            </a:xfrm>
            <a:prstGeom prst="rect">
              <a:avLst/>
            </a:prstGeom>
          </p:spPr>
        </p:pic>
        <p:pic>
          <p:nvPicPr>
            <p:cNvPr id="10" name="Picture 9" descr="kk.jpg">
              <a:extLst>
                <a:ext uri="{FF2B5EF4-FFF2-40B4-BE49-F238E27FC236}">
                  <a16:creationId xmlns:a16="http://schemas.microsoft.com/office/drawing/2014/main" id="{D5EC351A-18D9-C635-E55F-34AAC77540BD}"/>
                </a:ext>
              </a:extLst>
            </p:cNvPr>
            <p:cNvPicPr>
              <a:picLocks noChangeAspect="1"/>
            </p:cNvPicPr>
            <p:nvPr/>
          </p:nvPicPr>
          <p:blipFill rotWithShape="1">
            <a:blip r:embed="rId4" cstate="email">
              <a:clrChange>
                <a:clrFrom>
                  <a:srgbClr val="FFFFFF"/>
                </a:clrFrom>
                <a:clrTo>
                  <a:srgbClr val="FFFFFF">
                    <a:alpha val="0"/>
                  </a:srgbClr>
                </a:clrTo>
              </a:clrChange>
              <a:biLevel thresh="25000"/>
              <a:extLst>
                <a:ext uri="{BEBA8EAE-BF5A-486C-A8C5-ECC9F3942E4B}">
                  <a14:imgProps xmlns:a14="http://schemas.microsoft.com/office/drawing/2010/main">
                    <a14:imgLayer r:embed="rId5">
                      <a14:imgEffect>
                        <a14:backgroundRemoval t="10000" b="90000" l="10000" r="90000">
                          <a14:backgroundMark x1="49541" y1="80909" x2="49541" y2="80909"/>
                          <a14:backgroundMark x1="59633" y1="82727" x2="59633" y2="82727"/>
                          <a14:backgroundMark x1="68807" y1="82727" x2="68807" y2="82727"/>
                          <a14:backgroundMark x1="77982" y1="85455" x2="77982" y2="85455"/>
                          <a14:backgroundMark x1="41284" y1="56364" x2="41284" y2="56364"/>
                          <a14:backgroundMark x1="55046" y1="56364" x2="55046" y2="56364"/>
                          <a14:backgroundMark x1="59633" y1="50000" x2="59633" y2="50000"/>
                          <a14:backgroundMark x1="70642" y1="51818" x2="70642" y2="51818"/>
                          <a14:backgroundMark x1="81651" y1="57273" x2="81651" y2="57273"/>
                        </a14:backgroundRemoval>
                      </a14:imgEffect>
                      <a14:imgEffect>
                        <a14:saturation sat="0"/>
                      </a14:imgEffect>
                      <a14:imgEffect>
                        <a14:brightnessContrast bright="40000" contrast="-40000"/>
                      </a14:imgEffect>
                    </a14:imgLayer>
                  </a14:imgProps>
                </a:ext>
                <a:ext uri="{28A0092B-C50C-407E-A947-70E740481C1C}">
                  <a14:useLocalDpi xmlns:a14="http://schemas.microsoft.com/office/drawing/2010/main"/>
                </a:ext>
              </a:extLst>
            </a:blip>
            <a:srcRect/>
            <a:stretch/>
          </p:blipFill>
          <p:spPr>
            <a:xfrm>
              <a:off x="8438661" y="2596244"/>
              <a:ext cx="1691631" cy="1715260"/>
            </a:xfrm>
            <a:prstGeom prst="rect">
              <a:avLst/>
            </a:prstGeom>
          </p:spPr>
        </p:pic>
      </p:grpSp>
      <p:sp>
        <p:nvSpPr>
          <p:cNvPr id="11" name="Oval 10">
            <a:extLst>
              <a:ext uri="{FF2B5EF4-FFF2-40B4-BE49-F238E27FC236}">
                <a16:creationId xmlns:a16="http://schemas.microsoft.com/office/drawing/2014/main" id="{8ECEEAC6-5593-5572-2F87-823E068A69FE}"/>
              </a:ext>
            </a:extLst>
          </p:cNvPr>
          <p:cNvSpPr/>
          <p:nvPr/>
        </p:nvSpPr>
        <p:spPr>
          <a:xfrm>
            <a:off x="1199112" y="2547328"/>
            <a:ext cx="4049486" cy="4049486"/>
          </a:xfrm>
          <a:prstGeom prst="ellipse">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0907E52-1A10-82C0-E09B-FAF4EEAAD868}"/>
              </a:ext>
            </a:extLst>
          </p:cNvPr>
          <p:cNvSpPr/>
          <p:nvPr/>
        </p:nvSpPr>
        <p:spPr>
          <a:xfrm>
            <a:off x="5636192" y="2817124"/>
            <a:ext cx="6340398" cy="2554545"/>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000" dirty="0">
                <a:solidFill>
                  <a:schemeClr val="accent1">
                    <a:lumMod val="50000"/>
                  </a:schemeClr>
                </a:solidFill>
                <a:latin typeface="NikoshBAN" panose="02000000000000000000" pitchFamily="2" charset="0"/>
                <a:cs typeface="NikoshBAN" panose="02000000000000000000" pitchFamily="2" charset="0"/>
              </a:rPr>
              <a:t>একটি এক বা দুই টাকার কয়েন কাগজের উপর রেখে এর চারদিকে পেন্সিল ঘুরিয়ে আমরা সহজেই একটি বৃত্ত আঁকতে পারি।     </a:t>
            </a:r>
          </a:p>
        </p:txBody>
      </p:sp>
      <p:sp>
        <p:nvSpPr>
          <p:cNvPr id="13" name="Rectangle 12">
            <a:extLst>
              <a:ext uri="{FF2B5EF4-FFF2-40B4-BE49-F238E27FC236}">
                <a16:creationId xmlns:a16="http://schemas.microsoft.com/office/drawing/2014/main" id="{04857313-BC5A-587E-9CC7-DEF52E05656C}"/>
              </a:ext>
            </a:extLst>
          </p:cNvPr>
          <p:cNvSpPr/>
          <p:nvPr/>
        </p:nvSpPr>
        <p:spPr>
          <a:xfrm>
            <a:off x="6002285" y="1597049"/>
            <a:ext cx="5776030" cy="1323439"/>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marL="571500" indent="-571500" algn="ctr">
              <a:buFont typeface="Wingdings" panose="05000000000000000000" pitchFamily="2" charset="2"/>
              <a:buChar char="q"/>
            </a:pPr>
            <a:r>
              <a:rPr lang="en-US" sz="4000" dirty="0">
                <a:solidFill>
                  <a:srgbClr val="A50021"/>
                </a:solidFill>
                <a:latin typeface="NikoshBAN" panose="02000000000000000000" pitchFamily="2" charset="0"/>
                <a:cs typeface="NikoshBAN" panose="02000000000000000000" pitchFamily="2" charset="0"/>
              </a:rPr>
              <a:t>বৃত্ত আঁকতে আমরা আর কী কী ব্যবহার করতে পারি?     </a:t>
            </a:r>
          </a:p>
        </p:txBody>
      </p:sp>
      <p:sp>
        <p:nvSpPr>
          <p:cNvPr id="14" name="Rectangle 13">
            <a:extLst>
              <a:ext uri="{FF2B5EF4-FFF2-40B4-BE49-F238E27FC236}">
                <a16:creationId xmlns:a16="http://schemas.microsoft.com/office/drawing/2014/main" id="{930DFBB9-E5A7-3639-3F6F-3A13AF982A40}"/>
              </a:ext>
            </a:extLst>
          </p:cNvPr>
          <p:cNvSpPr/>
          <p:nvPr/>
        </p:nvSpPr>
        <p:spPr>
          <a:xfrm>
            <a:off x="6144304" y="3404958"/>
            <a:ext cx="5324173" cy="1323439"/>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000" dirty="0">
                <a:latin typeface="NikoshBAN" panose="02000000000000000000" pitchFamily="2" charset="0"/>
                <a:cs typeface="NikoshBAN" panose="02000000000000000000" pitchFamily="2" charset="0"/>
              </a:rPr>
              <a:t>বৃত্ত আঁকতে আমরা গ্লাস, চুড়ি ইত্যাদি ব্যবহার করতে পারি।     </a:t>
            </a:r>
          </a:p>
        </p:txBody>
      </p:sp>
      <p:grpSp>
        <p:nvGrpSpPr>
          <p:cNvPr id="15" name="Group 14">
            <a:extLst>
              <a:ext uri="{FF2B5EF4-FFF2-40B4-BE49-F238E27FC236}">
                <a16:creationId xmlns:a16="http://schemas.microsoft.com/office/drawing/2014/main" id="{B390983C-9AAF-FB20-4891-8DB19BAEEE5A}"/>
              </a:ext>
            </a:extLst>
          </p:cNvPr>
          <p:cNvGrpSpPr/>
          <p:nvPr/>
        </p:nvGrpSpPr>
        <p:grpSpPr>
          <a:xfrm>
            <a:off x="1555722" y="386864"/>
            <a:ext cx="9177163" cy="769441"/>
            <a:chOff x="1618166" y="294675"/>
            <a:chExt cx="9177163" cy="769441"/>
          </a:xfrm>
        </p:grpSpPr>
        <p:sp>
          <p:nvSpPr>
            <p:cNvPr id="16" name="Rectangle 15">
              <a:extLst>
                <a:ext uri="{FF2B5EF4-FFF2-40B4-BE49-F238E27FC236}">
                  <a16:creationId xmlns:a16="http://schemas.microsoft.com/office/drawing/2014/main" id="{4EF12733-F9C0-8D50-14C7-8BB92C3198A3}"/>
                </a:ext>
              </a:extLst>
            </p:cNvPr>
            <p:cNvSpPr/>
            <p:nvPr/>
          </p:nvSpPr>
          <p:spPr>
            <a:xfrm>
              <a:off x="1618166" y="294675"/>
              <a:ext cx="9177163" cy="769441"/>
            </a:xfrm>
            <a:prstGeom prst="rect">
              <a:avLst/>
            </a:prstGeom>
            <a:noFill/>
            <a:ln w="3175">
              <a:noFill/>
            </a:ln>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600" dirty="0">
                  <a:latin typeface="NikoshBAN" panose="02000000000000000000" pitchFamily="2" charset="0"/>
                  <a:cs typeface="NikoshBAN" panose="02000000000000000000" pitchFamily="2" charset="0"/>
                </a:rPr>
                <a:t>আর কীভাবে সহজেই একটি </a:t>
              </a:r>
              <a:r>
                <a:rPr lang="en-US" sz="3600" dirty="0" err="1">
                  <a:latin typeface="NikoshBAN" panose="02000000000000000000" pitchFamily="2" charset="0"/>
                  <a:cs typeface="NikoshBAN" panose="02000000000000000000" pitchFamily="2" charset="0"/>
                </a:rPr>
                <a:t>বৃত্ত</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আঁকা</a:t>
              </a:r>
              <a:r>
                <a:rPr lang="en-US" sz="3600" dirty="0">
                  <a:latin typeface="NikoshBAN" panose="02000000000000000000" pitchFamily="2" charset="0"/>
                  <a:cs typeface="NikoshBAN" panose="02000000000000000000" pitchFamily="2" charset="0"/>
                </a:rPr>
                <a:t> যায়</a:t>
              </a:r>
              <a:r>
                <a:rPr lang="en-US" sz="4400" dirty="0">
                  <a:latin typeface="NikoshBAN" panose="02000000000000000000" pitchFamily="2" charset="0"/>
                  <a:cs typeface="NikoshBAN" panose="02000000000000000000" pitchFamily="2" charset="0"/>
                </a:rPr>
                <a:t>    </a:t>
              </a:r>
            </a:p>
          </p:txBody>
        </p:sp>
        <p:sp>
          <p:nvSpPr>
            <p:cNvPr id="17" name="Rectangle 16">
              <a:extLst>
                <a:ext uri="{FF2B5EF4-FFF2-40B4-BE49-F238E27FC236}">
                  <a16:creationId xmlns:a16="http://schemas.microsoft.com/office/drawing/2014/main" id="{7B084341-620B-8DC1-F0C3-C03AD811513C}"/>
                </a:ext>
              </a:extLst>
            </p:cNvPr>
            <p:cNvSpPr/>
            <p:nvPr/>
          </p:nvSpPr>
          <p:spPr>
            <a:xfrm>
              <a:off x="2083633" y="379627"/>
              <a:ext cx="8124669" cy="57563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862764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500" fill="hold"/>
                                        <p:tgtEl>
                                          <p:spTgt spid="7"/>
                                        </p:tgtEl>
                                        <p:attrNameLst>
                                          <p:attrName>ppt_w</p:attrName>
                                        </p:attrNameLst>
                                      </p:cBhvr>
                                      <p:tavLst>
                                        <p:tav tm="0">
                                          <p:val>
                                            <p:fltVal val="0"/>
                                          </p:val>
                                        </p:tav>
                                        <p:tav tm="100000">
                                          <p:val>
                                            <p:strVal val="#ppt_w"/>
                                          </p:val>
                                        </p:tav>
                                      </p:tavLst>
                                    </p:anim>
                                    <p:anim calcmode="lin" valueType="num">
                                      <p:cBhvr>
                                        <p:cTn id="20" dur="1500" fill="hold"/>
                                        <p:tgtEl>
                                          <p:spTgt spid="7"/>
                                        </p:tgtEl>
                                        <p:attrNameLst>
                                          <p:attrName>ppt_h</p:attrName>
                                        </p:attrNameLst>
                                      </p:cBhvr>
                                      <p:tavLst>
                                        <p:tav tm="0">
                                          <p:val>
                                            <p:fltVal val="0"/>
                                          </p:val>
                                        </p:tav>
                                        <p:tav tm="100000">
                                          <p:val>
                                            <p:strVal val="#ppt_h"/>
                                          </p:val>
                                        </p:tav>
                                      </p:tavLst>
                                    </p:anim>
                                    <p:animEffect transition="in" filter="fade">
                                      <p:cBhvr>
                                        <p:cTn id="21" dur="1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path" presetSubtype="0" accel="50000" decel="50000" fill="hold" nodeType="clickEffect">
                                  <p:stCondLst>
                                    <p:cond delay="0"/>
                                  </p:stCondLst>
                                  <p:childTnLst>
                                    <p:animMotion origin="layout" path="M 0.06107 0.00023 C 0.14088 -0.01922 0.23216 0.13703 0.23216 0.30625 C 0.23216 0.47569 0.15534 0.61342 0.06107 0.61342 C -0.03334 0.61342 -0.10938 0.47569 -0.10938 0.30625 C -0.10938 0.13703 -0.01875 0.01944 0.06107 0.00023 Z " pathEditMode="relative" rAng="0" ptsTypes="AAAAA">
                                      <p:cBhvr>
                                        <p:cTn id="30" dur="3000" fill="hold"/>
                                        <p:tgtEl>
                                          <p:spTgt spid="8"/>
                                        </p:tgtEl>
                                        <p:attrNameLst>
                                          <p:attrName>ppt_x</p:attrName>
                                          <p:attrName>ppt_y</p:attrName>
                                        </p:attrNameLst>
                                      </p:cBhvr>
                                      <p:rCtr x="26" y="30556"/>
                                    </p:animMotion>
                                  </p:childTnLst>
                                </p:cTn>
                              </p:par>
                            </p:childTnLst>
                          </p:cTn>
                        </p:par>
                        <p:par>
                          <p:cTn id="31" fill="hold">
                            <p:stCondLst>
                              <p:cond delay="3000"/>
                            </p:stCondLst>
                            <p:childTnLst>
                              <p:par>
                                <p:cTn id="32" presetID="1" presetClass="entr" presetSubtype="0"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childTnLst>
                                </p:cTn>
                              </p:par>
                            </p:childTnLst>
                          </p:cTn>
                        </p:par>
                        <p:par>
                          <p:cTn id="34" fill="hold">
                            <p:stCondLst>
                              <p:cond delay="3000"/>
                            </p:stCondLst>
                            <p:childTnLst>
                              <p:par>
                                <p:cTn id="35" presetID="53" presetClass="exit" presetSubtype="32" fill="hold" nodeType="afterEffect">
                                  <p:stCondLst>
                                    <p:cond delay="0"/>
                                  </p:stCondLst>
                                  <p:childTnLst>
                                    <p:anim calcmode="lin" valueType="num">
                                      <p:cBhvr>
                                        <p:cTn id="36" dur="500"/>
                                        <p:tgtEl>
                                          <p:spTgt spid="7"/>
                                        </p:tgtEl>
                                        <p:attrNameLst>
                                          <p:attrName>ppt_w</p:attrName>
                                        </p:attrNameLst>
                                      </p:cBhvr>
                                      <p:tavLst>
                                        <p:tav tm="0">
                                          <p:val>
                                            <p:strVal val="ppt_w"/>
                                          </p:val>
                                        </p:tav>
                                        <p:tav tm="100000">
                                          <p:val>
                                            <p:fltVal val="0"/>
                                          </p:val>
                                        </p:tav>
                                      </p:tavLst>
                                    </p:anim>
                                    <p:anim calcmode="lin" valueType="num">
                                      <p:cBhvr>
                                        <p:cTn id="37" dur="500"/>
                                        <p:tgtEl>
                                          <p:spTgt spid="7"/>
                                        </p:tgtEl>
                                        <p:attrNameLst>
                                          <p:attrName>ppt_h</p:attrName>
                                        </p:attrNameLst>
                                      </p:cBhvr>
                                      <p:tavLst>
                                        <p:tav tm="0">
                                          <p:val>
                                            <p:strVal val="ppt_h"/>
                                          </p:val>
                                        </p:tav>
                                        <p:tav tm="100000">
                                          <p:val>
                                            <p:fltVal val="0"/>
                                          </p:val>
                                        </p:tav>
                                      </p:tavLst>
                                    </p:anim>
                                    <p:animEffect transition="out" filter="fade">
                                      <p:cBhvr>
                                        <p:cTn id="38" dur="500"/>
                                        <p:tgtEl>
                                          <p:spTgt spid="7"/>
                                        </p:tgtEl>
                                      </p:cBhvr>
                                    </p:animEffect>
                                    <p:set>
                                      <p:cBhvr>
                                        <p:cTn id="39" dur="1" fill="hold">
                                          <p:stCondLst>
                                            <p:cond delay="499"/>
                                          </p:stCondLst>
                                        </p:cTn>
                                        <p:tgtEl>
                                          <p:spTgt spid="7"/>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8"/>
                                        </p:tgtEl>
                                      </p:cBhvr>
                                    </p:animEffect>
                                    <p:set>
                                      <p:cBhvr>
                                        <p:cTn id="42" dur="1" fill="hold">
                                          <p:stCondLst>
                                            <p:cond delay="499"/>
                                          </p:stCondLst>
                                        </p:cTn>
                                        <p:tgtEl>
                                          <p:spTgt spid="8"/>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fltVal val="0"/>
                                          </p:val>
                                        </p:tav>
                                        <p:tav tm="100000">
                                          <p:val>
                                            <p:strVal val="#ppt_w"/>
                                          </p:val>
                                        </p:tav>
                                      </p:tavLst>
                                    </p:anim>
                                    <p:anim calcmode="lin" valueType="num">
                                      <p:cBhvr>
                                        <p:cTn id="48" dur="1000" fill="hold"/>
                                        <p:tgtEl>
                                          <p:spTgt spid="12"/>
                                        </p:tgtEl>
                                        <p:attrNameLst>
                                          <p:attrName>ppt_h</p:attrName>
                                        </p:attrNameLst>
                                      </p:cBhvr>
                                      <p:tavLst>
                                        <p:tav tm="0">
                                          <p:val>
                                            <p:fltVal val="0"/>
                                          </p:val>
                                        </p:tav>
                                        <p:tav tm="100000">
                                          <p:val>
                                            <p:strVal val="#ppt_h"/>
                                          </p:val>
                                        </p:tav>
                                      </p:tavLst>
                                    </p:anim>
                                    <p:animEffect transition="in" filter="fade">
                                      <p:cBhvr>
                                        <p:cTn id="49" dur="10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xit" presetSubtype="0" fill="hold" grpId="1" nodeType="clickEffect">
                                  <p:stCondLst>
                                    <p:cond delay="0"/>
                                  </p:stCondLst>
                                  <p:childTnLst>
                                    <p:set>
                                      <p:cBhvr>
                                        <p:cTn id="53" dur="1" fill="hold">
                                          <p:stCondLst>
                                            <p:cond delay="0"/>
                                          </p:stCondLst>
                                        </p:cTn>
                                        <p:tgtEl>
                                          <p:spTgt spid="12"/>
                                        </p:tgtEl>
                                        <p:attrNameLst>
                                          <p:attrName>style.visibility</p:attrName>
                                        </p:attrNameLst>
                                      </p:cBhvr>
                                      <p:to>
                                        <p:strVal val="hidden"/>
                                      </p:to>
                                    </p:set>
                                  </p:childTnLst>
                                </p:cTn>
                              </p:par>
                              <p:par>
                                <p:cTn id="54" presetID="53" presetClass="entr" presetSubtype="16" fill="hold" grpId="0" nodeType="with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p:cTn id="56" dur="1000" fill="hold"/>
                                        <p:tgtEl>
                                          <p:spTgt spid="13"/>
                                        </p:tgtEl>
                                        <p:attrNameLst>
                                          <p:attrName>ppt_w</p:attrName>
                                        </p:attrNameLst>
                                      </p:cBhvr>
                                      <p:tavLst>
                                        <p:tav tm="0">
                                          <p:val>
                                            <p:fltVal val="0"/>
                                          </p:val>
                                        </p:tav>
                                        <p:tav tm="100000">
                                          <p:val>
                                            <p:strVal val="#ppt_w"/>
                                          </p:val>
                                        </p:tav>
                                      </p:tavLst>
                                    </p:anim>
                                    <p:anim calcmode="lin" valueType="num">
                                      <p:cBhvr>
                                        <p:cTn id="57" dur="1000" fill="hold"/>
                                        <p:tgtEl>
                                          <p:spTgt spid="13"/>
                                        </p:tgtEl>
                                        <p:attrNameLst>
                                          <p:attrName>ppt_h</p:attrName>
                                        </p:attrNameLst>
                                      </p:cBhvr>
                                      <p:tavLst>
                                        <p:tav tm="0">
                                          <p:val>
                                            <p:fltVal val="0"/>
                                          </p:val>
                                        </p:tav>
                                        <p:tav tm="100000">
                                          <p:val>
                                            <p:strVal val="#ppt_h"/>
                                          </p:val>
                                        </p:tav>
                                      </p:tavLst>
                                    </p:anim>
                                    <p:animEffect transition="in" filter="fade">
                                      <p:cBhvr>
                                        <p:cTn id="58" dur="10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p:cTn id="63" dur="1000" fill="hold"/>
                                        <p:tgtEl>
                                          <p:spTgt spid="14"/>
                                        </p:tgtEl>
                                        <p:attrNameLst>
                                          <p:attrName>ppt_w</p:attrName>
                                        </p:attrNameLst>
                                      </p:cBhvr>
                                      <p:tavLst>
                                        <p:tav tm="0">
                                          <p:val>
                                            <p:fltVal val="0"/>
                                          </p:val>
                                        </p:tav>
                                        <p:tav tm="100000">
                                          <p:val>
                                            <p:strVal val="#ppt_w"/>
                                          </p:val>
                                        </p:tav>
                                      </p:tavLst>
                                    </p:anim>
                                    <p:anim calcmode="lin" valueType="num">
                                      <p:cBhvr>
                                        <p:cTn id="64" dur="1000" fill="hold"/>
                                        <p:tgtEl>
                                          <p:spTgt spid="14"/>
                                        </p:tgtEl>
                                        <p:attrNameLst>
                                          <p:attrName>ppt_h</p:attrName>
                                        </p:attrNameLst>
                                      </p:cBhvr>
                                      <p:tavLst>
                                        <p:tav tm="0">
                                          <p:val>
                                            <p:fltVal val="0"/>
                                          </p:val>
                                        </p:tav>
                                        <p:tav tm="100000">
                                          <p:val>
                                            <p:strVal val="#ppt_h"/>
                                          </p:val>
                                        </p:tav>
                                      </p:tavLst>
                                    </p:anim>
                                    <p:animEffect transition="in" filter="fade">
                                      <p:cBhvr>
                                        <p:cTn id="65"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2" grpId="0"/>
      <p:bldP spid="12" grpId="1"/>
      <p:bldP spid="13" grpId="0"/>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93</TotalTime>
  <Words>606</Words>
  <Application>Microsoft Office PowerPoint</Application>
  <PresentationFormat>Widescreen</PresentationFormat>
  <Paragraphs>130</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Aptos</vt:lpstr>
      <vt:lpstr>Aptos Display</vt:lpstr>
      <vt:lpstr>Arial</vt:lpstr>
      <vt:lpstr>Bookman Old Style</vt:lpstr>
      <vt:lpstr>Corbel</vt:lpstr>
      <vt:lpstr>NikoshBAN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Pedp4 WPBX4125BLF092404963</dc:creator>
  <cp:lastModifiedBy>Pedp4 WPBX4125BLF092404963</cp:lastModifiedBy>
  <cp:revision>26</cp:revision>
  <dcterms:created xsi:type="dcterms:W3CDTF">2025-09-14T07:01:28Z</dcterms:created>
  <dcterms:modified xsi:type="dcterms:W3CDTF">2026-07-23T09:05:45Z</dcterms:modified>
</cp:coreProperties>
</file>