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slideMasters/slideMaster2.xml" ContentType="application/vnd.openxmlformats-officedocument.presentationml.slideMaster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13.xml" ContentType="application/vnd.openxmlformats-officedocument.presentationml.slideLayout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14.xml" ContentType="application/vnd.openxmlformats-officedocument.presentationml.slideLayout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15.xml" ContentType="application/vnd.openxmlformats-officedocument.presentationml.slideLayout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slideLayouts/slideLayout16.xml" ContentType="application/vnd.openxmlformats-officedocument.presentationml.slideLayout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slideLayouts/slideLayout17.xml" ContentType="application/vnd.openxmlformats-officedocument.presentationml.slideLayout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slideLayouts/slideLayout18.xml" ContentType="application/vnd.openxmlformats-officedocument.presentationml.slideLayout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slideLayouts/slideLayout19.xml" ContentType="application/vnd.openxmlformats-officedocument.presentationml.slideLayout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slideLayouts/slideLayout20.xml" ContentType="application/vnd.openxmlformats-officedocument.presentationml.slideLayout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slideLayouts/slideLayout21.xml" ContentType="application/vnd.openxmlformats-officedocument.presentationml.slideLayout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slideLayouts/slideLayout22.xml" ContentType="application/vnd.openxmlformats-officedocument.presentationml.slideLayout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slideLayouts/slideLayout23.xml" ContentType="application/vnd.openxmlformats-officedocument.presentationml.slideLayout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heme/theme2.xml" ContentType="application/vnd.openxmlformats-officedocument.theme+xml"/>
  <Override PartName="/ppt/slideMasters/slideMaster3.xml" ContentType="application/vnd.openxmlformats-officedocument.presentationml.slideMaster+xml"/>
  <Override PartName="/ppt/slideLayouts/slideLayout24.xml" ContentType="application/vnd.openxmlformats-officedocument.presentationml.slideLayout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slideLayouts/slideLayout25.xml" ContentType="application/vnd.openxmlformats-officedocument.presentationml.slideLayout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slideLayouts/slideLayout26.xml" ContentType="application/vnd.openxmlformats-officedocument.presentationml.slideLayout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slideLayouts/slideLayout27.xml" ContentType="application/vnd.openxmlformats-officedocument.presentationml.slideLayout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theme/theme4.xml" ContentType="application/vnd.openxmlformats-officedocument.theme+xml"/>
  <Override PartName="/ppt/slides/slide1.xml" ContentType="application/vnd.openxmlformats-officedocument.presentationml.slide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slides/slide2.xml" ContentType="application/vnd.openxmlformats-officedocument.presentationml.slide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slides/slide3.xml" ContentType="application/vnd.openxmlformats-officedocument.presentationml.slide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slides/slide4.xml" ContentType="application/vnd.openxmlformats-officedocument.presentationml.slide+xml"/>
  <Override PartName="/ppt/theme/themeOverride1.xml" ContentType="application/vnd.openxmlformats-officedocument.themeOverride+xml"/>
  <Override PartName="/ppt/slides/slide5.xml" ContentType="application/vnd.openxmlformats-officedocument.presentationml.slide+xml"/>
  <Override PartName="/ppt/theme/themeOverride2.xml" ContentType="application/vnd.openxmlformats-officedocument.themeOverride+xml"/>
  <Override PartName="/ppt/slides/slide6.xml" ContentType="application/vnd.openxmlformats-officedocument.presentationml.slide+xml"/>
  <Override PartName="/ppt/theme/themeOverride3.xml" ContentType="application/vnd.openxmlformats-officedocument.themeOverride+xml"/>
  <Override PartName="/ppt/slides/slide7.xml" ContentType="application/vnd.openxmlformats-officedocument.presentationml.slide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slides/slide8.xml" ContentType="application/vnd.openxmlformats-officedocument.presentationml.slide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slides/slide9.xml" ContentType="application/vnd.openxmlformats-officedocument.presentationml.slide+xml"/>
  <Override PartName="/ppt/theme/themeOverride4.xml" ContentType="application/vnd.openxmlformats-officedocument.themeOverride+xml"/>
  <Override PartName="/ppt/slides/slide10.xml" ContentType="application/vnd.openxmlformats-officedocument.presentationml.slide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>
  <p:sldMasterIdLst>
    <p:sldMasterId id="2147483648" r:id="rId1"/>
    <p:sldMasterId id="2147483649" r:id="rId2"/>
    <p:sldMasterId id="2147483650" r:id="rId3"/>
  </p:sldMasterIdLst>
  <p:notesMasterIdLst>
    <p:notesMasterId r:id="rId4"/>
  </p:notes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type="screen16x9" cy="6858000" cx="12192000"/>
  <p:notesSz cx="6858000" cy="9144000"/>
  <p:defaultTextStyle>
    <a:defPPr>
      <a:defRPr lang="en-US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tableStyles" Target="tableStyles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8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86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8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8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8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tags" Target="../tags/tag2.xml"/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tags" Target="../tags/tag5.xml"/><Relationship Id="rId6" Type="http://schemas.openxmlformats.org/officeDocument/2006/relationships/slideMaster" Target="../slideMasters/slideMaster2.xml"/></Relationships>
</file>

<file path=ppt/slideLayouts/_rels/slideLayout13.xml.rels><?xml version="1.0" encoding="UTF-8" standalone="yes"?>
<Relationships xmlns="http://schemas.openxmlformats.org/package/2006/relationships"><Relationship Id="rId1" Type="http://schemas.openxmlformats.org/officeDocument/2006/relationships/tags" Target="../tags/tag6.xml"/><Relationship Id="rId2" Type="http://schemas.openxmlformats.org/officeDocument/2006/relationships/tags" Target="../tags/tag7.xml"/><Relationship Id="rId3" Type="http://schemas.openxmlformats.org/officeDocument/2006/relationships/tags" Target="../tags/tag8.xml"/><Relationship Id="rId4" Type="http://schemas.openxmlformats.org/officeDocument/2006/relationships/tags" Target="../tags/tag9.xml"/><Relationship Id="rId5" Type="http://schemas.openxmlformats.org/officeDocument/2006/relationships/tags" Target="../tags/tag10.xml"/><Relationship Id="rId6" Type="http://schemas.openxmlformats.org/officeDocument/2006/relationships/slideMaster" Target="../slideMasters/slideMaster2.xml"/></Relationships>
</file>

<file path=ppt/slideLayouts/_rels/slideLayout14.xml.rels><?xml version="1.0" encoding="UTF-8" standalone="yes"?>
<Relationships xmlns="http://schemas.openxmlformats.org/package/2006/relationships"><Relationship Id="rId1" Type="http://schemas.openxmlformats.org/officeDocument/2006/relationships/tags" Target="../tags/tag11.xml"/><Relationship Id="rId2" Type="http://schemas.openxmlformats.org/officeDocument/2006/relationships/tags" Target="../tags/tag12.xml"/><Relationship Id="rId3" Type="http://schemas.openxmlformats.org/officeDocument/2006/relationships/tags" Target="../tags/tag13.xml"/><Relationship Id="rId4" Type="http://schemas.openxmlformats.org/officeDocument/2006/relationships/tags" Target="../tags/tag14.xml"/><Relationship Id="rId5" Type="http://schemas.openxmlformats.org/officeDocument/2006/relationships/tags" Target="../tags/tag15.xml"/><Relationship Id="rId6" Type="http://schemas.openxmlformats.org/officeDocument/2006/relationships/tags" Target="../tags/tag16.xml"/><Relationship Id="rId7" Type="http://schemas.openxmlformats.org/officeDocument/2006/relationships/slideMaster" Target="../slideMasters/slideMaster2.xml"/></Relationships>
</file>

<file path=ppt/slideLayouts/_rels/slideLayout15.xml.rels><?xml version="1.0" encoding="UTF-8" standalone="yes"?>
<Relationships xmlns="http://schemas.openxmlformats.org/package/2006/relationships"><Relationship Id="rId1" Type="http://schemas.openxmlformats.org/officeDocument/2006/relationships/tags" Target="../tags/tag17.xml"/><Relationship Id="rId2" Type="http://schemas.openxmlformats.org/officeDocument/2006/relationships/tags" Target="../tags/tag18.xml"/><Relationship Id="rId3" Type="http://schemas.openxmlformats.org/officeDocument/2006/relationships/tags" Target="../tags/tag19.xml"/><Relationship Id="rId4" Type="http://schemas.openxmlformats.org/officeDocument/2006/relationships/tags" Target="../tags/tag20.xml"/><Relationship Id="rId5" Type="http://schemas.openxmlformats.org/officeDocument/2006/relationships/tags" Target="../tags/tag21.xml"/><Relationship Id="rId6" Type="http://schemas.openxmlformats.org/officeDocument/2006/relationships/tags" Target="../tags/tag22.xml"/><Relationship Id="rId7" Type="http://schemas.openxmlformats.org/officeDocument/2006/relationships/tags" Target="../tags/tag23.xml"/><Relationship Id="rId8" Type="http://schemas.openxmlformats.org/officeDocument/2006/relationships/tags" Target="../tags/tag24.xml"/><Relationship Id="rId9" Type="http://schemas.openxmlformats.org/officeDocument/2006/relationships/slideMaster" Target="../slideMasters/slideMaster2.xml"/></Relationships>
</file>

<file path=ppt/slideLayouts/_rels/slideLayout16.xml.rels><?xml version="1.0" encoding="UTF-8" standalone="yes"?>
<Relationships xmlns="http://schemas.openxmlformats.org/package/2006/relationships"><Relationship Id="rId1" Type="http://schemas.openxmlformats.org/officeDocument/2006/relationships/tags" Target="../tags/tag25.xml"/><Relationship Id="rId2" Type="http://schemas.openxmlformats.org/officeDocument/2006/relationships/tags" Target="../tags/tag26.xml"/><Relationship Id="rId3" Type="http://schemas.openxmlformats.org/officeDocument/2006/relationships/tags" Target="../tags/tag27.xml"/><Relationship Id="rId4" Type="http://schemas.openxmlformats.org/officeDocument/2006/relationships/tags" Target="../tags/tag28.xml"/><Relationship Id="rId5" Type="http://schemas.openxmlformats.org/officeDocument/2006/relationships/slideMaster" Target="../slideMasters/slideMaster2.xml"/></Relationships>
</file>

<file path=ppt/slideLayouts/_rels/slideLayout17.xml.rels><?xml version="1.0" encoding="UTF-8" standalone="yes"?>
<Relationships xmlns="http://schemas.openxmlformats.org/package/2006/relationships"><Relationship Id="rId1" Type="http://schemas.openxmlformats.org/officeDocument/2006/relationships/tags" Target="../tags/tag29.xml"/><Relationship Id="rId2" Type="http://schemas.openxmlformats.org/officeDocument/2006/relationships/tags" Target="../tags/tag30.xml"/><Relationship Id="rId3" Type="http://schemas.openxmlformats.org/officeDocument/2006/relationships/tags" Target="../tags/tag31.xml"/><Relationship Id="rId4" Type="http://schemas.openxmlformats.org/officeDocument/2006/relationships/tags" Target="../tags/tag32.xml"/><Relationship Id="rId5" Type="http://schemas.openxmlformats.org/officeDocument/2006/relationships/slideMaster" Target="../slideMasters/slideMaster2.xml"/></Relationships>
</file>

<file path=ppt/slideLayouts/_rels/slideLayout18.xml.rels><?xml version="1.0" encoding="UTF-8" standalone="yes"?>
<Relationships xmlns="http://schemas.openxmlformats.org/package/2006/relationships"><Relationship Id="rId1" Type="http://schemas.openxmlformats.org/officeDocument/2006/relationships/tags" Target="../tags/tag33.xml"/><Relationship Id="rId2" Type="http://schemas.openxmlformats.org/officeDocument/2006/relationships/tags" Target="../tags/tag34.xml"/><Relationship Id="rId3" Type="http://schemas.openxmlformats.org/officeDocument/2006/relationships/tags" Target="../tags/tag35.xml"/><Relationship Id="rId4" Type="http://schemas.openxmlformats.org/officeDocument/2006/relationships/tags" Target="../tags/tag36.xml"/><Relationship Id="rId5" Type="http://schemas.openxmlformats.org/officeDocument/2006/relationships/tags" Target="../tags/tag37.xml"/><Relationship Id="rId6" Type="http://schemas.openxmlformats.org/officeDocument/2006/relationships/tags" Target="../tags/tag38.xml"/><Relationship Id="rId7" Type="http://schemas.openxmlformats.org/officeDocument/2006/relationships/slideMaster" Target="../slideMasters/slideMaster2.xml"/></Relationships>
</file>

<file path=ppt/slideLayouts/_rels/slideLayout19.xml.rels><?xml version="1.0" encoding="UTF-8" standalone="yes"?>
<Relationships xmlns="http://schemas.openxmlformats.org/package/2006/relationships"><Relationship Id="rId1" Type="http://schemas.openxmlformats.org/officeDocument/2006/relationships/tags" Target="../tags/tag39.xml"/><Relationship Id="rId2" Type="http://schemas.openxmlformats.org/officeDocument/2006/relationships/tags" Target="../tags/tag40.xml"/><Relationship Id="rId3" Type="http://schemas.openxmlformats.org/officeDocument/2006/relationships/tags" Target="../tags/tag41.xml"/><Relationship Id="rId4" Type="http://schemas.openxmlformats.org/officeDocument/2006/relationships/tags" Target="../tags/tag42.xml"/><Relationship Id="rId5" Type="http://schemas.openxmlformats.org/officeDocument/2006/relationships/tags" Target="../tags/tag43.xml"/><Relationship Id="rId6" Type="http://schemas.openxmlformats.org/officeDocument/2006/relationships/slideMaster" Target="../slideMasters/slideMaster2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
<Relationships xmlns="http://schemas.openxmlformats.org/package/2006/relationships"><Relationship Id="rId1" Type="http://schemas.openxmlformats.org/officeDocument/2006/relationships/tags" Target="../tags/tag44.xml"/><Relationship Id="rId2" Type="http://schemas.openxmlformats.org/officeDocument/2006/relationships/image" Target="../media/image1.png"/><Relationship Id="rId3" Type="http://schemas.openxmlformats.org/officeDocument/2006/relationships/tags" Target="../tags/tag45.xml"/><Relationship Id="rId4" Type="http://schemas.openxmlformats.org/officeDocument/2006/relationships/tags" Target="../tags/tag46.xml"/><Relationship Id="rId5" Type="http://schemas.openxmlformats.org/officeDocument/2006/relationships/tags" Target="../tags/tag47.xml"/><Relationship Id="rId6" Type="http://schemas.openxmlformats.org/officeDocument/2006/relationships/tags" Target="../tags/tag48.xml"/><Relationship Id="rId7" Type="http://schemas.openxmlformats.org/officeDocument/2006/relationships/tags" Target="../tags/tag49.xml"/><Relationship Id="rId8" Type="http://schemas.openxmlformats.org/officeDocument/2006/relationships/tags" Target="../tags/tag50.xml"/><Relationship Id="rId9" Type="http://schemas.openxmlformats.org/officeDocument/2006/relationships/tags" Target="../tags/tag51.xml"/><Relationship Id="rId10" Type="http://schemas.openxmlformats.org/officeDocument/2006/relationships/slideMaster" Target="../slideMasters/slideMaster2.xml"/></Relationships>
</file>

<file path=ppt/slideLayouts/_rels/slideLayout21.xml.rels><?xml version="1.0" encoding="UTF-8" standalone="yes"?>
<Relationships xmlns="http://schemas.openxmlformats.org/package/2006/relationships"><Relationship Id="rId1" Type="http://schemas.openxmlformats.org/officeDocument/2006/relationships/tags" Target="../tags/tag52.xml"/><Relationship Id="rId2" Type="http://schemas.openxmlformats.org/officeDocument/2006/relationships/image" Target="../media/image1.png"/><Relationship Id="rId3" Type="http://schemas.openxmlformats.org/officeDocument/2006/relationships/tags" Target="../tags/tag53.xml"/><Relationship Id="rId4" Type="http://schemas.openxmlformats.org/officeDocument/2006/relationships/tags" Target="../tags/tag54.xml"/><Relationship Id="rId5" Type="http://schemas.openxmlformats.org/officeDocument/2006/relationships/tags" Target="../tags/tag55.xml"/><Relationship Id="rId6" Type="http://schemas.openxmlformats.org/officeDocument/2006/relationships/tags" Target="../tags/tag56.xml"/><Relationship Id="rId7" Type="http://schemas.openxmlformats.org/officeDocument/2006/relationships/tags" Target="../tags/tag57.xml"/><Relationship Id="rId8" Type="http://schemas.openxmlformats.org/officeDocument/2006/relationships/tags" Target="../tags/tag58.xml"/><Relationship Id="rId9" Type="http://schemas.openxmlformats.org/officeDocument/2006/relationships/slideMaster" Target="../slideMasters/slideMaster2.xml"/></Relationships>
</file>

<file path=ppt/slideLayouts/_rels/slideLayout22.xml.rels><?xml version="1.0" encoding="UTF-8" standalone="yes"?>
<Relationships xmlns="http://schemas.openxmlformats.org/package/2006/relationships"><Relationship Id="rId1" Type="http://schemas.openxmlformats.org/officeDocument/2006/relationships/tags" Target="../tags/tag59.xml"/><Relationship Id="rId2" Type="http://schemas.openxmlformats.org/officeDocument/2006/relationships/image" Target="../media/image1.png"/><Relationship Id="rId3" Type="http://schemas.openxmlformats.org/officeDocument/2006/relationships/tags" Target="../tags/tag60.xml"/><Relationship Id="rId4" Type="http://schemas.openxmlformats.org/officeDocument/2006/relationships/tags" Target="../tags/tag61.xml"/><Relationship Id="rId5" Type="http://schemas.openxmlformats.org/officeDocument/2006/relationships/tags" Target="../tags/tag62.xml"/><Relationship Id="rId6" Type="http://schemas.openxmlformats.org/officeDocument/2006/relationships/tags" Target="../tags/tag63.xml"/><Relationship Id="rId7" Type="http://schemas.openxmlformats.org/officeDocument/2006/relationships/tags" Target="../tags/tag64.xml"/><Relationship Id="rId8" Type="http://schemas.openxmlformats.org/officeDocument/2006/relationships/tags" Target="../tags/tag65.xml"/><Relationship Id="rId9" Type="http://schemas.openxmlformats.org/officeDocument/2006/relationships/slideMaster" Target="../slideMasters/slideMaster2.xml"/></Relationships>
</file>

<file path=ppt/slideLayouts/_rels/slideLayout23.xml.rels><?xml version="1.0" encoding="UTF-8" standalone="yes"?>
<Relationships xmlns="http://schemas.openxmlformats.org/package/2006/relationships"><Relationship Id="rId1" Type="http://schemas.openxmlformats.org/officeDocument/2006/relationships/tags" Target="../tags/tag66.xml"/><Relationship Id="rId2" Type="http://schemas.openxmlformats.org/officeDocument/2006/relationships/tags" Target="../tags/tag67.xml"/><Relationship Id="rId3" Type="http://schemas.openxmlformats.org/officeDocument/2006/relationships/tags" Target="../tags/tag68.xml"/><Relationship Id="rId4" Type="http://schemas.openxmlformats.org/officeDocument/2006/relationships/tags" Target="../tags/tag69.xml"/><Relationship Id="rId5" Type="http://schemas.openxmlformats.org/officeDocument/2006/relationships/tags" Target="../tags/tag70.xml"/><Relationship Id="rId6" Type="http://schemas.openxmlformats.org/officeDocument/2006/relationships/tags" Target="../tags/tag71.xml"/><Relationship Id="rId7" Type="http://schemas.openxmlformats.org/officeDocument/2006/relationships/tags" Target="../tags/tag72.xml"/><Relationship Id="rId8" Type="http://schemas.openxmlformats.org/officeDocument/2006/relationships/tags" Target="../tags/tag73.xml"/><Relationship Id="rId9" Type="http://schemas.openxmlformats.org/officeDocument/2006/relationships/tags" Target="../tags/tag74.xml"/><Relationship Id="rId10" Type="http://schemas.openxmlformats.org/officeDocument/2006/relationships/tags" Target="../tags/tag75.xml"/><Relationship Id="rId11" Type="http://schemas.openxmlformats.org/officeDocument/2006/relationships/tags" Target="../tags/tag76.xml"/><Relationship Id="rId12" Type="http://schemas.openxmlformats.org/officeDocument/2006/relationships/tags" Target="../tags/tag77.xml"/><Relationship Id="rId13" Type="http://schemas.openxmlformats.org/officeDocument/2006/relationships/tags" Target="../tags/tag78.xml"/><Relationship Id="rId14" Type="http://schemas.openxmlformats.org/officeDocument/2006/relationships/tags" Target="../tags/tag79.xml"/><Relationship Id="rId15" Type="http://schemas.openxmlformats.org/officeDocument/2006/relationships/tags" Target="../tags/tag80.xml"/><Relationship Id="rId16" Type="http://schemas.openxmlformats.org/officeDocument/2006/relationships/tags" Target="../tags/tag81.xml"/><Relationship Id="rId17" Type="http://schemas.openxmlformats.org/officeDocument/2006/relationships/tags" Target="../tags/tag82.xml"/><Relationship Id="rId18" Type="http://schemas.openxmlformats.org/officeDocument/2006/relationships/slideMaster" Target="../slideMasters/slideMaster2.xml"/></Relationships>
</file>

<file path=ppt/slideLayouts/_rels/slideLayout24.xml.rels><?xml version="1.0" encoding="UTF-8" standalone="yes"?>
<Relationships xmlns="http://schemas.openxmlformats.org/package/2006/relationships"><Relationship Id="rId1" Type="http://schemas.openxmlformats.org/officeDocument/2006/relationships/tags" Target="../tags/tag92.xml"/><Relationship Id="rId2" Type="http://schemas.openxmlformats.org/officeDocument/2006/relationships/tags" Target="../tags/tag93.xml"/><Relationship Id="rId3" Type="http://schemas.openxmlformats.org/officeDocument/2006/relationships/tags" Target="../tags/tag94.xml"/><Relationship Id="rId4" Type="http://schemas.openxmlformats.org/officeDocument/2006/relationships/tags" Target="../tags/tag95.xml"/><Relationship Id="rId5" Type="http://schemas.openxmlformats.org/officeDocument/2006/relationships/tags" Target="../tags/tag96.xml"/><Relationship Id="rId6" Type="http://schemas.openxmlformats.org/officeDocument/2006/relationships/tags" Target="../tags/tag97.xml"/><Relationship Id="rId7" Type="http://schemas.openxmlformats.org/officeDocument/2006/relationships/tags" Target="../tags/tag98.xml"/><Relationship Id="rId8" Type="http://schemas.openxmlformats.org/officeDocument/2006/relationships/tags" Target="../tags/tag99.xml"/><Relationship Id="rId9" Type="http://schemas.openxmlformats.org/officeDocument/2006/relationships/tags" Target="../tags/tag100.xml"/><Relationship Id="rId10" Type="http://schemas.openxmlformats.org/officeDocument/2006/relationships/tags" Target="../tags/tag101.xml"/><Relationship Id="rId11" Type="http://schemas.openxmlformats.org/officeDocument/2006/relationships/tags" Target="../tags/tag102.xml"/><Relationship Id="rId12" Type="http://schemas.openxmlformats.org/officeDocument/2006/relationships/slideMaster" Target="../slideMasters/slideMaster3.xml"/></Relationships>
</file>

<file path=ppt/slideLayouts/_rels/slideLayout25.xml.rels><?xml version="1.0" encoding="UTF-8" standalone="yes"?>
<Relationships xmlns="http://schemas.openxmlformats.org/package/2006/relationships"><Relationship Id="rId1" Type="http://schemas.openxmlformats.org/officeDocument/2006/relationships/tags" Target="../tags/tag103.xml"/><Relationship Id="rId2" Type="http://schemas.openxmlformats.org/officeDocument/2006/relationships/tags" Target="../tags/tag104.xml"/><Relationship Id="rId3" Type="http://schemas.openxmlformats.org/officeDocument/2006/relationships/tags" Target="../tags/tag105.xml"/><Relationship Id="rId4" Type="http://schemas.openxmlformats.org/officeDocument/2006/relationships/tags" Target="../tags/tag106.xml"/><Relationship Id="rId5" Type="http://schemas.openxmlformats.org/officeDocument/2006/relationships/tags" Target="../tags/tag107.xml"/><Relationship Id="rId6" Type="http://schemas.openxmlformats.org/officeDocument/2006/relationships/tags" Target="../tags/tag108.xml"/><Relationship Id="rId7" Type="http://schemas.openxmlformats.org/officeDocument/2006/relationships/slideMaster" Target="../slideMasters/slideMaster3.xml"/></Relationships>
</file>

<file path=ppt/slideLayouts/_rels/slideLayout26.xml.rels><?xml version="1.0" encoding="UTF-8" standalone="yes"?>
<Relationships xmlns="http://schemas.openxmlformats.org/package/2006/relationships"><Relationship Id="rId1" Type="http://schemas.openxmlformats.org/officeDocument/2006/relationships/tags" Target="../tags/tag109.xml"/><Relationship Id="rId2" Type="http://schemas.openxmlformats.org/officeDocument/2006/relationships/tags" Target="../tags/tag110.xml"/><Relationship Id="rId3" Type="http://schemas.openxmlformats.org/officeDocument/2006/relationships/tags" Target="../tags/tag111.xml"/><Relationship Id="rId4" Type="http://schemas.openxmlformats.org/officeDocument/2006/relationships/tags" Target="../tags/tag112.xml"/><Relationship Id="rId5" Type="http://schemas.openxmlformats.org/officeDocument/2006/relationships/tags" Target="../tags/tag113.xml"/><Relationship Id="rId6" Type="http://schemas.openxmlformats.org/officeDocument/2006/relationships/tags" Target="../tags/tag114.xml"/><Relationship Id="rId7" Type="http://schemas.openxmlformats.org/officeDocument/2006/relationships/tags" Target="../tags/tag115.xml"/><Relationship Id="rId8" Type="http://schemas.openxmlformats.org/officeDocument/2006/relationships/slideMaster" Target="../slideMasters/slideMaster3.xml"/></Relationships>
</file>

<file path=ppt/slideLayouts/_rels/slideLayout2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5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16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487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487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4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4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4874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4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4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2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2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487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正文" descr="7b0a20202020227461726765744d6f64756c65223a202270726f636573734f6e6c696e65466f6e7473220a7d0a"/>
          <p:cNvSpPr txBox="1">
            <a:spLocks noGrp="1"/>
          </p:cNvSpPr>
          <p:nvPr>
            <p:ph idx="3"/>
            <p:custDataLst>
              <p:tags r:id="rId1"/>
            </p:custDataLst>
          </p:nvPr>
        </p:nvSpPr>
        <p:spPr>
          <a:xfrm>
            <a:off x="608400" y="1490400"/>
            <a:ext cx="10969200" cy="4759200"/>
          </a:xfrm>
          <a:prstGeom prst="rect"/>
          <a:ln>
            <a:noFill/>
            <a:prstDash val="sysDash"/>
          </a:ln>
        </p:spPr>
        <p:txBody>
          <a:bodyPr bIns="46800" lIns="90000" rIns="90000" rtlCol="0" tIns="46800" vert="horz">
            <a:normAutofit/>
          </a:bodyPr>
          <a:lstStyle>
            <a:lvl1pPr algn="l" defTabSz="914400" eaLnBrk="1" fontAlgn="auto" hangingPunct="1" indent="-228600" latinLnBrk="0" lvl="0" marL="228600" marR="0" rtl="0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rgbClr val="116CEE"/>
              </a:buClr>
              <a:buSzTx/>
              <a:buFont typeface="Arial" panose="020B0604020202020204" pitchFamily="34" charset="0"/>
              <a:buChar char="●"/>
              <a:defRPr altLang="en-US" baseline="0" b="0" cap="none" dirty="0" sz="1800" i="0" kern="1200" kumimoji="0" lang="zh-CN" noProof="1" normalizeH="0" spc="150" strike="noStrike" u="none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fontAlgn="auto" indent="-228600" lvl="1" marL="685800" marR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algn="l" pos="1609725"/>
              </a:tabLst>
              <a:defRPr baseline="0" b="0" cap="none" sz="16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defRPr>
            </a:lvl2pPr>
            <a:lvl3pPr fontAlgn="auto" indent="-228600" lvl="2" marL="1143000" marR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baseline="0" b="0" cap="none" sz="16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defRPr>
            </a:lvl3pPr>
            <a:lvl4pPr fontAlgn="auto" indent="-228600" lvl="3" marL="1600200" marR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baseline="0" b="0" cap="none" sz="14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defRPr>
            </a:lvl4pPr>
            <a:lvl5pPr fontAlgn="auto" indent="-228600" lvl="4" marL="2057400" marR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baseline="0" b="0" cap="none" sz="14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indent="-228600" marL="2971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indent="-228600" marL="3429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indent="-228600" marL="3886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1200"/>
              </a:spcBef>
              <a:spcAft>
                <a:spcPts val="0"/>
              </a:spcAft>
              <a:buClr>
                <a:srgbClr val="116CEE"/>
              </a:buClr>
            </a:pPr>
            <a:r>
              <a:rPr dirty="0">
                <a:sym typeface="+mn-ea"/>
              </a:rPr>
              <a:t>Click to edit Master text styles</a:t>
            </a:r>
            <a:endParaRPr dirty="0">
              <a:sym typeface="+mn-ea"/>
            </a:endParaRPr>
          </a:p>
          <a:p>
            <a:pPr lvl="1">
              <a:spcBef>
                <a:spcPts val="1200"/>
              </a:spcBef>
              <a:spcAft>
                <a:spcPts val="0"/>
              </a:spcAft>
              <a:buClr>
                <a:srgbClr val="116CEE"/>
              </a:buClr>
            </a:pPr>
            <a:r>
              <a:rPr dirty="0">
                <a:sym typeface="+mn-ea"/>
              </a:rPr>
              <a:t>Second level</a:t>
            </a:r>
            <a:endParaRPr dirty="0">
              <a:sym typeface="+mn-ea"/>
            </a:endParaRPr>
          </a:p>
          <a:p>
            <a:pPr lvl="2">
              <a:spcBef>
                <a:spcPts val="1200"/>
              </a:spcBef>
              <a:spcAft>
                <a:spcPts val="0"/>
              </a:spcAft>
              <a:buClr>
                <a:srgbClr val="116CEE"/>
              </a:buClr>
            </a:pPr>
            <a:r>
              <a:rPr dirty="0">
                <a:sym typeface="+mn-ea"/>
              </a:rPr>
              <a:t>Third level</a:t>
            </a:r>
            <a:endParaRPr dirty="0">
              <a:sym typeface="+mn-ea"/>
            </a:endParaRPr>
          </a:p>
          <a:p>
            <a:pPr lvl="3">
              <a:spcBef>
                <a:spcPts val="1200"/>
              </a:spcBef>
              <a:spcAft>
                <a:spcPts val="0"/>
              </a:spcAft>
              <a:buClr>
                <a:srgbClr val="116CEE"/>
              </a:buClr>
            </a:pPr>
            <a:r>
              <a:rPr dirty="0">
                <a:sym typeface="+mn-ea"/>
              </a:rPr>
              <a:t>Fourth level</a:t>
            </a:r>
            <a:endParaRPr dirty="0">
              <a:sym typeface="+mn-ea"/>
            </a:endParaRPr>
          </a:p>
          <a:p>
            <a:pPr lvl="4">
              <a:spcBef>
                <a:spcPts val="1200"/>
              </a:spcBef>
              <a:spcAft>
                <a:spcPts val="0"/>
              </a:spcAft>
              <a:buClr>
                <a:srgbClr val="116CEE"/>
              </a:buClr>
            </a:pPr>
            <a:r>
              <a:rPr dirty="0">
                <a:sym typeface="+mn-ea"/>
              </a:rPr>
              <a:t>Fifth level</a:t>
            </a:r>
            <a:endParaRPr dirty="0">
              <a:sym typeface="+mn-ea"/>
            </a:endParaRPr>
          </a:p>
        </p:txBody>
      </p:sp>
      <p:sp>
        <p:nvSpPr>
          <p:cNvPr id="1048656" name="标题"/>
          <p:cNvSpPr txBox="1">
            <a:spLocks noGrp="1"/>
          </p:cNvSpPr>
          <p:nvPr>
            <p:ph type="title" idx="2"/>
            <p:custDataLst>
              <p:tags r:id="rId2"/>
            </p:custDataLst>
          </p:nvPr>
        </p:nvSpPr>
        <p:spPr>
          <a:xfrm>
            <a:off x="611400" y="608400"/>
            <a:ext cx="10969200" cy="705600"/>
          </a:xfrm>
          <a:prstGeom prst="rect"/>
          <a:noFill/>
          <a:ln>
            <a:noFill/>
            <a:prstDash val="sysDash"/>
          </a:ln>
        </p:spPr>
        <p:txBody>
          <a:bodyPr rtlCol="0" wrap="square">
            <a:normAutofit/>
          </a:bodyPr>
          <a:lstStyle>
            <a:lvl1pPr algn="l" defTabSz="914400" eaLnBrk="1" fontAlgn="auto" hangingPunct="1" latinLnBrk="0" marL="0" marR="0" rtl="0">
              <a:lnSpc>
                <a:spcPct val="100000"/>
              </a:lnSpc>
              <a:buClrTx/>
              <a:buSzTx/>
              <a:buFontTx/>
              <a:buNone/>
              <a:defRPr altLang="en-US" baseline="0" b="1" cap="none" dirty="0" sz="3600" i="0" kern="1200" kumimoji="0" lang="zh-CN" noProof="1" normalizeH="0" spc="300" strike="noStrike" u="none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+mj-lt"/>
              </a:defRPr>
            </a:lvl1pPr>
          </a:lstStyle>
          <a:p>
            <a:pPr lvl="0"/>
            <a:r>
              <a:rPr dirty="0">
                <a:sym typeface="+mn-ea"/>
              </a:rPr>
              <a:t>Click to edit Master title style</a:t>
            </a:r>
            <a:endParaRPr dirty="0">
              <a:sym typeface="+mn-ea"/>
            </a:endParaRPr>
          </a:p>
        </p:txBody>
      </p:sp>
      <p:sp>
        <p:nvSpPr>
          <p:cNvPr id="104865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5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p>
            <a:endParaRPr altLang="en-US" lang="zh-CN"/>
          </a:p>
        </p:txBody>
      </p:sp>
      <p:sp>
        <p:nvSpPr>
          <p:cNvPr id="104865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Contents"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标题"/>
          <p:cNvSpPr txBox="1">
            <a:spLocks noGrp="1"/>
          </p:cNvSpPr>
          <p:nvPr>
            <p:ph type="title" idx="2" hasCustomPrompt="1"/>
            <p:custDataLst>
              <p:tags r:id="rId1"/>
            </p:custDataLst>
          </p:nvPr>
        </p:nvSpPr>
        <p:spPr>
          <a:xfrm>
            <a:off x="4288157" y="2769870"/>
            <a:ext cx="3615688" cy="1089660"/>
          </a:xfrm>
          <a:prstGeom prst="rect"/>
          <a:noFill/>
        </p:spPr>
        <p:txBody>
          <a:bodyPr anchor="b" anchorCtr="0" bIns="45720" lIns="91440" rIns="91440" rtlCol="0" tIns="45720" vert="horz" wrap="square">
            <a:normAutofit/>
          </a:bodyPr>
          <a:lstStyle>
            <a:lvl1pPr algn="ctr" defTabSz="914400" eaLnBrk="1" fontAlgn="auto" hangingPunct="1" latinLnBrk="0" lvl="0" marL="0" marR="0" rtl="0">
              <a:lnSpc>
                <a:spcPct val="110000"/>
              </a:lnSpc>
              <a:buClrTx/>
              <a:buSzTx/>
              <a:buFontTx/>
              <a:buNone/>
              <a:defRPr altLang="en-US" baseline="0" b="0" cap="none" dirty="0" sz="6000" i="0" kern="1200" kumimoji="0" lang="zh-CN" noProof="1" normalizeH="0" spc="0" strike="noStrike" u="none">
                <a:solidFill>
                  <a:schemeClr val="tx1"/>
                </a:soli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algn="ctr" lvl="0">
              <a:lnSpc>
                <a:spcPct val="110000"/>
              </a:lnSpc>
              <a:buClrTx/>
              <a:buSzTx/>
              <a:buFontTx/>
            </a:pPr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1048651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52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p>
            <a:endParaRPr altLang="en-US" lang="zh-CN"/>
          </a:p>
        </p:txBody>
      </p:sp>
      <p:sp>
        <p:nvSpPr>
          <p:cNvPr id="1048653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  <p:sp>
        <p:nvSpPr>
          <p:cNvPr id="1048654" name="圆: 空心 1"/>
          <p:cNvSpPr/>
          <p:nvPr userDrawn="1">
            <p:custDataLst>
              <p:tags r:id="rId5"/>
            </p:custDataLst>
          </p:nvPr>
        </p:nvSpPr>
        <p:spPr>
          <a:xfrm>
            <a:off x="3363180" y="783273"/>
            <a:ext cx="5392615" cy="5392615"/>
          </a:xfrm>
          <a:prstGeom prst="donut">
            <a:avLst>
              <a:gd name="adj" fmla="val 19617"/>
            </a:avLst>
          </a:prstGeom>
          <a:gradFill flip="none" rotWithShape="1">
            <a:gsLst>
              <a:gs pos="27000">
                <a:schemeClr val="bg1">
                  <a:alpha val="0"/>
                </a:schemeClr>
              </a:gs>
              <a:gs pos="100000">
                <a:schemeClr val="accent1"/>
              </a:gs>
            </a:gsLst>
            <a:lin ang="16200000" scaled="1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solidFill>
                <a:schemeClr val="tx1"/>
              </a:solidFill>
              <a:cs typeface="MiSans" panose="000005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标题和两栏"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1" name="正文"/>
          <p:cNvSpPr txBox="1">
            <a:spLocks noGrp="1"/>
          </p:cNvSpPr>
          <p:nvPr>
            <p:ph idx="4"/>
            <p:custDataLst>
              <p:tags r:id="rId1"/>
            </p:custDataLst>
          </p:nvPr>
        </p:nvSpPr>
        <p:spPr>
          <a:xfrm>
            <a:off x="6400805" y="1490357"/>
            <a:ext cx="5176800" cy="4759236"/>
          </a:xfrm>
          <a:prstGeom prst="rect"/>
          <a:ln>
            <a:noFill/>
            <a:prstDash val="sysDash"/>
          </a:ln>
        </p:spPr>
        <p:txBody>
          <a:bodyPr bIns="46800" lIns="90000" rIns="90000" rtlCol="0" tIns="46800" vert="horz">
            <a:normAutofit/>
          </a:bodyPr>
          <a:lstStyle>
            <a:lvl1pPr algn="l" defTabSz="914400" eaLnBrk="1" fontAlgn="auto" hangingPunct="1" indent="-228600" latinLnBrk="0" lvl="0" marL="228600" marR="0" rtl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altLang="en-US" baseline="0" b="0" cap="none" dirty="0" sz="1800" i="0" kern="1200" kumimoji="0" lang="zh-CN" noProof="1" normalizeH="0" spc="150" strike="noStrike" u="none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iSans" panose="00000500000000000000" charset="-122"/>
                <a:ea typeface="MiSans" panose="00000500000000000000" charset="-122"/>
                <a:cs typeface="MiSans" panose="00000500000000000000" charset="-122"/>
                <a:sym typeface="+mn-ea"/>
              </a:defRPr>
            </a:lvl1pPr>
            <a:lvl2pPr fontAlgn="auto" indent="-228600" lvl="1" marL="685800" marR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algn="l" pos="1609725"/>
              </a:tabLst>
              <a:defRPr baseline="0" b="0" cap="none" sz="16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defRPr>
            </a:lvl2pPr>
            <a:lvl3pPr fontAlgn="auto" indent="-228600" lvl="2" marL="1143000" marR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baseline="0" b="0" cap="none" sz="16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defRPr>
            </a:lvl3pPr>
            <a:lvl4pPr fontAlgn="auto" indent="-228600" lvl="3" marL="1600200" marR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baseline="0" b="0" cap="none" sz="14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defRPr>
            </a:lvl4pPr>
            <a:lvl5pPr fontAlgn="auto" indent="-228600" lvl="4" marL="2057400" marR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baseline="0" b="0" cap="none" sz="14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indent="-228600" marL="2971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indent="-228600" marL="3429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indent="-228600" marL="3886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Click to edit Master text styles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Second level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Third level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Fourth level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Fifth level</a:t>
            </a:r>
            <a:endParaRPr dirty="0">
              <a:sym typeface="+mn-ea"/>
            </a:endParaRPr>
          </a:p>
        </p:txBody>
      </p:sp>
      <p:sp>
        <p:nvSpPr>
          <p:cNvPr id="1048692" name="正文"/>
          <p:cNvSpPr txBox="1">
            <a:spLocks noGrp="1"/>
          </p:cNvSpPr>
          <p:nvPr>
            <p:ph idx="3"/>
            <p:custDataLst>
              <p:tags r:id="rId2"/>
            </p:custDataLst>
          </p:nvPr>
        </p:nvSpPr>
        <p:spPr>
          <a:xfrm>
            <a:off x="608400" y="1490357"/>
            <a:ext cx="5176800" cy="4759236"/>
          </a:xfrm>
          <a:prstGeom prst="rect"/>
          <a:ln>
            <a:noFill/>
            <a:prstDash val="sysDash"/>
          </a:ln>
        </p:spPr>
        <p:txBody>
          <a:bodyPr bIns="46800" lIns="90000" rIns="90000" rtlCol="0" tIns="46800" vert="horz">
            <a:normAutofit/>
          </a:bodyPr>
          <a:lstStyle>
            <a:lvl1pPr algn="l" defTabSz="914400" eaLnBrk="1" fontAlgn="auto" hangingPunct="1" indent="-228600" latinLnBrk="0" lvl="0" marL="228600" marR="0" rtl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altLang="en-US" baseline="0" b="0" cap="none" dirty="0" sz="1800" i="0" kern="1200" kumimoji="0" lang="zh-CN" noProof="1" normalizeH="0" spc="150" strike="noStrike" u="none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iSans" panose="00000500000000000000" charset="-122"/>
                <a:ea typeface="MiSans" panose="00000500000000000000" charset="-122"/>
                <a:cs typeface="MiSans" panose="00000500000000000000" charset="-122"/>
                <a:sym typeface="+mn-ea"/>
              </a:defRPr>
            </a:lvl1pPr>
            <a:lvl2pPr fontAlgn="auto" indent="-228600" lvl="1" marL="685800" marR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algn="l" pos="1609725"/>
              </a:tabLst>
              <a:defRPr baseline="0" b="0" cap="none" sz="16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defRPr>
            </a:lvl2pPr>
            <a:lvl3pPr fontAlgn="auto" indent="-228600" lvl="2" marL="1143000" marR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baseline="0" b="0" cap="none" sz="16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defRPr>
            </a:lvl3pPr>
            <a:lvl4pPr fontAlgn="auto" indent="-228600" lvl="3" marL="1600200" marR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baseline="0" b="0" cap="none" sz="14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defRPr>
            </a:lvl4pPr>
            <a:lvl5pPr fontAlgn="auto" indent="-228600" lvl="4" marL="2057400" marR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baseline="0" b="0" cap="none" sz="14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indent="-228600" marL="2971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indent="-228600" marL="3429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indent="-228600" marL="3886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Click to edit Master text styles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Second level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Third level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Fourth level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Fifth level</a:t>
            </a:r>
            <a:endParaRPr dirty="0">
              <a:sym typeface="+mn-ea"/>
            </a:endParaRPr>
          </a:p>
        </p:txBody>
      </p:sp>
      <p:sp>
        <p:nvSpPr>
          <p:cNvPr id="1048693" name="标题"/>
          <p:cNvSpPr txBox="1">
            <a:spLocks noGrp="1"/>
          </p:cNvSpPr>
          <p:nvPr>
            <p:ph type="title" idx="2"/>
            <p:custDataLst>
              <p:tags r:id="rId3"/>
            </p:custDataLst>
          </p:nvPr>
        </p:nvSpPr>
        <p:spPr>
          <a:xfrm>
            <a:off x="611400" y="608400"/>
            <a:ext cx="10969200" cy="705600"/>
          </a:xfrm>
          <a:prstGeom prst="rect"/>
          <a:noFill/>
          <a:ln>
            <a:noFill/>
            <a:prstDash val="sysDash"/>
          </a:ln>
        </p:spPr>
        <p:txBody>
          <a:bodyPr rtlCol="0" wrap="square">
            <a:normAutofit/>
          </a:bodyPr>
          <a:lstStyle>
            <a:lvl1pPr algn="l" defTabSz="914400" eaLnBrk="1" fontAlgn="auto" hangingPunct="1" latinLnBrk="0" marL="0" marR="0" rtl="0">
              <a:lnSpc>
                <a:spcPct val="100000"/>
              </a:lnSpc>
              <a:buClrTx/>
              <a:buSzTx/>
              <a:buFontTx/>
              <a:buNone/>
              <a:defRPr altLang="en-US" baseline="0" b="0" cap="none" dirty="0" sz="3600" i="0" kern="1200" kumimoji="0" lang="zh-CN" noProof="1" normalizeH="0" spc="300" strike="noStrike" u="none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+mj-lt"/>
              </a:defRPr>
            </a:lvl1pPr>
          </a:lstStyle>
          <a:p>
            <a:pPr lvl="0"/>
            <a:r>
              <a:rPr dirty="0">
                <a:sym typeface="+mn-ea"/>
              </a:rPr>
              <a:t>Click to edit Master title style</a:t>
            </a:r>
            <a:endParaRPr dirty="0">
              <a:sym typeface="+mn-ea"/>
            </a:endParaRPr>
          </a:p>
        </p:txBody>
      </p:sp>
      <p:sp>
        <p:nvSpPr>
          <p:cNvPr id="1048694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95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p>
            <a:endParaRPr altLang="en-US" lang="zh-CN"/>
          </a:p>
        </p:txBody>
      </p:sp>
      <p:sp>
        <p:nvSpPr>
          <p:cNvPr id="1048696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标题和比较"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3" name="正文"/>
          <p:cNvSpPr txBox="1">
            <a:spLocks noGrp="1"/>
          </p:cNvSpPr>
          <p:nvPr>
            <p:ph idx="6"/>
            <p:custDataLst>
              <p:tags r:id="rId1"/>
            </p:custDataLst>
          </p:nvPr>
        </p:nvSpPr>
        <p:spPr>
          <a:xfrm>
            <a:off x="6235200" y="1854000"/>
            <a:ext cx="5342400" cy="4395600"/>
          </a:xfrm>
          <a:prstGeom prst="rect"/>
          <a:ln>
            <a:noFill/>
            <a:prstDash val="sysDash"/>
          </a:ln>
        </p:spPr>
        <p:txBody>
          <a:bodyPr bIns="46800" lIns="90000" rIns="90000" rtlCol="0" tIns="46800" vert="horz">
            <a:normAutofit/>
          </a:bodyPr>
          <a:lstStyle>
            <a:lvl1pPr algn="l" defTabSz="914400" eaLnBrk="1" fontAlgn="auto" hangingPunct="1" indent="-228600" latinLnBrk="0" lvl="0" marL="228600" marR="0" rtl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altLang="en-US" baseline="0" b="0" cap="none" dirty="0" sz="1800" i="0" kern="1200" kumimoji="0" lang="zh-CN" noProof="1" normalizeH="0" spc="150" strike="noStrike" u="none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MiSans" panose="00000500000000000000" charset="-122"/>
                <a:sym typeface="+mn-ea"/>
              </a:defRPr>
            </a:lvl1pPr>
            <a:lvl2pPr fontAlgn="auto" indent="-228600" lvl="1" marL="685800" marR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algn="l" pos="1609725"/>
              </a:tabLst>
              <a:defRPr baseline="0" b="0" cap="none" sz="16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defRPr>
            </a:lvl2pPr>
            <a:lvl3pPr fontAlgn="auto" indent="-228600" lvl="2" marL="1143000" marR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baseline="0" b="0" cap="none" sz="16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defRPr>
            </a:lvl3pPr>
            <a:lvl4pPr fontAlgn="auto" indent="-228600" lvl="3" marL="1600200" marR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baseline="0" b="0" cap="none" sz="14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defRPr>
            </a:lvl4pPr>
            <a:lvl5pPr fontAlgn="auto" indent="-228600" lvl="4" marL="2057400" marR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baseline="0" b="0" cap="none" sz="14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indent="-228600" marL="2971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indent="-228600" marL="3429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indent="-228600" marL="3886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Click to edit Master text styles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Second level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Third level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Fourth level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Fifth level</a:t>
            </a:r>
            <a:endParaRPr dirty="0">
              <a:sym typeface="+mn-ea"/>
            </a:endParaRPr>
          </a:p>
        </p:txBody>
      </p:sp>
      <p:sp>
        <p:nvSpPr>
          <p:cNvPr id="1048684" name="标题"/>
          <p:cNvSpPr txBox="1">
            <a:spLocks noGrp="1"/>
          </p:cNvSpPr>
          <p:nvPr>
            <p:ph type="title" idx="5"/>
            <p:custDataLst>
              <p:tags r:id="rId2"/>
            </p:custDataLst>
          </p:nvPr>
        </p:nvSpPr>
        <p:spPr>
          <a:xfrm>
            <a:off x="6235200" y="1429200"/>
            <a:ext cx="5342400" cy="400110"/>
          </a:xfrm>
          <a:prstGeom prst="rect"/>
          <a:noFill/>
          <a:ln>
            <a:noFill/>
            <a:prstDash val="sysDash"/>
          </a:ln>
        </p:spPr>
        <p:txBody>
          <a:bodyPr rtlCol="0" wrap="square">
            <a:normAutofit/>
          </a:bodyPr>
          <a:lstStyle>
            <a:lvl1pPr algn="l" defTabSz="914400" eaLnBrk="1" fontAlgn="auto" hangingPunct="1" latinLnBrk="0" marL="0" marR="0" rtl="0">
              <a:lnSpc>
                <a:spcPct val="100000"/>
              </a:lnSpc>
              <a:buClrTx/>
              <a:buSzTx/>
              <a:buFontTx/>
              <a:buNone/>
              <a:defRPr altLang="en-US" baseline="0" b="1" cap="none" dirty="0" sz="2000" i="0" kern="1200" kumimoji="0" lang="zh-CN" noProof="1" normalizeH="0" spc="0" strike="noStrike" u="none">
                <a:solidFill>
                  <a:schemeClr val="accent1"/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Click to edit Master title style</a:t>
            </a:r>
            <a:endParaRPr>
              <a:sym typeface="+mn-ea"/>
            </a:endParaRPr>
          </a:p>
        </p:txBody>
      </p:sp>
      <p:sp>
        <p:nvSpPr>
          <p:cNvPr id="1048685" name="正文"/>
          <p:cNvSpPr txBox="1">
            <a:spLocks noGrp="1"/>
          </p:cNvSpPr>
          <p:nvPr>
            <p:ph idx="4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  <a:prstGeom prst="rect"/>
          <a:ln>
            <a:noFill/>
            <a:prstDash val="sysDash"/>
          </a:ln>
        </p:spPr>
        <p:txBody>
          <a:bodyPr bIns="46800" lIns="90000" rIns="90000" rtlCol="0" tIns="46800" vert="horz">
            <a:normAutofit/>
          </a:bodyPr>
          <a:lstStyle>
            <a:lvl1pPr algn="l" defTabSz="914400" eaLnBrk="1" fontAlgn="auto" hangingPunct="1" indent="-228600" latinLnBrk="0" lvl="0" marL="228600" marR="0" rtl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altLang="en-US" baseline="0" b="0" cap="none" dirty="0" sz="1800" i="0" kern="1200" kumimoji="0" lang="zh-CN" noProof="1" normalizeH="0" spc="150" strike="noStrike" u="none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MiSans" panose="00000500000000000000" charset="-122"/>
                <a:sym typeface="+mn-ea"/>
              </a:defRPr>
            </a:lvl1pPr>
            <a:lvl2pPr fontAlgn="auto" indent="-228600" lvl="1" marL="685800" marR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algn="l" pos="1609725"/>
              </a:tabLst>
              <a:defRPr baseline="0" b="0" cap="none" sz="16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defRPr>
            </a:lvl2pPr>
            <a:lvl3pPr fontAlgn="auto" indent="-228600" lvl="2" marL="1143000" marR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baseline="0" b="0" cap="none" sz="16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defRPr>
            </a:lvl3pPr>
            <a:lvl4pPr fontAlgn="auto" indent="-228600" lvl="3" marL="1600200" marR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baseline="0" b="0" cap="none" sz="14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defRPr>
            </a:lvl4pPr>
            <a:lvl5pPr fontAlgn="auto" indent="-228600" lvl="4" marL="2057400" marR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baseline="0" b="0" cap="none" sz="14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indent="-228600" marL="2971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indent="-228600" marL="3429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indent="-228600" marL="3886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Click to edit Master text styles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Second level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Third level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Fourth level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Fifth level</a:t>
            </a:r>
            <a:endParaRPr dirty="0">
              <a:sym typeface="+mn-ea"/>
            </a:endParaRPr>
          </a:p>
        </p:txBody>
      </p:sp>
      <p:sp>
        <p:nvSpPr>
          <p:cNvPr id="1048686" name="标题"/>
          <p:cNvSpPr txBox="1">
            <a:spLocks noGrp="1"/>
          </p:cNvSpPr>
          <p:nvPr>
            <p:ph type="title" idx="3"/>
            <p:custDataLst>
              <p:tags r:id="rId4"/>
            </p:custDataLst>
          </p:nvPr>
        </p:nvSpPr>
        <p:spPr>
          <a:xfrm>
            <a:off x="608400" y="1429200"/>
            <a:ext cx="5342400" cy="398780"/>
          </a:xfrm>
          <a:prstGeom prst="rect"/>
          <a:noFill/>
          <a:ln>
            <a:noFill/>
            <a:prstDash val="sysDash"/>
          </a:ln>
        </p:spPr>
        <p:txBody>
          <a:bodyPr rtlCol="0" wrap="square">
            <a:normAutofit/>
          </a:bodyPr>
          <a:lstStyle>
            <a:lvl1pPr algn="l" defTabSz="914400" eaLnBrk="1" fontAlgn="auto" hangingPunct="1" latinLnBrk="0" marL="0" marR="0" rtl="0">
              <a:lnSpc>
                <a:spcPct val="100000"/>
              </a:lnSpc>
              <a:buClrTx/>
              <a:buSzTx/>
              <a:buFontTx/>
              <a:buNone/>
              <a:defRPr altLang="en-US" baseline="0" b="1" cap="none" dirty="0" sz="2000" i="0" kern="1200" kumimoji="0" lang="zh-CN" noProof="1" normalizeH="0" spc="0" strike="noStrike" u="none">
                <a:solidFill>
                  <a:schemeClr val="accent1"/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Click to edit Master title style</a:t>
            </a:r>
            <a:endParaRPr dirty="0">
              <a:sym typeface="+mn-ea"/>
            </a:endParaRPr>
          </a:p>
        </p:txBody>
      </p:sp>
      <p:sp>
        <p:nvSpPr>
          <p:cNvPr id="1048687" name="标题"/>
          <p:cNvSpPr txBox="1">
            <a:spLocks noGrp="1"/>
          </p:cNvSpPr>
          <p:nvPr>
            <p:ph type="title" idx="2"/>
            <p:custDataLst>
              <p:tags r:id="rId5"/>
            </p:custDataLst>
          </p:nvPr>
        </p:nvSpPr>
        <p:spPr>
          <a:xfrm>
            <a:off x="611400" y="608400"/>
            <a:ext cx="10969200" cy="705600"/>
          </a:xfrm>
          <a:prstGeom prst="rect"/>
          <a:noFill/>
          <a:ln>
            <a:noFill/>
            <a:prstDash val="sysDash"/>
          </a:ln>
        </p:spPr>
        <p:txBody>
          <a:bodyPr anchor="ctr" bIns="45720" lIns="91440" rIns="91440" rtlCol="0" tIns="45720" vert="horz" wrap="square">
            <a:normAutofit/>
          </a:bodyPr>
          <a:lstStyle>
            <a:lvl1pPr>
              <a:defRPr b="0" dirty="0">
                <a:sym typeface="+mn-ea"/>
              </a:defRPr>
            </a:lvl1pPr>
          </a:lstStyle>
          <a:p>
            <a:pPr fontAlgn="auto" lvl="0" marL="0" marR="0">
              <a:lnSpc>
                <a:spcPct val="100000"/>
              </a:lnSpc>
              <a:buClrTx/>
              <a:buSzTx/>
              <a:buFontTx/>
            </a:pPr>
            <a:r>
              <a:rPr dirty="0">
                <a:sym typeface="+mn-ea"/>
              </a:rPr>
              <a:t>Click to edit Master title style</a:t>
            </a:r>
            <a:endParaRPr dirty="0">
              <a:sym typeface="+mn-ea"/>
            </a:endParaRPr>
          </a:p>
        </p:txBody>
      </p:sp>
      <p:sp>
        <p:nvSpPr>
          <p:cNvPr id="1048688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89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p>
            <a:endParaRPr altLang="en-US" lang="zh-CN"/>
          </a:p>
        </p:txBody>
      </p:sp>
      <p:sp>
        <p:nvSpPr>
          <p:cNvPr id="1048690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6" name="标题"/>
          <p:cNvSpPr txBox="1">
            <a:spLocks noGrp="1"/>
          </p:cNvSpPr>
          <p:nvPr>
            <p:ph type="title" idx="2"/>
            <p:custDataLst>
              <p:tags r:id="rId1"/>
            </p:custDataLst>
          </p:nvPr>
        </p:nvSpPr>
        <p:spPr>
          <a:xfrm>
            <a:off x="611400" y="608400"/>
            <a:ext cx="10969200" cy="705600"/>
          </a:xfrm>
          <a:prstGeom prst="rect"/>
          <a:noFill/>
          <a:ln>
            <a:noFill/>
            <a:prstDash val="sysDash"/>
          </a:ln>
        </p:spPr>
        <p:txBody>
          <a:bodyPr anchor="ctr" bIns="45720" lIns="91440" rIns="91440" rtlCol="0" tIns="45720" vert="horz" wrap="square">
            <a:normAutofit/>
          </a:bodyPr>
          <a:lstStyle>
            <a:lvl1pPr>
              <a:defRPr b="0">
                <a:sym typeface="+mn-ea"/>
              </a:defRPr>
            </a:lvl1pPr>
          </a:lstStyle>
          <a:p>
            <a:pPr fontAlgn="auto" lvl="0" marL="0" marR="0">
              <a:lnSpc>
                <a:spcPct val="100000"/>
              </a:lnSpc>
              <a:buClrTx/>
              <a:buSzTx/>
              <a:buFontTx/>
            </a:pPr>
            <a:r>
              <a:rPr dirty="0">
                <a:sym typeface="+mn-ea"/>
              </a:rPr>
              <a:t>Click to edit Master title style</a:t>
            </a:r>
            <a:endParaRPr dirty="0">
              <a:sym typeface="+mn-ea"/>
            </a:endParaRPr>
          </a:p>
        </p:txBody>
      </p:sp>
      <p:sp>
        <p:nvSpPr>
          <p:cNvPr id="1048707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08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p>
            <a:endParaRPr altLang="en-US" lang="zh-CN"/>
          </a:p>
        </p:txBody>
      </p:sp>
      <p:sp>
        <p:nvSpPr>
          <p:cNvPr id="1048709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2" name="任意多边形: 形状 11"/>
          <p:cNvSpPr/>
          <p:nvPr userDrawn="1">
            <p:custDataLst>
              <p:tags r:id="rId1"/>
            </p:custDataLst>
          </p:nvPr>
        </p:nvSpPr>
        <p:spPr>
          <a:xfrm>
            <a:off x="-6092" y="2573"/>
            <a:ext cx="683878" cy="728321"/>
          </a:xfrm>
          <a:custGeom>
            <a:avLst/>
            <a:gdLst>
              <a:gd name="connsiteX0" fmla="*/ 604834 w 683878"/>
              <a:gd name="connsiteY0" fmla="*/ 0 h 728321"/>
              <a:gd name="connsiteX1" fmla="*/ 648236 w 683878"/>
              <a:gd name="connsiteY1" fmla="*/ 80864 h 728321"/>
              <a:gd name="connsiteX2" fmla="*/ 394224 w 683878"/>
              <a:gd name="connsiteY2" fmla="*/ 692631 h 728321"/>
              <a:gd name="connsiteX3" fmla="*/ 35673 w 683878"/>
              <a:gd name="connsiteY3" fmla="*/ 692469 h 728321"/>
              <a:gd name="connsiteX4" fmla="*/ 0 w 683878"/>
              <a:gd name="connsiteY4" fmla="*/ 673504 h 728321"/>
              <a:gd name="connsiteX5" fmla="*/ 45 w 683878"/>
              <a:gd name="connsiteY5" fmla="*/ 397741 h 728321"/>
              <a:gd name="connsiteX6" fmla="*/ 3110 w 683878"/>
              <a:gd name="connsiteY6" fmla="*/ 403451 h 728321"/>
              <a:gd name="connsiteX7" fmla="*/ 313115 w 683878"/>
              <a:gd name="connsiteY7" fmla="*/ 496476 h 728321"/>
              <a:gd name="connsiteX8" fmla="*/ 451989 w 683878"/>
              <a:gd name="connsiteY8" fmla="*/ 162010 h 728321"/>
              <a:gd name="connsiteX9" fmla="*/ 117459 w 683878"/>
              <a:gd name="connsiteY9" fmla="*/ 23293 h 728321"/>
              <a:gd name="connsiteX10" fmla="*/ 1825 w 683878"/>
              <a:gd name="connsiteY10" fmla="*/ 118421 h 728321"/>
              <a:gd name="connsiteX11" fmla="*/ 91 w 683878"/>
              <a:gd name="connsiteY11" fmla="*/ 121677 h 728321"/>
              <a:gd name="connsiteX12" fmla="*/ 111 w 683878"/>
              <a:gd name="connsiteY12" fmla="*/ 100 h 728321"/>
              <a:gd name="connsiteX13" fmla="*/ 604834 w 683878"/>
              <a:gd name="connsiteY13" fmla="*/ 0 h 728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83878" h="728321">
                <a:moveTo>
                  <a:pt x="604834" y="0"/>
                </a:moveTo>
                <a:lnTo>
                  <a:pt x="648236" y="80864"/>
                </a:lnTo>
                <a:cubicBezTo>
                  <a:pt x="747060" y="319863"/>
                  <a:pt x="633335" y="593761"/>
                  <a:pt x="394224" y="692631"/>
                </a:cubicBezTo>
                <a:cubicBezTo>
                  <a:pt x="274668" y="742067"/>
                  <a:pt x="146403" y="738385"/>
                  <a:pt x="35673" y="692469"/>
                </a:cubicBezTo>
                <a:lnTo>
                  <a:pt x="0" y="673504"/>
                </a:lnTo>
                <a:lnTo>
                  <a:pt x="45" y="397741"/>
                </a:lnTo>
                <a:lnTo>
                  <a:pt x="3110" y="403451"/>
                </a:lnTo>
                <a:cubicBezTo>
                  <a:pt x="69761" y="502135"/>
                  <a:pt x="198730" y="543773"/>
                  <a:pt x="313115" y="496476"/>
                </a:cubicBezTo>
                <a:cubicBezTo>
                  <a:pt x="443842" y="442421"/>
                  <a:pt x="506018" y="292676"/>
                  <a:pt x="451989" y="162010"/>
                </a:cubicBezTo>
                <a:cubicBezTo>
                  <a:pt x="397960" y="31345"/>
                  <a:pt x="248185" y="-30762"/>
                  <a:pt x="117459" y="23293"/>
                </a:cubicBezTo>
                <a:cubicBezTo>
                  <a:pt x="68436" y="43563"/>
                  <a:pt x="29053" y="77290"/>
                  <a:pt x="1825" y="118421"/>
                </a:cubicBezTo>
                <a:lnTo>
                  <a:pt x="91" y="121677"/>
                </a:lnTo>
                <a:lnTo>
                  <a:pt x="111" y="100"/>
                </a:lnTo>
                <a:lnTo>
                  <a:pt x="604834" y="0"/>
                </a:lnTo>
                <a:close/>
              </a:path>
            </a:pathLst>
          </a:custGeom>
          <a:gradFill flip="none" rotWithShape="1">
            <a:gsLst>
              <a:gs pos="33000">
                <a:schemeClr val="bg1">
                  <a:alpha val="0"/>
                </a:schemeClr>
              </a:gs>
              <a:gs pos="88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 wrap="square">
            <a:noAutofit/>
          </a:bodyPr>
          <a:p>
            <a:pPr algn="ctr" lvl="0"/>
            <a:endParaRPr altLang="en-US" lang="zh-CN">
              <a:solidFill>
                <a:schemeClr val="tx1"/>
              </a:solidFill>
            </a:endParaRPr>
          </a:p>
        </p:txBody>
      </p:sp>
      <p:sp>
        <p:nvSpPr>
          <p:cNvPr id="1048703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04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05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">
  <p:cSld name="Content Only"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任意多边形: 形状 9"/>
          <p:cNvSpPr/>
          <p:nvPr userDrawn="1">
            <p:custDataLst>
              <p:tags r:id="rId1"/>
            </p:custDataLst>
          </p:nvPr>
        </p:nvSpPr>
        <p:spPr>
          <a:xfrm>
            <a:off x="10528235" y="5352757"/>
            <a:ext cx="1663756" cy="1505347"/>
          </a:xfrm>
          <a:custGeom>
            <a:avLst/>
            <a:gdLst>
              <a:gd name="connsiteX0" fmla="*/ 1663756 w 1663756"/>
              <a:gd name="connsiteY0" fmla="*/ 0 h 1505347"/>
              <a:gd name="connsiteX1" fmla="*/ 1663448 w 1663756"/>
              <a:gd name="connsiteY1" fmla="*/ 721124 h 1505347"/>
              <a:gd name="connsiteX2" fmla="*/ 1559311 w 1663756"/>
              <a:gd name="connsiteY2" fmla="*/ 738909 h 1505347"/>
              <a:gd name="connsiteX3" fmla="*/ 1345905 w 1663756"/>
              <a:gd name="connsiteY3" fmla="*/ 810930 h 1505347"/>
              <a:gd name="connsiteX4" fmla="*/ 761888 w 1663756"/>
              <a:gd name="connsiteY4" fmla="*/ 1432106 h 1505347"/>
              <a:gd name="connsiteX5" fmla="*/ 738539 w 1663756"/>
              <a:gd name="connsiteY5" fmla="*/ 1505347 h 1505347"/>
              <a:gd name="connsiteX6" fmla="*/ 699919 w 1663756"/>
              <a:gd name="connsiteY6" fmla="*/ 1504681 h 1505347"/>
              <a:gd name="connsiteX7" fmla="*/ 0 w 1663756"/>
              <a:gd name="connsiteY7" fmla="*/ 1505295 h 1505347"/>
              <a:gd name="connsiteX8" fmla="*/ 35272 w 1663756"/>
              <a:gd name="connsiteY8" fmla="*/ 1345860 h 1505347"/>
              <a:gd name="connsiteX9" fmla="*/ 1049799 w 1663756"/>
              <a:gd name="connsiteY9" fmla="*/ 155437 h 1505347"/>
              <a:gd name="connsiteX10" fmla="*/ 1580244 w 1663756"/>
              <a:gd name="connsiteY10" fmla="*/ 6378 h 1505347"/>
              <a:gd name="connsiteX11" fmla="*/ 1663756 w 1663756"/>
              <a:gd name="connsiteY11" fmla="*/ 0 h 1505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63756" h="1505347">
                <a:moveTo>
                  <a:pt x="1663756" y="0"/>
                </a:moveTo>
                <a:lnTo>
                  <a:pt x="1663448" y="721124"/>
                </a:lnTo>
                <a:lnTo>
                  <a:pt x="1559311" y="738909"/>
                </a:lnTo>
                <a:cubicBezTo>
                  <a:pt x="1487335" y="755400"/>
                  <a:pt x="1415920" y="779302"/>
                  <a:pt x="1345905" y="810930"/>
                </a:cubicBezTo>
                <a:cubicBezTo>
                  <a:pt x="1065266" y="937703"/>
                  <a:pt x="863047" y="1165585"/>
                  <a:pt x="761888" y="1432106"/>
                </a:cubicBezTo>
                <a:lnTo>
                  <a:pt x="738539" y="1505347"/>
                </a:lnTo>
                <a:lnTo>
                  <a:pt x="699919" y="1504681"/>
                </a:lnTo>
                <a:lnTo>
                  <a:pt x="0" y="1505295"/>
                </a:lnTo>
                <a:lnTo>
                  <a:pt x="35272" y="1345860"/>
                </a:lnTo>
                <a:cubicBezTo>
                  <a:pt x="174165" y="835899"/>
                  <a:pt x="530762" y="389902"/>
                  <a:pt x="1049799" y="155437"/>
                </a:cubicBezTo>
                <a:cubicBezTo>
                  <a:pt x="1222812" y="77282"/>
                  <a:pt x="1401220" y="28037"/>
                  <a:pt x="1580244" y="6378"/>
                </a:cubicBezTo>
                <a:lnTo>
                  <a:pt x="1663756" y="0"/>
                </a:lnTo>
                <a:close/>
              </a:path>
            </a:pathLst>
          </a:custGeom>
          <a:gradFill flip="none" rotWithShape="1">
            <a:gsLst>
              <a:gs pos="31000">
                <a:schemeClr val="accent1">
                  <a:lumMod val="20000"/>
                  <a:lumOff val="80000"/>
                </a:schemeClr>
              </a:gs>
              <a:gs pos="74000">
                <a:schemeClr val="accent1"/>
              </a:gs>
            </a:gsLst>
            <a:lin ang="13500000" scaled="1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 wrap="square">
            <a:noAutofit/>
          </a:bodyPr>
          <a:p>
            <a:pPr algn="ctr" lvl="0"/>
            <a:endParaRPr altLang="en-US" lang="zh-CN">
              <a:solidFill>
                <a:schemeClr val="tx1"/>
              </a:solidFill>
            </a:endParaRPr>
          </a:p>
        </p:txBody>
      </p:sp>
      <p:sp>
        <p:nvSpPr>
          <p:cNvPr id="1048645" name="任意多边形: 形状 10"/>
          <p:cNvSpPr/>
          <p:nvPr userDrawn="1">
            <p:custDataLst>
              <p:tags r:id="rId2"/>
            </p:custDataLst>
          </p:nvPr>
        </p:nvSpPr>
        <p:spPr>
          <a:xfrm>
            <a:off x="-6092" y="2573"/>
            <a:ext cx="683878" cy="728321"/>
          </a:xfrm>
          <a:custGeom>
            <a:avLst/>
            <a:gdLst>
              <a:gd name="connsiteX0" fmla="*/ 604834 w 683878"/>
              <a:gd name="connsiteY0" fmla="*/ 0 h 728321"/>
              <a:gd name="connsiteX1" fmla="*/ 648236 w 683878"/>
              <a:gd name="connsiteY1" fmla="*/ 80864 h 728321"/>
              <a:gd name="connsiteX2" fmla="*/ 394224 w 683878"/>
              <a:gd name="connsiteY2" fmla="*/ 692631 h 728321"/>
              <a:gd name="connsiteX3" fmla="*/ 35673 w 683878"/>
              <a:gd name="connsiteY3" fmla="*/ 692469 h 728321"/>
              <a:gd name="connsiteX4" fmla="*/ 0 w 683878"/>
              <a:gd name="connsiteY4" fmla="*/ 673504 h 728321"/>
              <a:gd name="connsiteX5" fmla="*/ 45 w 683878"/>
              <a:gd name="connsiteY5" fmla="*/ 397741 h 728321"/>
              <a:gd name="connsiteX6" fmla="*/ 3110 w 683878"/>
              <a:gd name="connsiteY6" fmla="*/ 403451 h 728321"/>
              <a:gd name="connsiteX7" fmla="*/ 313115 w 683878"/>
              <a:gd name="connsiteY7" fmla="*/ 496476 h 728321"/>
              <a:gd name="connsiteX8" fmla="*/ 451989 w 683878"/>
              <a:gd name="connsiteY8" fmla="*/ 162010 h 728321"/>
              <a:gd name="connsiteX9" fmla="*/ 117459 w 683878"/>
              <a:gd name="connsiteY9" fmla="*/ 23293 h 728321"/>
              <a:gd name="connsiteX10" fmla="*/ 1825 w 683878"/>
              <a:gd name="connsiteY10" fmla="*/ 118421 h 728321"/>
              <a:gd name="connsiteX11" fmla="*/ 91 w 683878"/>
              <a:gd name="connsiteY11" fmla="*/ 121677 h 728321"/>
              <a:gd name="connsiteX12" fmla="*/ 111 w 683878"/>
              <a:gd name="connsiteY12" fmla="*/ 100 h 728321"/>
              <a:gd name="connsiteX13" fmla="*/ 604834 w 683878"/>
              <a:gd name="connsiteY13" fmla="*/ 0 h 728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83878" h="728321">
                <a:moveTo>
                  <a:pt x="604834" y="0"/>
                </a:moveTo>
                <a:lnTo>
                  <a:pt x="648236" y="80864"/>
                </a:lnTo>
                <a:cubicBezTo>
                  <a:pt x="747060" y="319863"/>
                  <a:pt x="633335" y="593761"/>
                  <a:pt x="394224" y="692631"/>
                </a:cubicBezTo>
                <a:cubicBezTo>
                  <a:pt x="274668" y="742067"/>
                  <a:pt x="146403" y="738385"/>
                  <a:pt x="35673" y="692469"/>
                </a:cubicBezTo>
                <a:lnTo>
                  <a:pt x="0" y="673504"/>
                </a:lnTo>
                <a:lnTo>
                  <a:pt x="45" y="397741"/>
                </a:lnTo>
                <a:lnTo>
                  <a:pt x="3110" y="403451"/>
                </a:lnTo>
                <a:cubicBezTo>
                  <a:pt x="69761" y="502135"/>
                  <a:pt x="198730" y="543773"/>
                  <a:pt x="313115" y="496476"/>
                </a:cubicBezTo>
                <a:cubicBezTo>
                  <a:pt x="443842" y="442421"/>
                  <a:pt x="506018" y="292676"/>
                  <a:pt x="451989" y="162010"/>
                </a:cubicBezTo>
                <a:cubicBezTo>
                  <a:pt x="397960" y="31345"/>
                  <a:pt x="248185" y="-30762"/>
                  <a:pt x="117459" y="23293"/>
                </a:cubicBezTo>
                <a:cubicBezTo>
                  <a:pt x="68436" y="43563"/>
                  <a:pt x="29053" y="77290"/>
                  <a:pt x="1825" y="118421"/>
                </a:cubicBezTo>
                <a:lnTo>
                  <a:pt x="91" y="121677"/>
                </a:lnTo>
                <a:lnTo>
                  <a:pt x="111" y="100"/>
                </a:lnTo>
                <a:lnTo>
                  <a:pt x="604834" y="0"/>
                </a:lnTo>
                <a:close/>
              </a:path>
            </a:pathLst>
          </a:custGeom>
          <a:gradFill flip="none" rotWithShape="1">
            <a:gsLst>
              <a:gs pos="33000">
                <a:schemeClr val="bg1">
                  <a:alpha val="0"/>
                </a:schemeClr>
              </a:gs>
              <a:gs pos="88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 wrap="square">
            <a:noAutofit/>
          </a:bodyPr>
          <a:p>
            <a:pPr algn="ctr" lvl="0"/>
            <a:endParaRPr altLang="en-US" lang="zh-CN">
              <a:solidFill>
                <a:schemeClr val="tx1"/>
              </a:solidFill>
            </a:endParaRPr>
          </a:p>
        </p:txBody>
      </p:sp>
      <p:sp>
        <p:nvSpPr>
          <p:cNvPr id="1048646" name="正文"/>
          <p:cNvSpPr txBox="1"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95960" y="360045"/>
            <a:ext cx="10801985" cy="5817870"/>
          </a:xfrm>
          <a:prstGeom prst="rect"/>
          <a:ln>
            <a:noFill/>
            <a:prstDash val="sysDash"/>
          </a:ln>
        </p:spPr>
        <p:txBody>
          <a:bodyPr bIns="46800" lIns="90000" rIns="90000" rtlCol="0" tIns="46800" vert="horz">
            <a:normAutofit/>
          </a:bodyPr>
          <a:lstStyle>
            <a:lvl1pPr algn="l" defTabSz="914400" eaLnBrk="1" fontAlgn="auto" hangingPunct="1" indent="-228600" latinLnBrk="0" lvl="0" marL="228600" marR="0" rtl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altLang="en-US" baseline="0" b="0" cap="none" dirty="0" sz="1800" i="0" kern="1200" kumimoji="0" lang="zh-CN" noProof="1" normalizeH="0" spc="150" strike="noStrike" u="none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lt"/>
                <a:cs typeface="MiSans" panose="00000500000000000000" charset="-122"/>
                <a:sym typeface="+mn-ea"/>
              </a:defRPr>
            </a:lvl1pPr>
            <a:lvl2pPr fontAlgn="auto" indent="-228600" lvl="1" marL="685800" marR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algn="l" pos="1609725"/>
              </a:tabLst>
              <a:defRPr baseline="0" b="0" cap="none" sz="16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defRPr>
            </a:lvl2pPr>
            <a:lvl3pPr fontAlgn="auto" indent="-228600" lvl="2" marL="1143000" marR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baseline="0" b="0" cap="none" sz="16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defRPr>
            </a:lvl3pPr>
            <a:lvl4pPr fontAlgn="auto" indent="-228600" lvl="3" marL="1600200" marR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baseline="0" b="0" cap="none" sz="14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defRPr>
            </a:lvl4pPr>
            <a:lvl5pPr fontAlgn="auto" indent="-228600" lvl="4" marL="2057400" marR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baseline="0" b="0" cap="none" sz="1400" i="0" kumimoji="0" normalizeH="0" spc="150" strike="noStrike" u="none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indent="-228600" marL="2971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indent="-228600" marL="3429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indent="-228600" marL="3886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Click to edit Master text styles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Second level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Third level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Fourth level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Fifth level</a:t>
            </a:r>
            <a:endParaRPr dirty="0">
              <a:sym typeface="+mn-ea"/>
            </a:endParaRPr>
          </a:p>
        </p:txBody>
      </p:sp>
      <p:sp>
        <p:nvSpPr>
          <p:cNvPr id="1048647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48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p>
            <a:endParaRPr altLang="en-US" lang="zh-CN"/>
          </a:p>
        </p:txBody>
      </p:sp>
      <p:sp>
        <p:nvSpPr>
          <p:cNvPr id="1048649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Slide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7" name="副标题" descr="7b0a20202020227461726765744d6f64756c65223a202270726f636573734f6e6c696e65466f6e7473220a7d0a"/>
          <p:cNvSpPr txBox="1">
            <a:spLocks noGrp="1"/>
          </p:cNvSpPr>
          <p:nvPr>
            <p:ph type="body" idx="3" hasCustomPrompt="1"/>
            <p:custDataLst>
              <p:tags r:id="rId1"/>
            </p:custDataLst>
          </p:nvPr>
        </p:nvSpPr>
        <p:spPr>
          <a:xfrm>
            <a:off x="695960" y="1301750"/>
            <a:ext cx="10799088" cy="405553"/>
          </a:xfrm>
          <a:prstGeom prst="rect"/>
          <a:noFill/>
          <a:ln>
            <a:noFill/>
            <a:prstDash val="sysDash"/>
          </a:ln>
        </p:spPr>
        <p:txBody>
          <a:bodyPr rtlCol="0" wrap="square">
            <a:noAutofit/>
          </a:bodyPr>
          <a:lstStyle>
            <a:lvl1pPr algn="l" defTabSz="914400" eaLnBrk="1" fontAlgn="auto" hangingPunct="1" latinLnBrk="0" marL="0" marR="0" rtl="0">
              <a:lnSpc>
                <a:spcPct val="100000"/>
              </a:lnSpc>
              <a:buClrTx/>
              <a:buSzTx/>
              <a:buFontTx/>
              <a:buNone/>
              <a:defRPr altLang="en-US" baseline="0" b="0" cap="none" dirty="0" sz="2000" i="0" kern="1200" kumimoji="0" lang="zh-CN" noProof="1" normalizeH="0" spc="300" strike="noStrike" u="none">
                <a:solidFill>
                  <a:schemeClr val="accent1"/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algn="l" lvl="0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1048698" name="标题"/>
          <p:cNvSpPr txBox="1">
            <a:spLocks noGrp="1"/>
          </p:cNvSpPr>
          <p:nvPr>
            <p:ph type="title" idx="2"/>
            <p:custDataLst>
              <p:tags r:id="rId2"/>
            </p:custDataLst>
          </p:nvPr>
        </p:nvSpPr>
        <p:spPr>
          <a:xfrm>
            <a:off x="611400" y="608400"/>
            <a:ext cx="10969200" cy="705600"/>
          </a:xfrm>
          <a:prstGeom prst="rect"/>
          <a:noFill/>
          <a:ln>
            <a:noFill/>
            <a:prstDash val="sysDash"/>
          </a:ln>
        </p:spPr>
        <p:txBody>
          <a:bodyPr anchor="ctr" bIns="45720" lIns="91440" rIns="91440" rtlCol="0" tIns="45720" vert="horz" wrap="square">
            <a:normAutofit/>
          </a:bodyPr>
          <a:lstStyle>
            <a:lvl1pPr>
              <a:defRPr b="0">
                <a:sym typeface="+mn-ea"/>
              </a:defRPr>
            </a:lvl1pPr>
          </a:lstStyle>
          <a:p>
            <a:pPr fontAlgn="auto" lvl="0" marL="0" marR="0">
              <a:lnSpc>
                <a:spcPct val="100000"/>
              </a:lnSpc>
              <a:buClrTx/>
              <a:buSzTx/>
              <a:buFontTx/>
            </a:pPr>
            <a:r>
              <a:rPr dirty="0">
                <a:sym typeface="+mn-ea"/>
              </a:rPr>
              <a:t>Click to edit Master title style</a:t>
            </a:r>
            <a:endParaRPr dirty="0">
              <a:sym typeface="+mn-ea"/>
            </a:endParaRPr>
          </a:p>
        </p:txBody>
      </p:sp>
      <p:sp>
        <p:nvSpPr>
          <p:cNvPr id="1048699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00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p>
            <a:endParaRPr altLang="en-US" lang="zh-CN"/>
          </a:p>
        </p:txBody>
      </p:sp>
      <p:sp>
        <p:nvSpPr>
          <p:cNvPr id="1048701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30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3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4873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3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Cover_Slide_1_3">
    <p:bg>
      <p:bgRef idx="1001">
        <a:schemeClr val="bg2"/>
      </p:bgRef>
    </p:bg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文本框 7" descr="门旁边的墙上  描述已自动生成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xmlns:r="http://schemas.openxmlformats.org/officeDocument/2006/relationships" r:embed="rId2">
            <a:alphaModFix amt="15000"/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 flipH="1">
            <a:off x="1" y="0"/>
            <a:ext cx="12191998" cy="6858000"/>
          </a:xfrm>
          <a:prstGeom prst="rect"/>
          <a:noFill/>
        </p:spPr>
      </p:pic>
      <p:sp>
        <p:nvSpPr>
          <p:cNvPr id="1048584" name="圆: 空心 29"/>
          <p:cNvSpPr/>
          <p:nvPr>
            <p:custDataLst>
              <p:tags r:id="rId3"/>
            </p:custDataLst>
          </p:nvPr>
        </p:nvSpPr>
        <p:spPr>
          <a:xfrm rot="5400000">
            <a:off x="7315787" y="1302555"/>
            <a:ext cx="2814149" cy="2821407"/>
          </a:xfrm>
          <a:prstGeom prst="donut">
            <a:avLst>
              <a:gd name="adj" fmla="val 22664"/>
            </a:avLst>
          </a:prstGeom>
          <a:gradFill flip="none" rotWithShape="1">
            <a:gsLst>
              <a:gs pos="32000">
                <a:srgbClr val="ECECF0">
                  <a:alpha val="0"/>
                </a:srgbClr>
              </a:gs>
              <a:gs pos="10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dirty="0" lang="zh-CN">
              <a:solidFill>
                <a:schemeClr val="tx1"/>
              </a:solidFill>
              <a:cs typeface="MiSans" panose="00000500000000000000" charset="-122"/>
            </a:endParaRPr>
          </a:p>
        </p:txBody>
      </p:sp>
      <p:sp>
        <p:nvSpPr>
          <p:cNvPr id="1048585" name="日期占位符 3"/>
          <p:cNvSpPr>
            <a:spLocks noGrp="1"/>
          </p:cNvSpPr>
          <p:nvPr>
            <p:ph type="dt" sz="half" idx="16385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586" name="页脚占位符 4"/>
          <p:cNvSpPr>
            <a:spLocks noGrp="1"/>
          </p:cNvSpPr>
          <p:nvPr>
            <p:ph type="ftr" sz="quarter" idx="16386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p>
            <a:endParaRPr altLang="en-US" lang="zh-CN"/>
          </a:p>
        </p:txBody>
      </p:sp>
      <p:sp>
        <p:nvSpPr>
          <p:cNvPr id="1048587" name="灯片编号占位符 5"/>
          <p:cNvSpPr>
            <a:spLocks noGrp="1"/>
          </p:cNvSpPr>
          <p:nvPr>
            <p:ph type="sldNum" sz="quarter" idx="16387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  <p:sp>
        <p:nvSpPr>
          <p:cNvPr id="1048588" name="Text Placeholder 13"/>
          <p:cNvSpPr>
            <a:spLocks noGrp="1"/>
          </p:cNvSpPr>
          <p:nvPr>
            <p:ph type="body" idx="16389" hasCustomPrompt="1"/>
            <p:custDataLst>
              <p:tags r:id="rId7"/>
            </p:custDataLst>
          </p:nvPr>
        </p:nvSpPr>
        <p:spPr>
          <a:xfrm>
            <a:off x="1016000" y="1651000"/>
            <a:ext cx="6097058" cy="457200"/>
          </a:xfrm>
          <a:noFill/>
        </p:spPr>
        <p:txBody>
          <a:bodyPr anchor="t" bIns="0" lIns="0" rIns="0" tIns="0" vert="horz">
            <a:normAutofit/>
          </a:bodyPr>
          <a:lstStyle>
            <a:lvl1pPr algn="l" indent="0" marL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b="0" sz="2400" spc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altLang="en-US" lang="zh-CN" smtClean="0"/>
              <a:t>20XX YEAR</a:t>
            </a:r>
            <a:endParaRPr altLang="en-US" lang="zh-CN" smtClean="0"/>
          </a:p>
        </p:txBody>
      </p:sp>
      <p:sp>
        <p:nvSpPr>
          <p:cNvPr id="1048589" name="标题" descr="7b0a20202020227461726765744d6f64756c65223a202270726f636573734f6e6c696e65466f6e7473220a7d0a"/>
          <p:cNvSpPr txBox="1">
            <a:spLocks noGrp="1"/>
          </p:cNvSpPr>
          <p:nvPr>
            <p:ph type="title" idx="16388" hasCustomPrompt="1"/>
            <p:custDataLst>
              <p:tags r:id="rId8"/>
            </p:custDataLst>
          </p:nvPr>
        </p:nvSpPr>
        <p:spPr>
          <a:xfrm>
            <a:off x="1016000" y="2159000"/>
            <a:ext cx="6352646" cy="2540000"/>
          </a:xfrm>
          <a:prstGeom prst="rect"/>
          <a:noFill/>
        </p:spPr>
        <p:txBody>
          <a:bodyPr anchor="t" anchorCtr="0" bIns="0" lIns="0" rIns="0" rtlCol="0" tIns="0" vert="horz" wrap="square">
            <a:normAutofit/>
          </a:bodyPr>
          <a:lstStyle>
            <a:lvl1pPr algn="l" defTabSz="914400" eaLnBrk="1" fontAlgn="auto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altLang="en-US" baseline="0" b="0" cap="none" dirty="0" sz="6000" i="0" kern="1200" kumimoji="0" lang="zh-CN" noProof="1" normalizeH="0" spc="0" strike="noStrike" u="none">
                <a:solidFill>
                  <a:schemeClr val="tx1"/>
                </a:soli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algn="l" lvl="0">
              <a:lnSpc>
                <a:spcPct val="110000"/>
              </a:lnSpc>
              <a:buClrTx/>
              <a:buSzTx/>
              <a:buFontTx/>
            </a:pPr>
            <a:r>
              <a:rPr dirty="0">
                <a:sym typeface="+mn-ea"/>
              </a:rPr>
              <a:t>Your presentation title here</a:t>
            </a:r>
            <a:endParaRPr dirty="0">
              <a:sym typeface="+mn-ea"/>
            </a:endParaRPr>
          </a:p>
        </p:txBody>
      </p:sp>
      <p:sp>
        <p:nvSpPr>
          <p:cNvPr id="1048590" name="署名占位符 10"/>
          <p:cNvSpPr>
            <a:spLocks noGrp="1"/>
          </p:cNvSpPr>
          <p:nvPr>
            <p:ph type="body" sz="quarter" idx="16390" hasCustomPrompt="1"/>
            <p:custDataLst>
              <p:tags r:id="rId9"/>
            </p:custDataLst>
          </p:nvPr>
        </p:nvSpPr>
        <p:spPr>
          <a:xfrm>
            <a:off x="1016000" y="4749800"/>
            <a:ext cx="2540882" cy="5334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effectLst/>
        </p:spPr>
        <p:txBody>
          <a:bodyPr anchor="ctr" bIns="0" lIns="0" rIns="0" tIns="0" vert="horz" wrap="square">
            <a:normAutofit/>
          </a:bodyPr>
          <a:lstStyle>
            <a:lvl1pPr algn="ctr" indent="0" mar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spc="0">
                <a:solidFill>
                  <a:srgbClr val="FFFFFF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altLang="en-US" dirty="0" lang="zh-CN"/>
              <a:t>BY WPS</a:t>
            </a:r>
            <a:endParaRPr altLang="en-US" dirty="0" lang="zh-CN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Section_Slide_1_4">
    <p:bg>
      <p:bgRef idx="1001">
        <a:schemeClr val="bg2"/>
      </p:bgRef>
    </p:bg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图片 8" descr="门旁边的墙上  描述已自动生成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xmlns:r="http://schemas.openxmlformats.org/officeDocument/2006/relationships" r:embed="rId2">
            <a:alphaModFix amt="15000"/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 flipH="1">
            <a:off x="1" y="0"/>
            <a:ext cx="12191998" cy="6858000"/>
          </a:xfrm>
          <a:prstGeom prst="rect"/>
        </p:spPr>
      </p:pic>
      <p:sp>
        <p:nvSpPr>
          <p:cNvPr id="1048677" name="圆: 空心 29"/>
          <p:cNvSpPr/>
          <p:nvPr>
            <p:custDataLst>
              <p:tags r:id="rId3"/>
            </p:custDataLst>
          </p:nvPr>
        </p:nvSpPr>
        <p:spPr>
          <a:xfrm>
            <a:off x="937847" y="1174285"/>
            <a:ext cx="2814149" cy="2814149"/>
          </a:xfrm>
          <a:prstGeom prst="donut">
            <a:avLst>
              <a:gd name="adj" fmla="val 22664"/>
            </a:avLst>
          </a:prstGeom>
          <a:gradFill flip="none" rotWithShape="1">
            <a:gsLst>
              <a:gs pos="33000">
                <a:srgbClr val="ECECF0">
                  <a:alpha val="0"/>
                </a:srgbClr>
              </a:gs>
              <a:gs pos="91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solidFill>
                <a:schemeClr val="tx1"/>
              </a:solidFill>
              <a:cs typeface="MiSans" panose="00000500000000000000" charset="-122"/>
            </a:endParaRPr>
          </a:p>
        </p:txBody>
      </p:sp>
      <p:sp>
        <p:nvSpPr>
          <p:cNvPr id="1048678" name="日期占位符 3"/>
          <p:cNvSpPr>
            <a:spLocks noGrp="1"/>
          </p:cNvSpPr>
          <p:nvPr>
            <p:ph type="dt" sz="half" idx="16385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79" name="页脚占位符 4"/>
          <p:cNvSpPr>
            <a:spLocks noGrp="1"/>
          </p:cNvSpPr>
          <p:nvPr>
            <p:ph type="ftr" sz="quarter" idx="16386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p>
            <a:endParaRPr altLang="en-US" lang="zh-CN"/>
          </a:p>
        </p:txBody>
      </p:sp>
      <p:sp>
        <p:nvSpPr>
          <p:cNvPr id="1048680" name="灯片编号占位符 5"/>
          <p:cNvSpPr>
            <a:spLocks noGrp="1"/>
          </p:cNvSpPr>
          <p:nvPr>
            <p:ph type="sldNum" sz="quarter" idx="16387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  <p:sp>
        <p:nvSpPr>
          <p:cNvPr id="1048681" name="标题"/>
          <p:cNvSpPr txBox="1">
            <a:spLocks noGrp="1"/>
          </p:cNvSpPr>
          <p:nvPr>
            <p:ph type="title" idx="16388" hasCustomPrompt="1"/>
            <p:custDataLst>
              <p:tags r:id="rId7"/>
            </p:custDataLst>
          </p:nvPr>
        </p:nvSpPr>
        <p:spPr>
          <a:xfrm>
            <a:off x="1903942" y="3530600"/>
            <a:ext cx="8384117" cy="1524000"/>
          </a:xfrm>
          <a:prstGeom prst="rect"/>
          <a:noFill/>
        </p:spPr>
        <p:txBody>
          <a:bodyPr anchor="t" bIns="0" lIns="0" rIns="0" rtlCol="0" tIns="0" vert="horz" wrap="square">
            <a:normAutofit/>
          </a:bodyPr>
          <a:lstStyle>
            <a:lvl1pPr algn="ctr" defTabSz="914400" eaLnBrk="1" fontAlgn="auto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altLang="en-US" baseline="0" b="0" cap="none" dirty="0" sz="4800" i="0" kern="1200" kumimoji="0" lang="zh-CN" noProof="1" normalizeH="0" spc="0" strike="noStrike" u="none">
                <a:solidFill>
                  <a:schemeClr val="tx1"/>
                </a:soli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algn="l" lvl="0">
              <a:lnSpc>
                <a:spcPct val="110000"/>
              </a:lnSpc>
              <a:buClrTx/>
              <a:buSzTx/>
              <a:buFontTx/>
            </a:pPr>
            <a:r>
              <a:rPr>
                <a:sym typeface="+mn-ea"/>
              </a:rPr>
              <a:t>Your chapter title here</a:t>
            </a:r>
            <a:endParaRPr>
              <a:sym typeface="+mn-ea"/>
            </a:endParaRPr>
          </a:p>
        </p:txBody>
      </p:sp>
      <p:sp>
        <p:nvSpPr>
          <p:cNvPr id="1048682" name="节编号"/>
          <p:cNvSpPr txBox="1">
            <a:spLocks noGrp="1"/>
          </p:cNvSpPr>
          <p:nvPr>
            <p:ph type="body" idx="16389" hasCustomPrompt="1"/>
            <p:custDataLst>
              <p:tags r:id="rId8"/>
            </p:custDataLst>
          </p:nvPr>
        </p:nvSpPr>
        <p:spPr>
          <a:xfrm>
            <a:off x="5332413" y="1905000"/>
            <a:ext cx="1527175" cy="1524000"/>
          </a:xfrm>
          <a:prstGeom prst="rect"/>
          <a:noFill/>
        </p:spPr>
        <p:txBody>
          <a:bodyPr anchor="ctr" anchorCtr="0" bIns="0" lIns="0" rIns="0" rtlCol="0" tIns="0" vert="horz" wrap="square">
            <a:normAutofit/>
          </a:bodyPr>
          <a:lstStyle>
            <a:lvl1pPr algn="ctr" defTabSz="914400" eaLnBrk="1" fontAlgn="auto" hangingPunct="1" indent="0" latinLnBrk="0" lvl="0" marL="0" marR="0" rtl="0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altLang="zh-CN" baseline="0" b="0" cap="none" dirty="0" sz="7200" i="0" kern="1200" kumimoji="0" lang="en-US" noProof="1" normalizeH="0" spc="0" strike="noStrike" u="none">
                <a:ln>
                  <a:solidFill>
                    <a:schemeClr val="accent1"/>
                  </a:solidFill>
                </a:ln>
                <a:noFill/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>
              <a:buClrTx/>
              <a:buSzTx/>
              <a:buFontTx/>
            </a:pPr>
            <a:r>
              <a:rPr dirty="0">
                <a:sym typeface="+mn-ea"/>
              </a:rPr>
              <a:t>01</a:t>
            </a:r>
            <a:endParaRPr dirty="0">
              <a:sym typeface="+mn-ea"/>
            </a:endParaRP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Closing_Slide_1_4">
    <p:bg>
      <p:bgRef idx="1001">
        <a:schemeClr val="bg2"/>
      </p:bgRef>
    </p:bg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文本框 7" descr="门旁边的墙上  描述已自动生成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xmlns:r="http://schemas.openxmlformats.org/officeDocument/2006/relationships" r:embed="rId2">
            <a:alphaModFix amt="15000"/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 flipH="1">
            <a:off x="1" y="0"/>
            <a:ext cx="12191998" cy="6858000"/>
          </a:xfrm>
          <a:prstGeom prst="rect"/>
          <a:noFill/>
        </p:spPr>
      </p:pic>
      <p:sp>
        <p:nvSpPr>
          <p:cNvPr id="1048635" name="圆: 空心 29"/>
          <p:cNvSpPr/>
          <p:nvPr>
            <p:custDataLst>
              <p:tags r:id="rId3"/>
            </p:custDataLst>
          </p:nvPr>
        </p:nvSpPr>
        <p:spPr>
          <a:xfrm>
            <a:off x="6301239" y="708025"/>
            <a:ext cx="2814149" cy="2814149"/>
          </a:xfrm>
          <a:prstGeom prst="donut">
            <a:avLst>
              <a:gd name="adj" fmla="val 22664"/>
            </a:avLst>
          </a:prstGeom>
          <a:gradFill flip="none" rotWithShape="1">
            <a:gsLst>
              <a:gs pos="33000">
                <a:srgbClr val="ECECF0">
                  <a:alpha val="0"/>
                </a:srgbClr>
              </a:gs>
              <a:gs pos="91000">
                <a:schemeClr val="accent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solidFill>
                <a:schemeClr val="tx1"/>
              </a:solidFill>
              <a:cs typeface="MiSans" panose="00000500000000000000" charset="-122"/>
            </a:endParaRPr>
          </a:p>
        </p:txBody>
      </p:sp>
      <p:sp>
        <p:nvSpPr>
          <p:cNvPr id="1048636" name="日期占位符 3"/>
          <p:cNvSpPr>
            <a:spLocks noGrp="1"/>
          </p:cNvSpPr>
          <p:nvPr>
            <p:ph type="dt" sz="half" idx="16385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37" name="页脚占位符 4"/>
          <p:cNvSpPr>
            <a:spLocks noGrp="1"/>
          </p:cNvSpPr>
          <p:nvPr>
            <p:ph type="ftr" sz="quarter" idx="16386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p>
            <a:endParaRPr altLang="en-US" lang="zh-CN"/>
          </a:p>
        </p:txBody>
      </p:sp>
      <p:sp>
        <p:nvSpPr>
          <p:cNvPr id="1048638" name="灯片编号占位符 5"/>
          <p:cNvSpPr>
            <a:spLocks noGrp="1"/>
          </p:cNvSpPr>
          <p:nvPr>
            <p:ph type="sldNum" sz="quarter" idx="16387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  <p:sp>
        <p:nvSpPr>
          <p:cNvPr id="1048639" name="Subtitle 12"/>
          <p:cNvSpPr>
            <a:spLocks noGrp="1"/>
          </p:cNvSpPr>
          <p:nvPr>
            <p:ph type="body" idx="16389" hasCustomPrompt="1"/>
            <p:custDataLst>
              <p:tags r:id="rId7"/>
            </p:custDataLst>
          </p:nvPr>
        </p:nvSpPr>
        <p:spPr>
          <a:xfrm>
            <a:off x="3364971" y="2667000"/>
            <a:ext cx="5449358" cy="457200"/>
          </a:xfrm>
          <a:noFill/>
        </p:spPr>
        <p:txBody>
          <a:bodyPr anchor="t" bIns="0" lIns="0" rIns="0" tIns="0" vert="horz">
            <a:normAutofit/>
          </a:bodyPr>
          <a:lstStyle>
            <a:lvl1pPr algn="ctr" indent="0" marL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b="0" sz="2400" spc="0">
                <a:solidFill>
                  <a:schemeClr val="tx1"/>
                </a:solidFill>
              </a:defRPr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en-US" lang="zh-CN"/>
              <a:t>THE END</a:t>
            </a:r>
            <a:endParaRPr altLang="en-US" lang="zh-CN"/>
          </a:p>
        </p:txBody>
      </p:sp>
      <p:sp>
        <p:nvSpPr>
          <p:cNvPr id="1048640" name="标题"/>
          <p:cNvSpPr txBox="1">
            <a:spLocks noGrp="1"/>
          </p:cNvSpPr>
          <p:nvPr>
            <p:ph type="title" idx="16388" hasCustomPrompt="1"/>
            <p:custDataLst>
              <p:tags r:id="rId8"/>
            </p:custDataLst>
          </p:nvPr>
        </p:nvSpPr>
        <p:spPr>
          <a:xfrm>
            <a:off x="3364089" y="3175000"/>
            <a:ext cx="5451122" cy="1016000"/>
          </a:xfrm>
          <a:prstGeom prst="rect"/>
          <a:noFill/>
        </p:spPr>
        <p:txBody>
          <a:bodyPr anchor="t" anchorCtr="0" bIns="0" lIns="0" rIns="0" rtlCol="0" tIns="0" vert="horz" wrap="square">
            <a:normAutofit fontScale="98438"/>
          </a:bodyPr>
          <a:lstStyle>
            <a:lvl1pPr algn="ctr" defTabSz="914400" eaLnBrk="1" fontAlgn="auto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altLang="en-US" baseline="0" b="0" cap="none" dirty="0" sz="6400" i="0" kern="1200" kumimoji="0" lang="zh-CN" noProof="1" normalizeH="0" spc="0" strike="noStrike" u="none">
                <a:solidFill>
                  <a:schemeClr val="tx1"/>
                </a:soli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algn="l" lvl="0">
              <a:lnSpc>
                <a:spcPct val="110000"/>
              </a:lnSpc>
              <a:buClrTx/>
              <a:buSzTx/>
              <a:buFontTx/>
            </a:pPr>
            <a:r>
              <a:rPr dirty="0">
                <a:sym typeface="+mn-ea"/>
              </a:rPr>
              <a:t>THANK YOU</a:t>
            </a:r>
            <a:endParaRPr dirty="0">
              <a:sym typeface="+mn-ea"/>
            </a:endParaRP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_Slide-1-5-4">
    <p:bg>
      <p:bgRef idx="1001">
        <a:schemeClr val="bg2"/>
      </p:bgRef>
    </p:bg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0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61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p>
            <a:endParaRPr altLang="en-US" lang="zh-CN"/>
          </a:p>
        </p:txBody>
      </p:sp>
      <p:sp>
        <p:nvSpPr>
          <p:cNvPr id="1048662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  <p:sp>
        <p:nvSpPr>
          <p:cNvPr id="1048663" name="Subtitle 10"/>
          <p:cNvSpPr>
            <a:spLocks noGrp="1"/>
          </p:cNvSpPr>
          <p:nvPr>
            <p:ph type="subTitle" idx="17826305" hasCustomPrompt="1"/>
            <p:custDataLst>
              <p:tags r:id="rId4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anchor="t" bIns="0" lIns="0" rIns="0" tIns="0">
            <a:normAutofit/>
          </a:bodyPr>
          <a:lstStyle>
            <a:lvl1pPr algn="ctr" indent="0" marL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b="0" sz="2400" spc="0">
                <a:solidFill>
                  <a:schemeClr val="tx1"/>
                </a:solidFill>
              </a:defRPr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en-US" lang="zh-CN"/>
              <a:t>catalog</a:t>
            </a:r>
            <a:endParaRPr altLang="en-US" lang="zh-CN"/>
          </a:p>
        </p:txBody>
      </p:sp>
      <p:sp>
        <p:nvSpPr>
          <p:cNvPr id="1048664" name="Title 11"/>
          <p:cNvSpPr>
            <a:spLocks noGrp="1"/>
          </p:cNvSpPr>
          <p:nvPr>
            <p:ph type="ctrTitle" idx="17826049" hasCustomPrompt="1"/>
            <p:custDataLst>
              <p:tags r:id="rId5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anchor="t" bIns="0" lIns="0" rIns="0" tIns="0">
            <a:normAutofit fontScale="95833"/>
          </a:bodyPr>
          <a:lstStyle>
            <a:lvl1pPr algn="ctr" indent="0" marL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b="1" sz="4800" spc="0">
                <a:solidFill>
                  <a:schemeClr val="tx1"/>
                </a:solidFill>
              </a:defRPr>
            </a:lvl1pPr>
          </a:lstStyle>
          <a:p>
            <a:r>
              <a:rPr altLang="en-US" lang="zh-CN"/>
              <a:t>Contents</a:t>
            </a:r>
            <a:endParaRPr altLang="en-US" lang="zh-CN"/>
          </a:p>
        </p:txBody>
      </p:sp>
      <p:sp>
        <p:nvSpPr>
          <p:cNvPr id="1048665" name="Text Placeholder 12"/>
          <p:cNvSpPr>
            <a:spLocks noGrp="1"/>
          </p:cNvSpPr>
          <p:nvPr>
            <p:ph type="body" idx="319883777" hasCustomPrompt="1"/>
            <p:custDataLst>
              <p:tags r:id="rId6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anchor="ctr" bIns="0" lIns="0" rIns="0" tIns="0" wrap="none">
            <a:noAutofit/>
          </a:bodyPr>
          <a:lstStyle>
            <a:lvl1pPr algn="ctr" indent="0" marL="0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b="0" sz="4000" spc="0">
                <a:solidFill>
                  <a:schemeClr val="accent1"/>
                </a:solidFill>
              </a:defRPr>
            </a:lvl1pPr>
          </a:lstStyle>
          <a:p>
            <a:pPr lvl="0"/>
            <a:r>
              <a:rPr altLang="en-US" lang="zh-CN" smtClean="0"/>
              <a:t>01</a:t>
            </a:r>
            <a:endParaRPr altLang="en-US" lang="zh-CN" smtClean="0"/>
          </a:p>
        </p:txBody>
      </p:sp>
      <p:sp>
        <p:nvSpPr>
          <p:cNvPr id="1048666" name="装饰  3"/>
          <p:cNvSpPr>
            <a:spLocks noGrp="1"/>
          </p:cNvSpPr>
          <p:nvPr>
            <p:ph type="body" idx="319883522" hasCustomPrompt="1"/>
            <p:custDataLst>
              <p:tags r:id="rId7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altLang="en-US" lang="zh-CN" smtClean="0"/>
              <a:t> </a:t>
            </a:r>
            <a:endParaRPr altLang="en-US" lang="zh-CN" smtClean="0"/>
          </a:p>
        </p:txBody>
      </p:sp>
      <p:sp>
        <p:nvSpPr>
          <p:cNvPr id="1048667" name="Text Placeholder 14"/>
          <p:cNvSpPr>
            <a:spLocks noGrp="1"/>
          </p:cNvSpPr>
          <p:nvPr>
            <p:ph type="body" idx="51446017" hasCustomPrompt="1"/>
            <p:custDataLst>
              <p:tags r:id="rId8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anchor="ctr" bIns="0" lIns="0" rIns="0" tIns="0">
            <a:normAutofit/>
          </a:bodyPr>
          <a:lstStyle>
            <a:lvl1pPr algn="l" indent="0" marL="0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b="0" sz="2400" spc="0">
                <a:solidFill>
                  <a:schemeClr val="tx1"/>
                </a:solidFill>
              </a:defRPr>
            </a:lvl1pPr>
          </a:lstStyle>
          <a:p>
            <a:pPr lvl="0"/>
            <a:r>
              <a:rPr altLang="en-US" lang="zh-CN" smtClean="0"/>
              <a:t>Chapter Title</a:t>
            </a:r>
            <a:endParaRPr altLang="en-US" lang="zh-CN" smtClean="0"/>
          </a:p>
        </p:txBody>
      </p:sp>
      <p:sp>
        <p:nvSpPr>
          <p:cNvPr id="1048668" name="Text Placeholder 15"/>
          <p:cNvSpPr>
            <a:spLocks noGrp="1"/>
          </p:cNvSpPr>
          <p:nvPr>
            <p:ph type="body" idx="319949313" hasCustomPrompt="1"/>
            <p:custDataLst>
              <p:tags r:id="rId9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anchor="ctr" bIns="0" lIns="0" rIns="0" tIns="0" wrap="none">
            <a:noAutofit/>
          </a:bodyPr>
          <a:lstStyle>
            <a:lvl1pPr algn="ctr" indent="0" marL="0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b="0" sz="4000" spc="0">
                <a:solidFill>
                  <a:schemeClr val="accent1"/>
                </a:solidFill>
              </a:defRPr>
            </a:lvl1pPr>
          </a:lstStyle>
          <a:p>
            <a:pPr lvl="0"/>
            <a:r>
              <a:rPr altLang="en-US" lang="zh-CN" smtClean="0"/>
              <a:t>02</a:t>
            </a:r>
            <a:endParaRPr altLang="en-US" lang="zh-CN" smtClean="0"/>
          </a:p>
        </p:txBody>
      </p:sp>
      <p:sp>
        <p:nvSpPr>
          <p:cNvPr id="1048669" name="装饰  6"/>
          <p:cNvSpPr>
            <a:spLocks noGrp="1"/>
          </p:cNvSpPr>
          <p:nvPr>
            <p:ph type="body" idx="319949058" hasCustomPrompt="1"/>
            <p:custDataLst>
              <p:tags r:id="rId10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altLang="en-US" lang="zh-CN" smtClean="0"/>
              <a:t> </a:t>
            </a:r>
            <a:endParaRPr altLang="en-US" lang="zh-CN" smtClean="0"/>
          </a:p>
        </p:txBody>
      </p:sp>
      <p:sp>
        <p:nvSpPr>
          <p:cNvPr id="1048670" name="Text Placeholder 17"/>
          <p:cNvSpPr>
            <a:spLocks noGrp="1"/>
          </p:cNvSpPr>
          <p:nvPr>
            <p:ph type="body" idx="51511553" hasCustomPrompt="1"/>
            <p:custDataLst>
              <p:tags r:id="rId11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anchor="ctr" bIns="0" lIns="0" rIns="0" tIns="0">
            <a:normAutofit/>
          </a:bodyPr>
          <a:lstStyle>
            <a:lvl1pPr algn="l" indent="0" marL="0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b="0" sz="2400" spc="0">
                <a:solidFill>
                  <a:schemeClr val="tx1"/>
                </a:solidFill>
              </a:defRPr>
            </a:lvl1pPr>
          </a:lstStyle>
          <a:p>
            <a:pPr lvl="0"/>
            <a:r>
              <a:rPr altLang="en-US" lang="zh-CN" smtClean="0"/>
              <a:t>Chapter Title</a:t>
            </a:r>
            <a:endParaRPr altLang="en-US" lang="zh-CN" smtClean="0"/>
          </a:p>
        </p:txBody>
      </p:sp>
      <p:sp>
        <p:nvSpPr>
          <p:cNvPr id="1048671" name="Text Placeholder 18"/>
          <p:cNvSpPr>
            <a:spLocks noGrp="1"/>
          </p:cNvSpPr>
          <p:nvPr>
            <p:ph type="body" idx="320014849" hasCustomPrompt="1"/>
            <p:custDataLst>
              <p:tags r:id="rId12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anchor="ctr" bIns="0" lIns="0" rIns="0" tIns="0" wrap="none">
            <a:noAutofit/>
          </a:bodyPr>
          <a:lstStyle>
            <a:lvl1pPr algn="ctr" indent="0" marL="0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b="0" sz="4000" spc="0">
                <a:solidFill>
                  <a:schemeClr val="accent1"/>
                </a:solidFill>
              </a:defRPr>
            </a:lvl1pPr>
          </a:lstStyle>
          <a:p>
            <a:pPr lvl="0"/>
            <a:r>
              <a:rPr altLang="en-US" lang="zh-CN" smtClean="0"/>
              <a:t>03</a:t>
            </a:r>
            <a:endParaRPr altLang="en-US" lang="zh-CN" smtClean="0"/>
          </a:p>
        </p:txBody>
      </p:sp>
      <p:sp>
        <p:nvSpPr>
          <p:cNvPr id="1048672" name="装饰  9"/>
          <p:cNvSpPr>
            <a:spLocks noGrp="1"/>
          </p:cNvSpPr>
          <p:nvPr>
            <p:ph type="body" idx="320014594" hasCustomPrompt="1"/>
            <p:custDataLst>
              <p:tags r:id="rId13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altLang="en-US" lang="zh-CN" smtClean="0"/>
              <a:t> </a:t>
            </a:r>
            <a:endParaRPr altLang="en-US" lang="zh-CN" smtClean="0"/>
          </a:p>
        </p:txBody>
      </p:sp>
      <p:sp>
        <p:nvSpPr>
          <p:cNvPr id="1048673" name="Text Placeholder 20"/>
          <p:cNvSpPr>
            <a:spLocks noGrp="1"/>
          </p:cNvSpPr>
          <p:nvPr>
            <p:ph type="body" idx="51577089" hasCustomPrompt="1"/>
            <p:custDataLst>
              <p:tags r:id="rId14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anchor="ctr" bIns="0" lIns="0" rIns="0" tIns="0">
            <a:normAutofit/>
          </a:bodyPr>
          <a:lstStyle>
            <a:lvl1pPr algn="l" indent="0" marL="0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b="0" sz="2400" spc="0">
                <a:solidFill>
                  <a:schemeClr val="tx1"/>
                </a:solidFill>
              </a:defRPr>
            </a:lvl1pPr>
          </a:lstStyle>
          <a:p>
            <a:pPr lvl="0"/>
            <a:r>
              <a:rPr altLang="en-US" lang="zh-CN" smtClean="0"/>
              <a:t>Chapter Title</a:t>
            </a:r>
            <a:endParaRPr altLang="en-US" lang="zh-CN" smtClean="0"/>
          </a:p>
        </p:txBody>
      </p:sp>
      <p:sp>
        <p:nvSpPr>
          <p:cNvPr id="1048674" name="Text Placeholder 21"/>
          <p:cNvSpPr>
            <a:spLocks noGrp="1"/>
          </p:cNvSpPr>
          <p:nvPr>
            <p:ph type="body" idx="320080385" hasCustomPrompt="1"/>
            <p:custDataLst>
              <p:tags r:id="rId15"/>
            </p:custDataLst>
          </p:nvPr>
        </p:nvSpPr>
        <p:spPr>
          <a:xfrm>
            <a:off x="7994650" y="3962400"/>
            <a:ext cx="596900" cy="508000"/>
          </a:xfrm>
          <a:noFill/>
        </p:spPr>
        <p:txBody>
          <a:bodyPr anchor="ctr" bIns="0" lIns="0" rIns="0" tIns="0" wrap="none">
            <a:noAutofit/>
          </a:bodyPr>
          <a:lstStyle>
            <a:lvl1pPr algn="ctr" indent="0" marL="0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b="0" sz="4000" spc="0">
                <a:solidFill>
                  <a:schemeClr val="accent1"/>
                </a:solidFill>
              </a:defRPr>
            </a:lvl1pPr>
          </a:lstStyle>
          <a:p>
            <a:pPr lvl="0"/>
            <a:r>
              <a:rPr altLang="en-US" lang="zh-CN" smtClean="0"/>
              <a:t>04</a:t>
            </a:r>
            <a:endParaRPr altLang="en-US" lang="zh-CN" smtClean="0"/>
          </a:p>
        </p:txBody>
      </p:sp>
      <p:sp>
        <p:nvSpPr>
          <p:cNvPr id="1048675" name="装饰  2"/>
          <p:cNvSpPr>
            <a:spLocks noGrp="1"/>
          </p:cNvSpPr>
          <p:nvPr>
            <p:ph type="body" idx="320080130" hasCustomPrompt="1"/>
            <p:custDataLst>
              <p:tags r:id="rId16"/>
            </p:custDataLst>
          </p:nvPr>
        </p:nvSpPr>
        <p:spPr>
          <a:xfrm>
            <a:off x="87757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>
              <a:buNone/>
            </a:lvl5pPr>
          </a:lstStyle>
          <a:p>
            <a:pPr lvl="0"/>
            <a:r>
              <a:rPr altLang="en-US" lang="zh-CN" smtClean="0"/>
              <a:t> </a:t>
            </a:r>
            <a:endParaRPr altLang="en-US" lang="zh-CN" smtClean="0"/>
          </a:p>
        </p:txBody>
      </p:sp>
      <p:sp>
        <p:nvSpPr>
          <p:cNvPr id="1048676" name="Text Placeholder 23"/>
          <p:cNvSpPr>
            <a:spLocks noGrp="1"/>
          </p:cNvSpPr>
          <p:nvPr>
            <p:ph type="body" idx="51642625" hasCustomPrompt="1"/>
            <p:custDataLst>
              <p:tags r:id="rId17"/>
            </p:custDataLst>
          </p:nvPr>
        </p:nvSpPr>
        <p:spPr>
          <a:xfrm>
            <a:off x="9004300" y="3810000"/>
            <a:ext cx="2324100" cy="914400"/>
          </a:xfrm>
          <a:noFill/>
        </p:spPr>
        <p:txBody>
          <a:bodyPr anchor="ctr" bIns="0" lIns="0" rIns="0" tIns="0">
            <a:normAutofit/>
          </a:bodyPr>
          <a:lstStyle>
            <a:lvl1pPr algn="l" indent="0" marL="0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b="0" sz="2400" spc="0">
                <a:solidFill>
                  <a:schemeClr val="tx1"/>
                </a:solidFill>
              </a:defRPr>
            </a:lvl1pPr>
          </a:lstStyle>
          <a:p>
            <a:pPr lvl="0"/>
            <a:r>
              <a:rPr altLang="en-US" lang="zh-CN" smtClean="0"/>
              <a:t>Chapter Title</a:t>
            </a:r>
            <a:endParaRPr altLang="en-US" lang="zh-CN" smtClean="0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_Slide-1-5_2">
    <p:bg>
      <p:bgRef idx="1001">
        <a:schemeClr val="bg2"/>
      </p:bgRef>
    </p:bg>
    <p:spTree>
      <p:nvGrpSpPr>
        <p:cNvPr id="8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3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74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p>
            <a:endParaRPr altLang="en-US" lang="zh-CN"/>
          </a:p>
        </p:txBody>
      </p:sp>
      <p:sp>
        <p:nvSpPr>
          <p:cNvPr id="1048775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  <p:sp>
        <p:nvSpPr>
          <p:cNvPr id="1048776" name="Subtitle 10"/>
          <p:cNvSpPr>
            <a:spLocks noGrp="1"/>
          </p:cNvSpPr>
          <p:nvPr>
            <p:ph type="subTitle" idx="16386" hasCustomPrompt="1"/>
            <p:custDataLst>
              <p:tags r:id="rId4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anchor="t" bIns="0" lIns="0" rIns="0" tIns="0">
            <a:normAutofit/>
          </a:bodyPr>
          <a:lstStyle>
            <a:lvl1pPr algn="ctr" indent="0" marL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b="0" sz="2400" spc="0">
                <a:solidFill>
                  <a:schemeClr val="tx1"/>
                </a:solidFill>
              </a:defRPr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pPr lvl="0"/>
            <a:r>
              <a:rPr altLang="en-US" lang="zh-CN"/>
              <a:t>catalog</a:t>
            </a:r>
            <a:endParaRPr altLang="en-US" lang="zh-CN"/>
          </a:p>
        </p:txBody>
      </p:sp>
      <p:sp>
        <p:nvSpPr>
          <p:cNvPr id="1048777" name="Title 11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anchor="t" bIns="0" lIns="0" rIns="0" tIns="0">
            <a:normAutofit/>
          </a:bodyPr>
          <a:lstStyle>
            <a:lvl1pPr algn="ctr" indent="0" marL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b="1" sz="4000" spc="0">
                <a:solidFill>
                  <a:schemeClr val="tx1"/>
                </a:solidFill>
              </a:defRPr>
            </a:lvl1pPr>
          </a:lstStyle>
          <a:p>
            <a:pPr lvl="0"/>
            <a:r>
              <a:rPr altLang="en-US" lang="zh-CN"/>
              <a:t>Contents</a:t>
            </a:r>
            <a:endParaRPr altLang="en-US" lang="zh-CN"/>
          </a:p>
        </p:txBody>
      </p:sp>
      <p:sp>
        <p:nvSpPr>
          <p:cNvPr id="1048778" name="Text Placeholder 12"/>
          <p:cNvSpPr>
            <a:spLocks noGrp="1"/>
          </p:cNvSpPr>
          <p:nvPr>
            <p:ph type="body" idx="16388" hasCustomPrompt="1"/>
            <p:custDataLst>
              <p:tags r:id="rId6"/>
            </p:custDataLst>
          </p:nvPr>
        </p:nvSpPr>
        <p:spPr>
          <a:xfrm>
            <a:off x="4070350" y="3124200"/>
            <a:ext cx="596900" cy="508000"/>
          </a:xfrm>
          <a:noFill/>
        </p:spPr>
        <p:txBody>
          <a:bodyPr anchor="ctr" bIns="0" lIns="0" rIns="0" tIns="0" wrap="none">
            <a:noAutofit/>
          </a:bodyPr>
          <a:lstStyle>
            <a:lvl1pPr algn="ctr" indent="0" marL="0">
              <a:lnSpc>
                <a:spcPct val="109000"/>
              </a:lnSpc>
              <a:buNone/>
              <a:defRPr b="0" sz="4000" spc="0">
                <a:solidFill>
                  <a:schemeClr val="accent1"/>
                </a:solidFill>
              </a:defRPr>
            </a:lvl1pPr>
            <a:lvl5pPr algn="ctr" indent="0" marL="0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</a:lvl5pPr>
          </a:lstStyle>
          <a:p>
            <a:pPr lvl="0"/>
            <a:r>
              <a:rPr altLang="en-US" lang="zh-CN" smtClean="0"/>
              <a:t>01</a:t>
            </a:r>
            <a:endParaRPr altLang="en-US" lang="zh-CN" smtClean="0"/>
          </a:p>
        </p:txBody>
      </p:sp>
      <p:sp>
        <p:nvSpPr>
          <p:cNvPr id="1048779" name="装饰  3"/>
          <p:cNvSpPr>
            <a:spLocks noGrp="1"/>
          </p:cNvSpPr>
          <p:nvPr>
            <p:ph type="body" idx="16391" hasCustomPrompt="1"/>
            <p:custDataLst>
              <p:tags r:id="rId7"/>
            </p:custDataLst>
          </p:nvPr>
        </p:nvSpPr>
        <p:spPr>
          <a:xfrm>
            <a:off x="4851400" y="30480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 indent="0" marL="0">
              <a:buNone/>
            </a:lvl5pPr>
          </a:lstStyle>
          <a:p>
            <a:pPr lvl="4"/>
            <a:r>
              <a:rPr altLang="en-US" lang="zh-CN" smtClean="0"/>
              <a:t> </a:t>
            </a:r>
            <a:endParaRPr altLang="en-US" lang="zh-CN" smtClean="0"/>
          </a:p>
        </p:txBody>
      </p:sp>
      <p:sp>
        <p:nvSpPr>
          <p:cNvPr id="1048780" name="Text Placeholder 14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5080000" y="2971800"/>
            <a:ext cx="2324100" cy="914400"/>
          </a:xfrm>
          <a:noFill/>
        </p:spPr>
        <p:txBody>
          <a:bodyPr anchor="ctr" bIns="0" lIns="0" rIns="0" tIns="0">
            <a:normAutofit/>
          </a:bodyPr>
          <a:lstStyle>
            <a:lvl1pPr algn="l" indent="0" marL="0">
              <a:lnSpc>
                <a:spcPct val="118000"/>
              </a:lnSpc>
              <a:buNone/>
              <a:defRPr b="0" sz="2400" spc="0">
                <a:solidFill>
                  <a:schemeClr val="tx1"/>
                </a:solidFill>
              </a:defRPr>
            </a:lvl1pPr>
            <a:lvl5pPr algn="l" indent="0" marL="0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</a:lvl5pPr>
          </a:lstStyle>
          <a:p>
            <a:pPr lvl="0"/>
            <a:r>
              <a:rPr altLang="en-US" lang="zh-CN" smtClean="0"/>
              <a:t>Item title</a:t>
            </a:r>
            <a:endParaRPr altLang="en-US" lang="zh-CN" smtClean="0"/>
          </a:p>
        </p:txBody>
      </p:sp>
      <p:sp>
        <p:nvSpPr>
          <p:cNvPr id="1048781" name="Text Placeholder 15"/>
          <p:cNvSpPr>
            <a:spLocks noGrp="1"/>
          </p:cNvSpPr>
          <p:nvPr>
            <p:ph type="body" idx="16390" hasCustomPrompt="1"/>
            <p:custDataLst>
              <p:tags r:id="rId9"/>
            </p:custDataLst>
          </p:nvPr>
        </p:nvSpPr>
        <p:spPr>
          <a:xfrm>
            <a:off x="7994650" y="3124200"/>
            <a:ext cx="596900" cy="508000"/>
          </a:xfrm>
          <a:noFill/>
        </p:spPr>
        <p:txBody>
          <a:bodyPr anchor="ctr" bIns="0" lIns="0" rIns="0" tIns="0" wrap="none">
            <a:noAutofit/>
          </a:bodyPr>
          <a:lstStyle>
            <a:lvl1pPr algn="ctr" indent="0" marL="0">
              <a:lnSpc>
                <a:spcPct val="109000"/>
              </a:lnSpc>
              <a:buNone/>
              <a:defRPr b="0" sz="4000" spc="0">
                <a:solidFill>
                  <a:schemeClr val="accent1"/>
                </a:solidFill>
              </a:defRPr>
            </a:lvl1pPr>
            <a:lvl5pPr algn="ctr" indent="0" marL="0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</a:lvl5pPr>
          </a:lstStyle>
          <a:p>
            <a:pPr lvl="0"/>
            <a:r>
              <a:rPr altLang="en-US" lang="zh-CN" smtClean="0"/>
              <a:t>02</a:t>
            </a:r>
            <a:endParaRPr altLang="en-US" lang="zh-CN" smtClean="0"/>
          </a:p>
        </p:txBody>
      </p:sp>
      <p:sp>
        <p:nvSpPr>
          <p:cNvPr id="1048782" name="装饰  6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8775700" y="30480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 indent="0" marL="0">
              <a:buNone/>
            </a:lvl5pPr>
          </a:lstStyle>
          <a:p>
            <a:pPr lvl="4"/>
            <a:r>
              <a:rPr altLang="en-US" lang="zh-CN" smtClean="0"/>
              <a:t> </a:t>
            </a:r>
            <a:endParaRPr altLang="en-US" lang="zh-CN" smtClean="0"/>
          </a:p>
        </p:txBody>
      </p:sp>
      <p:sp>
        <p:nvSpPr>
          <p:cNvPr id="1048783" name="Text Placeholder 17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9004300" y="2971800"/>
            <a:ext cx="2324100" cy="914400"/>
          </a:xfrm>
          <a:noFill/>
        </p:spPr>
        <p:txBody>
          <a:bodyPr anchor="ctr" bIns="0" lIns="0" rIns="0" tIns="0">
            <a:normAutofit/>
          </a:bodyPr>
          <a:lstStyle>
            <a:lvl1pPr algn="l" indent="0" marL="0">
              <a:lnSpc>
                <a:spcPct val="118000"/>
              </a:lnSpc>
              <a:buNone/>
              <a:defRPr b="0" sz="2400" spc="0">
                <a:solidFill>
                  <a:schemeClr val="tx1"/>
                </a:solidFill>
              </a:defRPr>
            </a:lvl1pPr>
            <a:lvl5pPr algn="l" indent="0" marL="0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</a:lvl5pPr>
          </a:lstStyle>
          <a:p>
            <a:pPr lvl="0"/>
            <a:r>
              <a:rPr altLang="en-US" lang="zh-CN" smtClean="0"/>
              <a:t>Item title</a:t>
            </a:r>
            <a:endParaRPr altLang="en-US" lang="zh-CN" smtClean="0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Slide-14_3">
    <p:bg>
      <p:bgRef idx="1001">
        <a:schemeClr val="bg2"/>
      </p:bgRef>
    </p:bg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04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p>
            <a:endParaRPr altLang="en-US" lang="zh-CN"/>
          </a:p>
        </p:txBody>
      </p:sp>
      <p:sp>
        <p:nvSpPr>
          <p:cNvPr id="1048605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  <p:sp>
        <p:nvSpPr>
          <p:cNvPr id="1048606" name="Title 10"/>
          <p:cNvSpPr>
            <a:spLocks noGrp="1"/>
          </p:cNvSpPr>
          <p:nvPr>
            <p:ph type="ctrTitle" idx="16385" hasCustomPrompt="1"/>
            <p:custDataLst>
              <p:tags r:id="rId4"/>
            </p:custDataLst>
          </p:nvPr>
        </p:nvSpPr>
        <p:spPr>
          <a:xfrm>
            <a:off x="609600" y="533400"/>
            <a:ext cx="3429000" cy="5486400"/>
          </a:xfrm>
          <a:noFill/>
        </p:spPr>
        <p:txBody>
          <a:bodyPr anchor="t" bIns="0" lIns="0" rIns="0" tIns="0">
            <a:normAutofit/>
          </a:bodyPr>
          <a:lstStyle>
            <a:lvl1pPr algn="l" indent="0" marL="0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b="0" sz="3600" spc="0">
                <a:solidFill>
                  <a:schemeClr val="tx1"/>
                </a:solidFill>
              </a:defRPr>
            </a:lvl1pPr>
          </a:lstStyle>
          <a:p>
            <a:pPr lvl="0"/>
            <a:r>
              <a:rPr altLang="en-US" lang="zh-CN"/>
              <a:t>Your slide title here</a:t>
            </a:r>
            <a:endParaRPr altLang="en-US" lang="zh-CN"/>
          </a:p>
        </p:txBody>
      </p:sp>
      <p:sp>
        <p:nvSpPr>
          <p:cNvPr id="1048607" name="装饰  1"/>
          <p:cNvSpPr>
            <a:spLocks noGrp="1"/>
          </p:cNvSpPr>
          <p:nvPr>
            <p:ph type="body" idx="16387" hasCustomPrompt="1"/>
            <p:custDataLst>
              <p:tags r:id="rId5"/>
            </p:custDataLst>
          </p:nvPr>
        </p:nvSpPr>
        <p:spPr>
          <a:xfrm>
            <a:off x="4648200" y="609600"/>
            <a:ext cx="6934200" cy="5638800"/>
          </a:xfrm>
          <a:custGeom>
            <a:avLst/>
            <a:gdLst>
              <a:gd name="connisteX0" fmla="*/ 0 w 6934200"/>
              <a:gd name="connsiteY0" fmla="*/ 203200 h 5638800"/>
              <a:gd name="connisteX1" fmla="*/ 203200 w 6934200"/>
              <a:gd name="connsiteY1" fmla="*/ 0 h 5638800"/>
              <a:gd name="connisteX2" fmla="*/ 6731000 w 6934200"/>
              <a:gd name="connsiteY2" fmla="*/ 0 h 5638800"/>
              <a:gd name="connisteX3" fmla="*/ 6934200 w 6934200"/>
              <a:gd name="connsiteY3" fmla="*/ 203200 h 5638800"/>
              <a:gd name="connisteX4" fmla="*/ 6934200 w 6934200"/>
              <a:gd name="connsiteY4" fmla="*/ 5435600 h 5638800"/>
              <a:gd name="connisteX5" fmla="*/ 6731000 w 6934200"/>
              <a:gd name="connsiteY5" fmla="*/ 5638800 h 5638800"/>
              <a:gd name="connisteX6" fmla="*/ 203200 w 6934200"/>
              <a:gd name="connsiteY6" fmla="*/ 5638800 h 5638800"/>
              <a:gd name="connisteX7" fmla="*/ 0 w 6934200"/>
              <a:gd name="connsiteY7" fmla="*/ 5435600 h 5638800"/>
              <a:gd name="connisteX8" fmla="*/ 0 w 6934200"/>
              <a:gd name="connsiteY8" fmla="*/ 20320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6934200" h="563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6731000" y="0"/>
                </a:lnTo>
                <a:cubicBezTo>
                  <a:pt x="6843224" y="0"/>
                  <a:pt x="6934200" y="90976"/>
                  <a:pt x="6934200" y="203200"/>
                </a:cubicBezTo>
                <a:lnTo>
                  <a:pt x="6934200" y="5435600"/>
                </a:lnTo>
                <a:cubicBezTo>
                  <a:pt x="6934200" y="5547824"/>
                  <a:pt x="6843224" y="5638800"/>
                  <a:pt x="6731000" y="5638800"/>
                </a:cubicBezTo>
                <a:lnTo>
                  <a:pt x="203200" y="5638800"/>
                </a:lnTo>
                <a:cubicBezTo>
                  <a:pt x="90976" y="5638800"/>
                  <a:pt x="0" y="5547824"/>
                  <a:pt x="0" y="5435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0"/>
                  <a:lumOff val="10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 indent="0" marL="0">
              <a:buNone/>
            </a:lvl5pPr>
          </a:lstStyle>
          <a:p>
            <a:pPr lvl="4"/>
            <a:r>
              <a:rPr altLang="en-US" lang="zh-CN" smtClean="0"/>
              <a:t> </a:t>
            </a:r>
            <a:endParaRPr altLang="en-US" lang="zh-CN" smtClean="0"/>
          </a:p>
        </p:txBody>
      </p:sp>
      <p:sp>
        <p:nvSpPr>
          <p:cNvPr id="1048608" name="Text Placeholder 12"/>
          <p:cNvSpPr>
            <a:spLocks noGrp="1"/>
          </p:cNvSpPr>
          <p:nvPr>
            <p:ph type="body" idx="16386" hasCustomPrompt="1"/>
            <p:custDataLst>
              <p:tags r:id="rId6"/>
            </p:custDataLst>
          </p:nvPr>
        </p:nvSpPr>
        <p:spPr>
          <a:xfrm>
            <a:off x="5054600" y="1143000"/>
            <a:ext cx="6121400" cy="4572000"/>
          </a:xfrm>
          <a:noFill/>
        </p:spPr>
        <p:txBody>
          <a:bodyPr anchor="t" bIns="0" lIns="0" rIns="0" tIns="0">
            <a:normAutofit/>
          </a:bodyPr>
          <a:lstStyle>
            <a:lvl1pPr algn="l" indent="0" marL="0">
              <a:lnSpc>
                <a:spcPct val="125000"/>
              </a:lnSpc>
              <a:buNone/>
              <a:defRPr b="0" sz="1600" spc="0">
                <a:solidFill>
                  <a:schemeClr val="tx1"/>
                </a:solidFill>
              </a:defRPr>
            </a:lvl1pPr>
            <a:lvl5pPr algn="l" indent="0" marL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</a:lvl5pPr>
          </a:lstStyle>
          <a:p>
            <a:pPr lvl="0"/>
            <a:r>
              <a:rPr altLang="en-US" lang="zh-CN" smtClean="0"/>
              <a:t>Enter text here</a:t>
            </a:r>
            <a:endParaRPr altLang="en-US" lang="zh-CN" smtClean="0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Slide-10014_4">
    <p:bg>
      <p:bgRef idx="1001">
        <a:schemeClr val="bg2"/>
      </p:bgRef>
    </p:bg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24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p>
            <a:endParaRPr altLang="en-US" lang="zh-CN"/>
          </a:p>
        </p:txBody>
      </p:sp>
      <p:sp>
        <p:nvSpPr>
          <p:cNvPr id="1048625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  <p:sp>
        <p:nvSpPr>
          <p:cNvPr id="1048626" name="Title 10"/>
          <p:cNvSpPr>
            <a:spLocks noGrp="1"/>
          </p:cNvSpPr>
          <p:nvPr>
            <p:ph type="ctrTitle" idx="16385" hasCustomPrompt="1"/>
            <p:custDataLst>
              <p:tags r:id="rId4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anchor="t" bIns="0" lIns="0" rIns="0" tIns="0">
            <a:normAutofit/>
          </a:bodyPr>
          <a:lstStyle>
            <a:lvl1pPr algn="l" indent="0" marL="0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b="0" sz="3600" spc="0">
                <a:solidFill>
                  <a:schemeClr val="tx1"/>
                </a:solidFill>
              </a:defRPr>
            </a:lvl1pPr>
          </a:lstStyle>
          <a:p>
            <a:pPr lvl="0"/>
            <a:r>
              <a:rPr altLang="en-US" lang="zh-CN"/>
              <a:t>Your slide title here</a:t>
            </a:r>
            <a:endParaRPr altLang="en-US" lang="zh-CN"/>
          </a:p>
        </p:txBody>
      </p:sp>
      <p:sp>
        <p:nvSpPr>
          <p:cNvPr id="1048627" name="Content Placeholder 11"/>
          <p:cNvSpPr>
            <a:spLocks noGrp="1"/>
          </p:cNvSpPr>
          <p:nvPr>
            <p:ph idx="16388" hasCustomPrompt="1"/>
            <p:custDataLst>
              <p:tags r:id="rId5"/>
            </p:custDataLst>
          </p:nvPr>
        </p:nvSpPr>
        <p:spPr>
          <a:xfrm>
            <a:off x="609600" y="1524000"/>
            <a:ext cx="5588000" cy="4724400"/>
          </a:xfrm>
          <a:custGeom>
            <a:avLst/>
            <a:gdLst>
              <a:gd name="connisteX0" fmla="*/ 0 w 5588000"/>
              <a:gd name="connsiteY0" fmla="*/ 203200 h 4724400"/>
              <a:gd name="connisteX1" fmla="*/ 203200 w 5588000"/>
              <a:gd name="connsiteY1" fmla="*/ 0 h 4724400"/>
              <a:gd name="connisteX2" fmla="*/ 5384800 w 5588000"/>
              <a:gd name="connsiteY2" fmla="*/ 0 h 4724400"/>
              <a:gd name="connisteX3" fmla="*/ 5588000 w 5588000"/>
              <a:gd name="connsiteY3" fmla="*/ 203200 h 4724400"/>
              <a:gd name="connisteX4" fmla="*/ 5588000 w 5588000"/>
              <a:gd name="connsiteY4" fmla="*/ 4521200 h 4724400"/>
              <a:gd name="connisteX5" fmla="*/ 5384800 w 5588000"/>
              <a:gd name="connsiteY5" fmla="*/ 4724400 h 4724400"/>
              <a:gd name="connisteX6" fmla="*/ 203200 w 5588000"/>
              <a:gd name="connsiteY6" fmla="*/ 4724400 h 4724400"/>
              <a:gd name="connisteX7" fmla="*/ 0 w 5588000"/>
              <a:gd name="connsiteY7" fmla="*/ 4521200 h 4724400"/>
              <a:gd name="connisteX8" fmla="*/ 0 w 55880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55880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384800" y="0"/>
                </a:lnTo>
                <a:cubicBezTo>
                  <a:pt x="5497024" y="0"/>
                  <a:pt x="5588000" y="90976"/>
                  <a:pt x="5588000" y="203200"/>
                </a:cubicBezTo>
                <a:lnTo>
                  <a:pt x="5588000" y="4521200"/>
                </a:lnTo>
                <a:cubicBezTo>
                  <a:pt x="5588000" y="4633424"/>
                  <a:pt x="5497024" y="4724400"/>
                  <a:pt x="53848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</a:lvl1pPr>
            <a:lvl2pPr>
              <a:buNone/>
            </a:lvl2pPr>
            <a:lvl3pPr>
              <a:buNone/>
            </a:lvl3pPr>
            <a:lvl4pPr>
              <a:buNone/>
            </a:lvl4pPr>
            <a:lvl5pPr indent="0" marL="0">
              <a:buNone/>
            </a:lvl5pPr>
          </a:lstStyle>
          <a:p>
            <a:pPr lvl="4"/>
            <a:r>
              <a:rPr altLang="en-US" lang="zh-CN" smtClean="0"/>
              <a:t> </a:t>
            </a:r>
            <a:endParaRPr altLang="en-US" lang="zh-CN" smtClean="0"/>
          </a:p>
        </p:txBody>
      </p:sp>
      <p:sp>
        <p:nvSpPr>
          <p:cNvPr id="1048628" name="Text Placeholder 12"/>
          <p:cNvSpPr>
            <a:spLocks noGrp="1"/>
          </p:cNvSpPr>
          <p:nvPr>
            <p:ph type="body" idx="16386" hasCustomPrompt="1"/>
            <p:custDataLst>
              <p:tags r:id="rId6"/>
            </p:custDataLst>
          </p:nvPr>
        </p:nvSpPr>
        <p:spPr>
          <a:xfrm>
            <a:off x="6502400" y="2387600"/>
            <a:ext cx="5080000" cy="406400"/>
          </a:xfrm>
          <a:noFill/>
        </p:spPr>
        <p:txBody>
          <a:bodyPr anchor="t" bIns="0" lIns="0" rIns="0" tIns="0">
            <a:normAutofit/>
          </a:bodyPr>
          <a:lstStyle>
            <a:lvl1pPr algn="l" indent="0" marL="0">
              <a:lnSpc>
                <a:spcPct val="111000"/>
              </a:lnSpc>
              <a:buNone/>
              <a:defRPr b="0" sz="2400" spc="0">
                <a:solidFill>
                  <a:schemeClr val="tx1"/>
                </a:solidFill>
              </a:defRPr>
            </a:lvl1pPr>
            <a:lvl5pPr algn="l" indent="0" marL="0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</a:lvl5pPr>
          </a:lstStyle>
          <a:p>
            <a:pPr lvl="0"/>
            <a:r>
              <a:rPr altLang="en-US" lang="zh-CN" smtClean="0"/>
              <a:t>Item title here</a:t>
            </a:r>
            <a:endParaRPr altLang="en-US" lang="zh-CN" smtClean="0"/>
          </a:p>
        </p:txBody>
      </p:sp>
      <p:sp>
        <p:nvSpPr>
          <p:cNvPr id="1048629" name="Text Placeholder 13"/>
          <p:cNvSpPr>
            <a:spLocks noGrp="1"/>
          </p:cNvSpPr>
          <p:nvPr>
            <p:ph type="body" idx="16387" hasCustomPrompt="1"/>
            <p:custDataLst>
              <p:tags r:id="rId7"/>
            </p:custDataLst>
          </p:nvPr>
        </p:nvSpPr>
        <p:spPr>
          <a:xfrm>
            <a:off x="6502400" y="2946400"/>
            <a:ext cx="5080000" cy="2438400"/>
          </a:xfrm>
          <a:noFill/>
        </p:spPr>
        <p:txBody>
          <a:bodyPr anchor="t" bIns="0" lIns="0" rIns="0" tIns="0">
            <a:normAutofit/>
          </a:bodyPr>
          <a:lstStyle>
            <a:lvl1pPr algn="l" indent="0" marL="0">
              <a:lnSpc>
                <a:spcPct val="125000"/>
              </a:lnSpc>
              <a:buNone/>
              <a:defRPr b="0" sz="1600" spc="0">
                <a:solidFill>
                  <a:schemeClr val="tx1"/>
                </a:solidFill>
              </a:defRPr>
            </a:lvl1pPr>
            <a:lvl5pPr algn="l" indent="0" marL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</a:lvl5pPr>
          </a:lstStyle>
          <a:p>
            <a:pPr lvl="0"/>
            <a:r>
              <a:rPr altLang="en-US" lang="zh-CN" smtClean="0"/>
              <a:t>Enter title text here</a:t>
            </a:r>
            <a:endParaRPr altLang="en-US" lang="zh-CN" smtClean="0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1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4861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4861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1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7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5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46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104874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4874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4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51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52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5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4875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5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6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57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1048758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5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1048760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6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4876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6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21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48722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2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4876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6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7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68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69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104877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4877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7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4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35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48736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104873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4873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3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_rels/slideMaster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ags" Target="../tags/tag83.xml"/><Relationship Id="rId14" Type="http://schemas.openxmlformats.org/officeDocument/2006/relationships/tags" Target="../tags/tag84.xml"/><Relationship Id="rId15" Type="http://schemas.openxmlformats.org/officeDocument/2006/relationships/tags" Target="../tags/tag85.xml"/><Relationship Id="rId16" Type="http://schemas.openxmlformats.org/officeDocument/2006/relationships/tags" Target="../tags/tag86.xml"/><Relationship Id="rId17" Type="http://schemas.openxmlformats.org/officeDocument/2006/relationships/tags" Target="../tags/tag87.xml"/><Relationship Id="rId18" Type="http://schemas.openxmlformats.org/officeDocument/2006/relationships/tags" Target="../tags/tag88.xml"/><Relationship Id="rId19" Type="http://schemas.openxmlformats.org/officeDocument/2006/relationships/tags" Target="../tags/tag89.xml"/><Relationship Id="rId20" Type="http://schemas.openxmlformats.org/officeDocument/2006/relationships/tags" Target="../tags/tag90.xml"/><Relationship Id="rId21" Type="http://schemas.openxmlformats.org/officeDocument/2006/relationships/tags" Target="../tags/tag91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tags" Target="../tags/tag116.xml"/><Relationship Id="rId6" Type="http://schemas.openxmlformats.org/officeDocument/2006/relationships/tags" Target="../tags/tag117.xml"/><Relationship Id="rId7" Type="http://schemas.openxmlformats.org/officeDocument/2006/relationships/tags" Target="../tags/tag118.xml"/><Relationship Id="rId8" Type="http://schemas.openxmlformats.org/officeDocument/2006/relationships/tags" Target="../tags/tag119.xml"/><Relationship Id="rId9" Type="http://schemas.openxmlformats.org/officeDocument/2006/relationships/tags" Target="../tags/tag120.xml"/><Relationship Id="rId10" Type="http://schemas.openxmlformats.org/officeDocument/2006/relationships/tags" Target="../tags/tag121.xml"/><Relationship Id="rId11" Type="http://schemas.openxmlformats.org/officeDocument/2006/relationships/tags" Target="../tags/tag122.xml"/><Relationship Id="rId12" Type="http://schemas.openxmlformats.org/officeDocument/2006/relationships/tags" Target="../tags/tag123.xml"/><Relationship Id="rId13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0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11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12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487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7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任意多边形: 形状 16"/>
          <p:cNvSpPr/>
          <p:nvPr userDrawn="1">
            <p:custDataLst>
              <p:tags r:id="rId13"/>
            </p:custDataLst>
          </p:nvPr>
        </p:nvSpPr>
        <p:spPr>
          <a:xfrm>
            <a:off x="11038205" y="5814695"/>
            <a:ext cx="1153795" cy="1043940"/>
          </a:xfrm>
          <a:custGeom>
            <a:avLst/>
            <a:gdLst>
              <a:gd name="connsiteX0" fmla="*/ 1663756 w 1663756"/>
              <a:gd name="connsiteY0" fmla="*/ 0 h 1505347"/>
              <a:gd name="connsiteX1" fmla="*/ 1663448 w 1663756"/>
              <a:gd name="connsiteY1" fmla="*/ 721124 h 1505347"/>
              <a:gd name="connsiteX2" fmla="*/ 1559311 w 1663756"/>
              <a:gd name="connsiteY2" fmla="*/ 738909 h 1505347"/>
              <a:gd name="connsiteX3" fmla="*/ 1345905 w 1663756"/>
              <a:gd name="connsiteY3" fmla="*/ 810930 h 1505347"/>
              <a:gd name="connsiteX4" fmla="*/ 761888 w 1663756"/>
              <a:gd name="connsiteY4" fmla="*/ 1432106 h 1505347"/>
              <a:gd name="connsiteX5" fmla="*/ 738539 w 1663756"/>
              <a:gd name="connsiteY5" fmla="*/ 1505347 h 1505347"/>
              <a:gd name="connsiteX6" fmla="*/ 699919 w 1663756"/>
              <a:gd name="connsiteY6" fmla="*/ 1504681 h 1505347"/>
              <a:gd name="connsiteX7" fmla="*/ 0 w 1663756"/>
              <a:gd name="connsiteY7" fmla="*/ 1505295 h 1505347"/>
              <a:gd name="connsiteX8" fmla="*/ 35272 w 1663756"/>
              <a:gd name="connsiteY8" fmla="*/ 1345860 h 1505347"/>
              <a:gd name="connsiteX9" fmla="*/ 1049799 w 1663756"/>
              <a:gd name="connsiteY9" fmla="*/ 155437 h 1505347"/>
              <a:gd name="connsiteX10" fmla="*/ 1580244 w 1663756"/>
              <a:gd name="connsiteY10" fmla="*/ 6378 h 1505347"/>
              <a:gd name="connsiteX11" fmla="*/ 1663756 w 1663756"/>
              <a:gd name="connsiteY11" fmla="*/ 0 h 1505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63756" h="1505347">
                <a:moveTo>
                  <a:pt x="1663756" y="0"/>
                </a:moveTo>
                <a:lnTo>
                  <a:pt x="1663448" y="721124"/>
                </a:lnTo>
                <a:lnTo>
                  <a:pt x="1559311" y="738909"/>
                </a:lnTo>
                <a:cubicBezTo>
                  <a:pt x="1487335" y="755400"/>
                  <a:pt x="1415920" y="779302"/>
                  <a:pt x="1345905" y="810930"/>
                </a:cubicBezTo>
                <a:cubicBezTo>
                  <a:pt x="1065266" y="937703"/>
                  <a:pt x="863047" y="1165585"/>
                  <a:pt x="761888" y="1432106"/>
                </a:cubicBezTo>
                <a:lnTo>
                  <a:pt x="738539" y="1505347"/>
                </a:lnTo>
                <a:lnTo>
                  <a:pt x="699919" y="1504681"/>
                </a:lnTo>
                <a:lnTo>
                  <a:pt x="0" y="1505295"/>
                </a:lnTo>
                <a:lnTo>
                  <a:pt x="35272" y="1345860"/>
                </a:lnTo>
                <a:cubicBezTo>
                  <a:pt x="174165" y="835899"/>
                  <a:pt x="530762" y="389902"/>
                  <a:pt x="1049799" y="155437"/>
                </a:cubicBezTo>
                <a:cubicBezTo>
                  <a:pt x="1222812" y="77282"/>
                  <a:pt x="1401220" y="28037"/>
                  <a:pt x="1580244" y="6378"/>
                </a:cubicBezTo>
                <a:lnTo>
                  <a:pt x="1663756" y="0"/>
                </a:lnTo>
                <a:close/>
              </a:path>
            </a:pathLst>
          </a:custGeom>
          <a:gradFill flip="none" rotWithShape="1">
            <a:gsLst>
              <a:gs pos="18000">
                <a:schemeClr val="accent1">
                  <a:alpha val="0"/>
                </a:schemeClr>
              </a:gs>
              <a:gs pos="74000">
                <a:schemeClr val="accent1">
                  <a:alpha val="67000"/>
                </a:schemeClr>
              </a:gs>
            </a:gsLst>
            <a:lin ang="13500000" scaled="1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 wrap="square">
            <a:noAutofit/>
          </a:bodyPr>
          <a:p>
            <a:pPr algn="ctr" lvl="0"/>
            <a:endParaRPr altLang="en-US" lang="zh-CN">
              <a:solidFill>
                <a:schemeClr val="tx1"/>
              </a:solidFill>
            </a:endParaRPr>
          </a:p>
        </p:txBody>
      </p:sp>
      <p:sp>
        <p:nvSpPr>
          <p:cNvPr id="1048577" name="任意多边形: 形状 19"/>
          <p:cNvSpPr/>
          <p:nvPr userDrawn="1">
            <p:custDataLst>
              <p:tags r:id="rId14"/>
            </p:custDataLst>
          </p:nvPr>
        </p:nvSpPr>
        <p:spPr>
          <a:xfrm>
            <a:off x="-6092" y="2573"/>
            <a:ext cx="683878" cy="728321"/>
          </a:xfrm>
          <a:custGeom>
            <a:avLst/>
            <a:gdLst>
              <a:gd name="connsiteX0" fmla="*/ 604834 w 683878"/>
              <a:gd name="connsiteY0" fmla="*/ 0 h 728321"/>
              <a:gd name="connsiteX1" fmla="*/ 648236 w 683878"/>
              <a:gd name="connsiteY1" fmla="*/ 80864 h 728321"/>
              <a:gd name="connsiteX2" fmla="*/ 394224 w 683878"/>
              <a:gd name="connsiteY2" fmla="*/ 692631 h 728321"/>
              <a:gd name="connsiteX3" fmla="*/ 35673 w 683878"/>
              <a:gd name="connsiteY3" fmla="*/ 692469 h 728321"/>
              <a:gd name="connsiteX4" fmla="*/ 0 w 683878"/>
              <a:gd name="connsiteY4" fmla="*/ 673504 h 728321"/>
              <a:gd name="connsiteX5" fmla="*/ 45 w 683878"/>
              <a:gd name="connsiteY5" fmla="*/ 397741 h 728321"/>
              <a:gd name="connsiteX6" fmla="*/ 3110 w 683878"/>
              <a:gd name="connsiteY6" fmla="*/ 403451 h 728321"/>
              <a:gd name="connsiteX7" fmla="*/ 313115 w 683878"/>
              <a:gd name="connsiteY7" fmla="*/ 496476 h 728321"/>
              <a:gd name="connsiteX8" fmla="*/ 451989 w 683878"/>
              <a:gd name="connsiteY8" fmla="*/ 162010 h 728321"/>
              <a:gd name="connsiteX9" fmla="*/ 117459 w 683878"/>
              <a:gd name="connsiteY9" fmla="*/ 23293 h 728321"/>
              <a:gd name="connsiteX10" fmla="*/ 1825 w 683878"/>
              <a:gd name="connsiteY10" fmla="*/ 118421 h 728321"/>
              <a:gd name="connsiteX11" fmla="*/ 91 w 683878"/>
              <a:gd name="connsiteY11" fmla="*/ 121677 h 728321"/>
              <a:gd name="connsiteX12" fmla="*/ 111 w 683878"/>
              <a:gd name="connsiteY12" fmla="*/ 100 h 728321"/>
              <a:gd name="connsiteX13" fmla="*/ 604834 w 683878"/>
              <a:gd name="connsiteY13" fmla="*/ 0 h 728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83878" h="728321">
                <a:moveTo>
                  <a:pt x="604834" y="0"/>
                </a:moveTo>
                <a:lnTo>
                  <a:pt x="648236" y="80864"/>
                </a:lnTo>
                <a:cubicBezTo>
                  <a:pt x="747060" y="319863"/>
                  <a:pt x="633335" y="593761"/>
                  <a:pt x="394224" y="692631"/>
                </a:cubicBezTo>
                <a:cubicBezTo>
                  <a:pt x="274668" y="742067"/>
                  <a:pt x="146403" y="738385"/>
                  <a:pt x="35673" y="692469"/>
                </a:cubicBezTo>
                <a:lnTo>
                  <a:pt x="0" y="673504"/>
                </a:lnTo>
                <a:lnTo>
                  <a:pt x="45" y="397741"/>
                </a:lnTo>
                <a:lnTo>
                  <a:pt x="3110" y="403451"/>
                </a:lnTo>
                <a:cubicBezTo>
                  <a:pt x="69761" y="502135"/>
                  <a:pt x="198730" y="543773"/>
                  <a:pt x="313115" y="496476"/>
                </a:cubicBezTo>
                <a:cubicBezTo>
                  <a:pt x="443842" y="442421"/>
                  <a:pt x="506018" y="292676"/>
                  <a:pt x="451989" y="162010"/>
                </a:cubicBezTo>
                <a:cubicBezTo>
                  <a:pt x="397960" y="31345"/>
                  <a:pt x="248185" y="-30762"/>
                  <a:pt x="117459" y="23293"/>
                </a:cubicBezTo>
                <a:cubicBezTo>
                  <a:pt x="68436" y="43563"/>
                  <a:pt x="29053" y="77290"/>
                  <a:pt x="1825" y="118421"/>
                </a:cubicBezTo>
                <a:lnTo>
                  <a:pt x="91" y="121677"/>
                </a:lnTo>
                <a:lnTo>
                  <a:pt x="111" y="100"/>
                </a:lnTo>
                <a:lnTo>
                  <a:pt x="604834" y="0"/>
                </a:lnTo>
                <a:close/>
              </a:path>
            </a:pathLst>
          </a:custGeom>
          <a:gradFill flip="none" rotWithShape="1">
            <a:gsLst>
              <a:gs pos="33000">
                <a:schemeClr val="bg1">
                  <a:alpha val="0"/>
                </a:schemeClr>
              </a:gs>
              <a:gs pos="88000">
                <a:schemeClr val="accent1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 wrap="square">
            <a:noAutofit/>
          </a:bodyPr>
          <a:p>
            <a:pPr algn="ctr" lvl="0"/>
            <a:endParaRPr altLang="en-US" lang="zh-CN">
              <a:solidFill>
                <a:schemeClr val="tx1"/>
              </a:solidFill>
            </a:endParaRPr>
          </a:p>
        </p:txBody>
      </p:sp>
      <p:sp>
        <p:nvSpPr>
          <p:cNvPr id="1048578" name="日期占位符 9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>
            <a:lvl1pPr>
              <a:defRPr>
                <a:cs typeface="MiSans" panose="00000500000000000000" charset="-122"/>
              </a:defRPr>
            </a:lvl1pPr>
          </a:lstStyle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579" name="页脚占位符 11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cs typeface="MiSans" panose="00000500000000000000" charset="-122"/>
              </a:defRPr>
            </a:lvl1pPr>
          </a:lstStyle>
          <a:p>
            <a:endParaRPr altLang="en-US" lang="zh-CN"/>
          </a:p>
        </p:txBody>
      </p:sp>
      <p:sp>
        <p:nvSpPr>
          <p:cNvPr id="1048580" name="灯片编号占位符 12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>
            <a:lvl1pPr>
              <a:defRPr>
                <a:cs typeface="MiSans" panose="00000500000000000000" charset="-122"/>
              </a:defRPr>
            </a:lvl1pPr>
          </a:lstStyle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  <p:sp>
        <p:nvSpPr>
          <p:cNvPr id="1048581" name="文本占位符 1"/>
          <p:cNvSpPr>
            <a:spLocks noGrp="1"/>
          </p:cNvSpPr>
          <p:nvPr>
            <p:ph type="body" idx="1"/>
            <p:custDataLst>
              <p:tags r:id="rId18"/>
            </p:custDataLst>
          </p:nvPr>
        </p:nvSpPr>
        <p:spPr>
          <a:xfrm>
            <a:off x="695960" y="1301749"/>
            <a:ext cx="10800000" cy="4873625"/>
          </a:xfrm>
          <a:prstGeom prst="rect"/>
          <a:ln>
            <a:noFill/>
            <a:prstDash val="sysDash"/>
          </a:ln>
        </p:spPr>
        <p:txBody>
          <a:bodyPr bIns="46800" lIns="90000" rIns="90000" rtlCol="0" tIns="46800" vert="horz">
            <a:normAutofit/>
          </a:bodyPr>
          <a:p>
            <a:pPr fontAlgn="auto" lvl="0" marR="0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rgbClr val="116CEE"/>
              </a:buClr>
              <a:buSzTx/>
              <a:buChar char="●"/>
            </a:pPr>
            <a:r>
              <a:rPr altLang="en-US" dirty="0" lang="zh-CN"/>
              <a:t>单击此处编辑母版文本样式</a:t>
            </a:r>
            <a:endParaRPr altLang="en-US" dirty="0" lang="zh-CN"/>
          </a:p>
          <a:p>
            <a:pPr lvl="1">
              <a:buChar char="●"/>
              <a:tabLst>
                <a:tab algn="l" pos="1609725"/>
              </a:tabLst>
            </a:pPr>
            <a:r>
              <a:rPr altLang="en-US" dirty="0" lang="zh-CN"/>
              <a:t>二级</a:t>
            </a:r>
            <a:endParaRPr altLang="en-US" dirty="0" lang="zh-CN"/>
          </a:p>
          <a:p>
            <a:pPr lvl="2">
              <a:buChar char="●"/>
            </a:pPr>
            <a:r>
              <a:rPr altLang="en-US" dirty="0" lang="zh-CN"/>
              <a:t>三级</a:t>
            </a:r>
            <a:endParaRPr altLang="en-US" dirty="0" lang="zh-CN"/>
          </a:p>
          <a:p>
            <a:pPr lvl="3">
              <a:buFont typeface="Wingdings" panose="05000000000000000000" charset="0"/>
              <a:buChar char=""/>
            </a:pPr>
            <a:r>
              <a:rPr altLang="en-US" dirty="0" lang="zh-CN"/>
              <a:t>四级</a:t>
            </a:r>
            <a:endParaRPr altLang="en-US" dirty="0" lang="zh-CN"/>
          </a:p>
          <a:p>
            <a:pPr lvl="4"/>
            <a:r>
              <a:rPr altLang="en-US" dirty="0" lang="zh-CN"/>
              <a:t>五级</a:t>
            </a:r>
            <a:endParaRPr altLang="en-US" dirty="0" lang="zh-CN"/>
          </a:p>
        </p:txBody>
      </p:sp>
      <p:sp>
        <p:nvSpPr>
          <p:cNvPr id="1048582" name="标题占位符 2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/>
          <a:noFill/>
          <a:ln>
            <a:noFill/>
            <a:prstDash val="sysDash"/>
          </a:ln>
        </p:spPr>
        <p:txBody>
          <a:bodyPr anchor="ctr" bIns="45720" lIns="91440" rIns="91440" rtlCol="0" tIns="45720" vert="horz" wrap="square">
            <a:normAutofit/>
          </a:bodyPr>
          <a:p>
            <a:pPr fontAlgn="auto" lvl="0" marL="0" marR="0">
              <a:lnSpc>
                <a:spcPct val="100000"/>
              </a:lnSpc>
              <a:buClrTx/>
              <a:buSzTx/>
              <a:buFontTx/>
            </a:pPr>
            <a:r>
              <a:rPr altLang="en-US" dirty="0" lang="zh-CN"/>
              <a:t>Click to edit Master title style</a:t>
            </a:r>
            <a:endParaRPr altLang="en-US" dirty="0" lang="zh-CN"/>
          </a:p>
        </p:txBody>
      </p:sp>
      <p:sp>
        <p:nvSpPr>
          <p:cNvPr id="1048583" name="KSO_TEMPLATE" hidden="1"/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0" cy="0"/>
          </a:xfrm>
          <a:prstGeom prst="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</p:spTree>
    <p:custDataLst>
      <p:tags r:id="rId21"/>
    </p:custDataLst>
  </p:cSld>
  <p:clrMap accent1="accent1" accent2="accent2" accent3="accent3" accent4="accent4" accent5="accent5" accent6="accent6" bg1="lt1" bg2="lt2" tx1="dk1" tx2="dk2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altLang="en-US" baseline="0" b="1" cap="none" dirty="0" sz="3200" i="0" kern="1200" kumimoji="0" lang="zh-CN" normalizeH="0" spc="300" strike="noStrike" u="none" smtClean="0">
          <a:ln>
            <a:noFill/>
            <a:prstDash val="sysDot"/>
          </a:ln>
          <a:solidFill>
            <a:schemeClr val="accent1"/>
          </a:solidFill>
          <a:latin typeface="+mj-ea"/>
          <a:ea typeface="+mj-ea"/>
          <a:cs typeface="+mj-lt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altLang="en-US" baseline="0" b="0" cap="none" dirty="0" sz="1800" i="0" kern="1200" kumimoji="0" lang="zh-CN" noProof="1" normalizeH="0" spc="150" strike="noStrike" u="none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latin typeface="+mn-ea"/>
          <a:ea typeface="+mn-ea"/>
          <a:cs typeface="MiSans" panose="00000500000000000000" charset="-122"/>
          <a:sym typeface="+mn-ea"/>
        </a:defRPr>
      </a:lvl1pPr>
      <a:lvl2pPr algn="l" defTabSz="914400" eaLnBrk="1" fontAlgn="auto" hangingPunct="1" indent="-228600" latinLnBrk="0" marL="685800" marR="0" rtl="0">
        <a:lnSpc>
          <a:spcPct val="120000"/>
        </a:lnSpc>
        <a:spcBef>
          <a:spcPts val="1200"/>
        </a:spcBef>
        <a:spcAft>
          <a:spcPts val="0"/>
        </a:spcAft>
        <a:buClr>
          <a:srgbClr val="116CEE"/>
        </a:buClr>
        <a:buFont typeface="Arial" panose="020B0604020202020204" pitchFamily="34" charset="0"/>
        <a:buChar char="•"/>
        <a:defRPr altLang="en-US" baseline="0" b="0" cap="none" dirty="0" sz="1600" i="0" kern="1200" kumimoji="0" lang="zh-CN" normalizeH="0" spc="150" strike="noStrike" u="none">
          <a:solidFill>
            <a:schemeClr val="tx1">
              <a:lumMod val="50000"/>
              <a:lumOff val="50000"/>
            </a:schemeClr>
          </a:solidFill>
          <a:latin typeface="+mn-ea"/>
          <a:ea typeface="+mn-ea"/>
          <a:cs typeface="MiSans" panose="00000500000000000000" charset="-122"/>
        </a:defRPr>
      </a:lvl2pPr>
      <a:lvl3pPr algn="l" defTabSz="914400" eaLnBrk="1" fontAlgn="auto" hangingPunct="1" indent="-228600" latinLnBrk="0" marL="1143000" marR="0" rtl="0">
        <a:lnSpc>
          <a:spcPct val="120000"/>
        </a:lnSpc>
        <a:spcBef>
          <a:spcPts val="1200"/>
        </a:spcBef>
        <a:spcAft>
          <a:spcPts val="0"/>
        </a:spcAft>
        <a:buClr>
          <a:srgbClr val="116CEE"/>
        </a:buClr>
        <a:buFont typeface="Arial" panose="020B0604020202020204" pitchFamily="34" charset="0"/>
        <a:buChar char="•"/>
        <a:defRPr altLang="en-US" baseline="0" b="0" cap="none" dirty="0" sz="1600" i="0" kern="1200" kumimoji="0" lang="zh-CN" normalizeH="0" spc="150" strike="noStrike" u="none">
          <a:solidFill>
            <a:schemeClr val="tx1">
              <a:lumMod val="50000"/>
              <a:lumOff val="50000"/>
            </a:schemeClr>
          </a:solidFill>
          <a:latin typeface="+mn-ea"/>
          <a:ea typeface="+mn-ea"/>
          <a:cs typeface="MiSans" panose="00000500000000000000" charset="-122"/>
        </a:defRPr>
      </a:lvl3pPr>
      <a:lvl4pPr algn="l" defTabSz="914400" eaLnBrk="1" fontAlgn="auto" hangingPunct="1" indent="-228600" latinLnBrk="0" marL="1600200" marR="0" rtl="0">
        <a:lnSpc>
          <a:spcPct val="120000"/>
        </a:lnSpc>
        <a:spcBef>
          <a:spcPts val="1200"/>
        </a:spcBef>
        <a:spcAft>
          <a:spcPts val="0"/>
        </a:spcAft>
        <a:buClr>
          <a:srgbClr val="116CEE"/>
        </a:buClr>
        <a:buFont typeface="Arial" panose="020B0604020202020204" pitchFamily="34" charset="0"/>
        <a:buChar char="•"/>
        <a:defRPr altLang="en-US" baseline="0" b="0" cap="none" dirty="0" sz="1400" i="0" kern="1200" kumimoji="0" lang="zh-CN" normalizeH="0" spc="150" strike="noStrike" u="none">
          <a:solidFill>
            <a:schemeClr val="tx1">
              <a:lumMod val="50000"/>
              <a:lumOff val="50000"/>
            </a:schemeClr>
          </a:solidFill>
          <a:latin typeface="+mn-ea"/>
          <a:ea typeface="+mn-ea"/>
          <a:cs typeface="MiSans" panose="00000500000000000000" charset="-122"/>
        </a:defRPr>
      </a:lvl4pPr>
      <a:lvl5pPr algn="l" defTabSz="914400" eaLnBrk="1" fontAlgn="auto" hangingPunct="1" indent="-228600" latinLnBrk="0" marL="2057400" marR="0" rtl="0">
        <a:lnSpc>
          <a:spcPct val="120000"/>
        </a:lnSpc>
        <a:spcBef>
          <a:spcPts val="1200"/>
        </a:spcBef>
        <a:spcAft>
          <a:spcPts val="0"/>
        </a:spcAft>
        <a:buClr>
          <a:srgbClr val="116CEE"/>
        </a:buClr>
        <a:buFont typeface="Arial" panose="020B0604020202020204" pitchFamily="34" charset="0"/>
        <a:buChar char="•"/>
        <a:defRPr altLang="en-US" baseline="0" b="0" cap="none" dirty="0" sz="1400" i="0" kern="1200" kumimoji="0" lang="zh-CN" normalizeH="0" spc="150" strike="noStrike" u="none">
          <a:solidFill>
            <a:schemeClr val="tx1">
              <a:lumMod val="50000"/>
              <a:lumOff val="50000"/>
            </a:schemeClr>
          </a:solidFill>
          <a:latin typeface="+mn-ea"/>
          <a:ea typeface="+mn-ea"/>
          <a:cs typeface="MiSans" panose="00000500000000000000" charset="-122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任意多边形: 形状 16"/>
          <p:cNvSpPr/>
          <p:nvPr userDrawn="1">
            <p:custDataLst>
              <p:tags r:id="rId5"/>
            </p:custDataLst>
          </p:nvPr>
        </p:nvSpPr>
        <p:spPr>
          <a:xfrm>
            <a:off x="11038205" y="5814695"/>
            <a:ext cx="1153795" cy="1043940"/>
          </a:xfrm>
          <a:custGeom>
            <a:avLst/>
            <a:gdLst>
              <a:gd name="connsiteX0" fmla="*/ 1663756 w 1663756"/>
              <a:gd name="connsiteY0" fmla="*/ 0 h 1505347"/>
              <a:gd name="connsiteX1" fmla="*/ 1663448 w 1663756"/>
              <a:gd name="connsiteY1" fmla="*/ 721124 h 1505347"/>
              <a:gd name="connsiteX2" fmla="*/ 1559311 w 1663756"/>
              <a:gd name="connsiteY2" fmla="*/ 738909 h 1505347"/>
              <a:gd name="connsiteX3" fmla="*/ 1345905 w 1663756"/>
              <a:gd name="connsiteY3" fmla="*/ 810930 h 1505347"/>
              <a:gd name="connsiteX4" fmla="*/ 761888 w 1663756"/>
              <a:gd name="connsiteY4" fmla="*/ 1432106 h 1505347"/>
              <a:gd name="connsiteX5" fmla="*/ 738539 w 1663756"/>
              <a:gd name="connsiteY5" fmla="*/ 1505347 h 1505347"/>
              <a:gd name="connsiteX6" fmla="*/ 699919 w 1663756"/>
              <a:gd name="connsiteY6" fmla="*/ 1504681 h 1505347"/>
              <a:gd name="connsiteX7" fmla="*/ 0 w 1663756"/>
              <a:gd name="connsiteY7" fmla="*/ 1505295 h 1505347"/>
              <a:gd name="connsiteX8" fmla="*/ 35272 w 1663756"/>
              <a:gd name="connsiteY8" fmla="*/ 1345860 h 1505347"/>
              <a:gd name="connsiteX9" fmla="*/ 1049799 w 1663756"/>
              <a:gd name="connsiteY9" fmla="*/ 155437 h 1505347"/>
              <a:gd name="connsiteX10" fmla="*/ 1580244 w 1663756"/>
              <a:gd name="connsiteY10" fmla="*/ 6378 h 1505347"/>
              <a:gd name="connsiteX11" fmla="*/ 1663756 w 1663756"/>
              <a:gd name="connsiteY11" fmla="*/ 0 h 1505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63756" h="1505347">
                <a:moveTo>
                  <a:pt x="1663756" y="0"/>
                </a:moveTo>
                <a:lnTo>
                  <a:pt x="1663448" y="721124"/>
                </a:lnTo>
                <a:lnTo>
                  <a:pt x="1559311" y="738909"/>
                </a:lnTo>
                <a:cubicBezTo>
                  <a:pt x="1487335" y="755400"/>
                  <a:pt x="1415920" y="779302"/>
                  <a:pt x="1345905" y="810930"/>
                </a:cubicBezTo>
                <a:cubicBezTo>
                  <a:pt x="1065266" y="937703"/>
                  <a:pt x="863047" y="1165585"/>
                  <a:pt x="761888" y="1432106"/>
                </a:cubicBezTo>
                <a:lnTo>
                  <a:pt x="738539" y="1505347"/>
                </a:lnTo>
                <a:lnTo>
                  <a:pt x="699919" y="1504681"/>
                </a:lnTo>
                <a:lnTo>
                  <a:pt x="0" y="1505295"/>
                </a:lnTo>
                <a:lnTo>
                  <a:pt x="35272" y="1345860"/>
                </a:lnTo>
                <a:cubicBezTo>
                  <a:pt x="174165" y="835899"/>
                  <a:pt x="530762" y="389902"/>
                  <a:pt x="1049799" y="155437"/>
                </a:cubicBezTo>
                <a:cubicBezTo>
                  <a:pt x="1222812" y="77282"/>
                  <a:pt x="1401220" y="28037"/>
                  <a:pt x="1580244" y="6378"/>
                </a:cubicBezTo>
                <a:lnTo>
                  <a:pt x="1663756" y="0"/>
                </a:lnTo>
                <a:close/>
              </a:path>
            </a:pathLst>
          </a:custGeom>
          <a:gradFill flip="none" rotWithShape="1">
            <a:gsLst>
              <a:gs pos="18000">
                <a:schemeClr val="accent1">
                  <a:alpha val="0"/>
                </a:schemeClr>
              </a:gs>
              <a:gs pos="74000">
                <a:schemeClr val="accent1">
                  <a:alpha val="67000"/>
                </a:schemeClr>
              </a:gs>
            </a:gsLst>
            <a:lin ang="13500000" scaled="1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 wrap="square">
            <a:noAutofit/>
          </a:bodyPr>
          <a:p>
            <a:pPr algn="ctr" lvl="0"/>
            <a:endParaRPr altLang="en-US" lang="zh-CN">
              <a:solidFill>
                <a:schemeClr val="tx1"/>
              </a:solidFill>
            </a:endParaRPr>
          </a:p>
        </p:txBody>
      </p:sp>
      <p:sp>
        <p:nvSpPr>
          <p:cNvPr id="1048596" name="任意多边形: 形状 19"/>
          <p:cNvSpPr/>
          <p:nvPr userDrawn="1">
            <p:custDataLst>
              <p:tags r:id="rId6"/>
            </p:custDataLst>
          </p:nvPr>
        </p:nvSpPr>
        <p:spPr>
          <a:xfrm>
            <a:off x="-6092" y="2573"/>
            <a:ext cx="683878" cy="728321"/>
          </a:xfrm>
          <a:custGeom>
            <a:avLst/>
            <a:gdLst>
              <a:gd name="connsiteX0" fmla="*/ 604834 w 683878"/>
              <a:gd name="connsiteY0" fmla="*/ 0 h 728321"/>
              <a:gd name="connsiteX1" fmla="*/ 648236 w 683878"/>
              <a:gd name="connsiteY1" fmla="*/ 80864 h 728321"/>
              <a:gd name="connsiteX2" fmla="*/ 394224 w 683878"/>
              <a:gd name="connsiteY2" fmla="*/ 692631 h 728321"/>
              <a:gd name="connsiteX3" fmla="*/ 35673 w 683878"/>
              <a:gd name="connsiteY3" fmla="*/ 692469 h 728321"/>
              <a:gd name="connsiteX4" fmla="*/ 0 w 683878"/>
              <a:gd name="connsiteY4" fmla="*/ 673504 h 728321"/>
              <a:gd name="connsiteX5" fmla="*/ 45 w 683878"/>
              <a:gd name="connsiteY5" fmla="*/ 397741 h 728321"/>
              <a:gd name="connsiteX6" fmla="*/ 3110 w 683878"/>
              <a:gd name="connsiteY6" fmla="*/ 403451 h 728321"/>
              <a:gd name="connsiteX7" fmla="*/ 313115 w 683878"/>
              <a:gd name="connsiteY7" fmla="*/ 496476 h 728321"/>
              <a:gd name="connsiteX8" fmla="*/ 451989 w 683878"/>
              <a:gd name="connsiteY8" fmla="*/ 162010 h 728321"/>
              <a:gd name="connsiteX9" fmla="*/ 117459 w 683878"/>
              <a:gd name="connsiteY9" fmla="*/ 23293 h 728321"/>
              <a:gd name="connsiteX10" fmla="*/ 1825 w 683878"/>
              <a:gd name="connsiteY10" fmla="*/ 118421 h 728321"/>
              <a:gd name="connsiteX11" fmla="*/ 91 w 683878"/>
              <a:gd name="connsiteY11" fmla="*/ 121677 h 728321"/>
              <a:gd name="connsiteX12" fmla="*/ 111 w 683878"/>
              <a:gd name="connsiteY12" fmla="*/ 100 h 728321"/>
              <a:gd name="connsiteX13" fmla="*/ 604834 w 683878"/>
              <a:gd name="connsiteY13" fmla="*/ 0 h 728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83878" h="728321">
                <a:moveTo>
                  <a:pt x="604834" y="0"/>
                </a:moveTo>
                <a:lnTo>
                  <a:pt x="648236" y="80864"/>
                </a:lnTo>
                <a:cubicBezTo>
                  <a:pt x="747060" y="319863"/>
                  <a:pt x="633335" y="593761"/>
                  <a:pt x="394224" y="692631"/>
                </a:cubicBezTo>
                <a:cubicBezTo>
                  <a:pt x="274668" y="742067"/>
                  <a:pt x="146403" y="738385"/>
                  <a:pt x="35673" y="692469"/>
                </a:cubicBezTo>
                <a:lnTo>
                  <a:pt x="0" y="673504"/>
                </a:lnTo>
                <a:lnTo>
                  <a:pt x="45" y="397741"/>
                </a:lnTo>
                <a:lnTo>
                  <a:pt x="3110" y="403451"/>
                </a:lnTo>
                <a:cubicBezTo>
                  <a:pt x="69761" y="502135"/>
                  <a:pt x="198730" y="543773"/>
                  <a:pt x="313115" y="496476"/>
                </a:cubicBezTo>
                <a:cubicBezTo>
                  <a:pt x="443842" y="442421"/>
                  <a:pt x="506018" y="292676"/>
                  <a:pt x="451989" y="162010"/>
                </a:cubicBezTo>
                <a:cubicBezTo>
                  <a:pt x="397960" y="31345"/>
                  <a:pt x="248185" y="-30762"/>
                  <a:pt x="117459" y="23293"/>
                </a:cubicBezTo>
                <a:cubicBezTo>
                  <a:pt x="68436" y="43563"/>
                  <a:pt x="29053" y="77290"/>
                  <a:pt x="1825" y="118421"/>
                </a:cubicBezTo>
                <a:lnTo>
                  <a:pt x="91" y="121677"/>
                </a:lnTo>
                <a:lnTo>
                  <a:pt x="111" y="100"/>
                </a:lnTo>
                <a:lnTo>
                  <a:pt x="604834" y="0"/>
                </a:lnTo>
                <a:close/>
              </a:path>
            </a:pathLst>
          </a:custGeom>
          <a:gradFill flip="none" rotWithShape="1">
            <a:gsLst>
              <a:gs pos="33000">
                <a:schemeClr val="bg1">
                  <a:alpha val="0"/>
                </a:schemeClr>
              </a:gs>
              <a:gs pos="88000">
                <a:schemeClr val="accent1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 wrap="square">
            <a:noAutofit/>
          </a:bodyPr>
          <a:p>
            <a:pPr algn="ctr" lvl="0"/>
            <a:endParaRPr altLang="en-US" lang="zh-CN">
              <a:solidFill>
                <a:schemeClr val="tx1"/>
              </a:solidFill>
            </a:endParaRPr>
          </a:p>
        </p:txBody>
      </p:sp>
      <p:sp>
        <p:nvSpPr>
          <p:cNvPr id="1048597" name="日期占位符 9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>
            <a:lvl1pPr>
              <a:defRPr>
                <a:cs typeface="MiSans" panose="00000500000000000000" charset="-122"/>
              </a:defRPr>
            </a:lvl1pPr>
          </a:lstStyle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598" name="页脚占位符 11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cs typeface="MiSans" panose="00000500000000000000" charset="-122"/>
              </a:defRPr>
            </a:lvl1pPr>
          </a:lstStyle>
          <a:p>
            <a:endParaRPr altLang="en-US" lang="zh-CN"/>
          </a:p>
        </p:txBody>
      </p:sp>
      <p:sp>
        <p:nvSpPr>
          <p:cNvPr id="1048599" name="灯片编号占位符 12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>
            <a:lvl1pPr>
              <a:defRPr>
                <a:cs typeface="MiSans" panose="00000500000000000000" charset="-122"/>
              </a:defRPr>
            </a:lvl1pPr>
          </a:lstStyle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  <p:sp>
        <p:nvSpPr>
          <p:cNvPr id="1048600" name="文本占位符 1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695960" y="1301749"/>
            <a:ext cx="10800000" cy="4873625"/>
          </a:xfrm>
          <a:prstGeom prst="rect"/>
          <a:ln>
            <a:noFill/>
            <a:prstDash val="sysDash"/>
          </a:ln>
        </p:spPr>
        <p:txBody>
          <a:bodyPr bIns="46800" lIns="90000" rIns="90000" rtlCol="0" tIns="46800" vert="horz">
            <a:normAutofit/>
          </a:bodyPr>
          <a:p>
            <a:pPr fontAlgn="auto" lvl="0" marR="0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rgbClr val="116CEE"/>
              </a:buClr>
              <a:buSzTx/>
              <a:buChar char="●"/>
            </a:pPr>
            <a:r>
              <a:rPr altLang="en-US" dirty="0" lang="zh-CN"/>
              <a:t>单击此处编辑母版文本样式</a:t>
            </a:r>
            <a:endParaRPr altLang="en-US" dirty="0" lang="zh-CN"/>
          </a:p>
          <a:p>
            <a:pPr lvl="1">
              <a:buChar char="●"/>
              <a:tabLst>
                <a:tab algn="l" pos="1609725"/>
              </a:tabLst>
            </a:pPr>
            <a:r>
              <a:rPr altLang="en-US" dirty="0" lang="zh-CN"/>
              <a:t>二级</a:t>
            </a:r>
            <a:endParaRPr altLang="en-US" dirty="0" lang="zh-CN"/>
          </a:p>
          <a:p>
            <a:pPr lvl="2">
              <a:buChar char="●"/>
            </a:pPr>
            <a:r>
              <a:rPr altLang="en-US" dirty="0" lang="zh-CN"/>
              <a:t>三级</a:t>
            </a:r>
            <a:endParaRPr altLang="en-US" dirty="0" lang="zh-CN"/>
          </a:p>
          <a:p>
            <a:pPr lvl="3">
              <a:buFont typeface="Wingdings" panose="05000000000000000000" charset="0"/>
              <a:buChar char=""/>
            </a:pPr>
            <a:r>
              <a:rPr altLang="en-US" dirty="0" lang="zh-CN"/>
              <a:t>四级</a:t>
            </a:r>
            <a:endParaRPr altLang="en-US" dirty="0" lang="zh-CN"/>
          </a:p>
          <a:p>
            <a:pPr lvl="4"/>
            <a:r>
              <a:rPr altLang="en-US" dirty="0" lang="zh-CN"/>
              <a:t>五级</a:t>
            </a:r>
            <a:endParaRPr altLang="en-US" dirty="0" lang="zh-CN"/>
          </a:p>
        </p:txBody>
      </p:sp>
      <p:sp>
        <p:nvSpPr>
          <p:cNvPr id="1048601" name="标题占位符 2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695960" y="360000"/>
            <a:ext cx="10800000" cy="720000"/>
          </a:xfrm>
          <a:prstGeom prst="rect"/>
          <a:noFill/>
          <a:ln>
            <a:noFill/>
            <a:prstDash val="sysDash"/>
          </a:ln>
        </p:spPr>
        <p:txBody>
          <a:bodyPr anchor="ctr" bIns="45720" lIns="91440" rIns="91440" rtlCol="0" tIns="45720" vert="horz" wrap="square">
            <a:normAutofit/>
          </a:bodyPr>
          <a:p>
            <a:pPr fontAlgn="auto" lvl="0" marL="0" marR="0">
              <a:lnSpc>
                <a:spcPct val="100000"/>
              </a:lnSpc>
              <a:buClrTx/>
              <a:buSzTx/>
              <a:buFontTx/>
            </a:pPr>
            <a:r>
              <a:rPr altLang="en-US" dirty="0" lang="zh-CN"/>
              <a:t>Click to edit Master title style</a:t>
            </a:r>
            <a:endParaRPr altLang="en-US" dirty="0" lang="zh-CN"/>
          </a:p>
        </p:txBody>
      </p:sp>
      <p:sp>
        <p:nvSpPr>
          <p:cNvPr id="1048602" name="KSO_TEMPLATE" hidden="1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0" cy="0"/>
          </a:xfrm>
          <a:prstGeom prst="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63" r:id="rId1"/>
    <p:sldLayoutId id="2147483664" r:id="rId2"/>
    <p:sldLayoutId id="2147483665" r:id="rId3"/>
    <p:sldLayoutId id="2147483666" r:id="rId4"/>
  </p:sldLayoutIdLst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altLang="en-US" baseline="0" b="1" cap="none" dirty="0" sz="3200" i="0" kern="1200" kumimoji="0" lang="zh-CN" normalizeH="0" spc="300" strike="noStrike" u="none" smtClean="0">
          <a:ln>
            <a:noFill/>
            <a:prstDash val="sysDot"/>
          </a:ln>
          <a:solidFill>
            <a:schemeClr val="accent1"/>
          </a:solidFill>
          <a:latin typeface="+mj-ea"/>
          <a:ea typeface="+mj-ea"/>
          <a:cs typeface="+mj-lt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altLang="en-US" baseline="0" b="0" cap="none" dirty="0" sz="1800" i="0" kern="1200" kumimoji="0" lang="zh-CN" noProof="1" normalizeH="0" spc="150" strike="noStrike" u="none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latin typeface="+mn-ea"/>
          <a:ea typeface="+mn-ea"/>
          <a:cs typeface="MiSans" panose="00000500000000000000" charset="-122"/>
          <a:sym typeface="+mn-ea"/>
        </a:defRPr>
      </a:lvl1pPr>
      <a:lvl2pPr algn="l" defTabSz="914400" eaLnBrk="1" fontAlgn="auto" hangingPunct="1" indent="-228600" latinLnBrk="0" marL="685800" marR="0" rtl="0">
        <a:lnSpc>
          <a:spcPct val="120000"/>
        </a:lnSpc>
        <a:spcBef>
          <a:spcPts val="1200"/>
        </a:spcBef>
        <a:spcAft>
          <a:spcPts val="0"/>
        </a:spcAft>
        <a:buClr>
          <a:srgbClr val="116CEE"/>
        </a:buClr>
        <a:buFont typeface="Arial" panose="020B0604020202020204" pitchFamily="34" charset="0"/>
        <a:buChar char="•"/>
        <a:defRPr altLang="en-US" baseline="0" b="0" cap="none" dirty="0" sz="1600" i="0" kern="1200" kumimoji="0" lang="zh-CN" normalizeH="0" spc="150" strike="noStrike" u="none">
          <a:solidFill>
            <a:schemeClr val="tx1">
              <a:lumMod val="50000"/>
              <a:lumOff val="50000"/>
            </a:schemeClr>
          </a:solidFill>
          <a:latin typeface="+mn-ea"/>
          <a:ea typeface="+mn-ea"/>
          <a:cs typeface="MiSans" panose="00000500000000000000" charset="-122"/>
        </a:defRPr>
      </a:lvl2pPr>
      <a:lvl3pPr algn="l" defTabSz="914400" eaLnBrk="1" fontAlgn="auto" hangingPunct="1" indent="-228600" latinLnBrk="0" marL="1143000" marR="0" rtl="0">
        <a:lnSpc>
          <a:spcPct val="120000"/>
        </a:lnSpc>
        <a:spcBef>
          <a:spcPts val="1200"/>
        </a:spcBef>
        <a:spcAft>
          <a:spcPts val="0"/>
        </a:spcAft>
        <a:buClr>
          <a:srgbClr val="116CEE"/>
        </a:buClr>
        <a:buFont typeface="Arial" panose="020B0604020202020204" pitchFamily="34" charset="0"/>
        <a:buChar char="•"/>
        <a:defRPr altLang="en-US" baseline="0" b="0" cap="none" dirty="0" sz="1600" i="0" kern="1200" kumimoji="0" lang="zh-CN" normalizeH="0" spc="150" strike="noStrike" u="none">
          <a:solidFill>
            <a:schemeClr val="tx1">
              <a:lumMod val="50000"/>
              <a:lumOff val="50000"/>
            </a:schemeClr>
          </a:solidFill>
          <a:latin typeface="+mn-ea"/>
          <a:ea typeface="+mn-ea"/>
          <a:cs typeface="MiSans" panose="00000500000000000000" charset="-122"/>
        </a:defRPr>
      </a:lvl3pPr>
      <a:lvl4pPr algn="l" defTabSz="914400" eaLnBrk="1" fontAlgn="auto" hangingPunct="1" indent="-228600" latinLnBrk="0" marL="1600200" marR="0" rtl="0">
        <a:lnSpc>
          <a:spcPct val="120000"/>
        </a:lnSpc>
        <a:spcBef>
          <a:spcPts val="1200"/>
        </a:spcBef>
        <a:spcAft>
          <a:spcPts val="0"/>
        </a:spcAft>
        <a:buClr>
          <a:srgbClr val="116CEE"/>
        </a:buClr>
        <a:buFont typeface="Arial" panose="020B0604020202020204" pitchFamily="34" charset="0"/>
        <a:buChar char="•"/>
        <a:defRPr altLang="en-US" baseline="0" b="0" cap="none" dirty="0" sz="1400" i="0" kern="1200" kumimoji="0" lang="zh-CN" normalizeH="0" spc="150" strike="noStrike" u="none">
          <a:solidFill>
            <a:schemeClr val="tx1">
              <a:lumMod val="50000"/>
              <a:lumOff val="50000"/>
            </a:schemeClr>
          </a:solidFill>
          <a:latin typeface="+mn-ea"/>
          <a:ea typeface="+mn-ea"/>
          <a:cs typeface="MiSans" panose="00000500000000000000" charset="-122"/>
        </a:defRPr>
      </a:lvl4pPr>
      <a:lvl5pPr algn="l" defTabSz="914400" eaLnBrk="1" fontAlgn="auto" hangingPunct="1" indent="-228600" latinLnBrk="0" marL="2057400" marR="0" rtl="0">
        <a:lnSpc>
          <a:spcPct val="120000"/>
        </a:lnSpc>
        <a:spcBef>
          <a:spcPts val="1200"/>
        </a:spcBef>
        <a:spcAft>
          <a:spcPts val="0"/>
        </a:spcAft>
        <a:buClr>
          <a:srgbClr val="116CEE"/>
        </a:buClr>
        <a:buFont typeface="Arial" panose="020B0604020202020204" pitchFamily="34" charset="0"/>
        <a:buChar char="•"/>
        <a:defRPr altLang="en-US" baseline="0" b="0" cap="none" dirty="0" sz="1400" i="0" kern="1200" kumimoji="0" lang="zh-CN" normalizeH="0" spc="150" strike="noStrike" u="none">
          <a:solidFill>
            <a:schemeClr val="tx1">
              <a:lumMod val="50000"/>
              <a:lumOff val="50000"/>
            </a:schemeClr>
          </a:solidFill>
          <a:latin typeface="+mn-ea"/>
          <a:ea typeface="+mn-ea"/>
          <a:cs typeface="MiSans" panose="00000500000000000000" charset="-122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tags" Target="../tags/tag124.xml"/><Relationship Id="rId2" Type="http://schemas.openxmlformats.org/officeDocument/2006/relationships/tags" Target="../tags/tag125.xml"/><Relationship Id="rId3" Type="http://schemas.openxmlformats.org/officeDocument/2006/relationships/tags" Target="../tags/tag126.xml"/><Relationship Id="rId4" Type="http://schemas.openxmlformats.org/officeDocument/2006/relationships/slideLayout" Target="../slideLayouts/slideLayout20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tags" Target="../tags/tag142.xml"/><Relationship Id="rId2" Type="http://schemas.openxmlformats.org/officeDocument/2006/relationships/tags" Target="../tags/tag143.xml"/><Relationship Id="rId3" Type="http://schemas.openxmlformats.org/officeDocument/2006/relationships/tags" Target="../tags/tag144.xml"/><Relationship Id="rId4" Type="http://schemas.openxmlformats.org/officeDocument/2006/relationships/slideLayout" Target="../slideLayouts/slideLayout2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tags" Target="../tags/tag127.xml"/><Relationship Id="rId2" Type="http://schemas.openxmlformats.org/officeDocument/2006/relationships/tags" Target="../tags/tag128.xml"/><Relationship Id="rId3" Type="http://schemas.openxmlformats.org/officeDocument/2006/relationships/tags" Target="../tags/tag129.xml"/><Relationship Id="rId4" Type="http://schemas.openxmlformats.org/officeDocument/2006/relationships/slideLayout" Target="../slideLayouts/slideLayout20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tags" Target="../tags/tag130.xml"/><Relationship Id="rId2" Type="http://schemas.openxmlformats.org/officeDocument/2006/relationships/tags" Target="../tags/tag131.xml"/><Relationship Id="rId3" Type="http://schemas.openxmlformats.org/officeDocument/2006/relationships/tags" Target="../tags/tag132.xml"/><Relationship Id="rId4" Type="http://schemas.openxmlformats.org/officeDocument/2006/relationships/slideLayout" Target="../slideLayouts/slideLayout25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27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slideLayout" Target="../slideLayouts/slideLayout2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slideLayout" Target="../slideLayouts/slideLayout27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tags" Target="../tags/tag133.xml"/><Relationship Id="rId2" Type="http://schemas.openxmlformats.org/officeDocument/2006/relationships/tags" Target="../tags/tag134.xml"/><Relationship Id="rId3" Type="http://schemas.openxmlformats.org/officeDocument/2006/relationships/tags" Target="../tags/tag135.xml"/><Relationship Id="rId4" Type="http://schemas.openxmlformats.org/officeDocument/2006/relationships/tags" Target="../tags/tag136.xml"/><Relationship Id="rId5" Type="http://schemas.openxmlformats.org/officeDocument/2006/relationships/slideLayout" Target="../slideLayouts/slideLayout25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tags" Target="../tags/tag137.xml"/><Relationship Id="rId2" Type="http://schemas.openxmlformats.org/officeDocument/2006/relationships/tags" Target="../tags/tag138.xml"/><Relationship Id="rId3" Type="http://schemas.openxmlformats.org/officeDocument/2006/relationships/image" Target="../media/image2.png"/><Relationship Id="rId4" Type="http://schemas.openxmlformats.org/officeDocument/2006/relationships/tags" Target="../tags/tag139.xml"/><Relationship Id="rId5" Type="http://schemas.openxmlformats.org/officeDocument/2006/relationships/tags" Target="../tags/tag140.xml"/><Relationship Id="rId6" Type="http://schemas.openxmlformats.org/officeDocument/2006/relationships/tags" Target="../tags/tag141.xml"/><Relationship Id="rId7" Type="http://schemas.openxmlformats.org/officeDocument/2006/relationships/slideLayout" Target="../slideLayouts/slideLayout26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themeOverride" Target="../theme/themeOverride4.xml"/><Relationship Id="rId2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>
        <a:xfrm/>
      </p:grpSpPr>
      <p:sp>
        <p:nvSpPr>
          <p:cNvPr id="1048591" name="标题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>
          <a:xfrm>
            <a:off x="1016000" y="2279760"/>
            <a:ext cx="6352646" cy="2419240"/>
          </a:xfrm>
        </p:spPr>
        <p:txBody>
          <a:bodyPr>
            <a:normAutofit fontScale="91667"/>
          </a:bodyPr>
          <a:p>
            <a:pPr algn="ctr"/>
            <a:r>
              <a:rPr altLang="en-US" b="1" lang="zh-CN" u="sng">
                <a:solidFill>
                  <a:srgbClr val="BF0000"/>
                </a:solidFill>
              </a:rPr>
              <a:t>কৃষিশিক্ষা</a:t>
            </a:r>
            <a:br>
              <a:rPr altLang="en-US" b="1" lang="en-US" u="sng">
                <a:solidFill>
                  <a:srgbClr val="BF0000"/>
                </a:solidFill>
              </a:rPr>
            </a:br>
            <a:r>
              <a:rPr altLang="en-US" lang="zh-CN">
                <a:solidFill>
                  <a:srgbClr val="92D04F"/>
                </a:solidFill>
              </a:rPr>
              <a:t>অধ্যায় ১ </a:t>
            </a:r>
            <a:br>
              <a:rPr altLang="en-US" lang="en-US">
                <a:solidFill>
                  <a:srgbClr val="92D04F"/>
                </a:solidFill>
              </a:rPr>
            </a:br>
            <a:r>
              <a:rPr altLang="en-US" lang="zh-CN"/>
              <a:t>পাঠ ১</a:t>
            </a:r>
            <a:endParaRPr altLang="en-US" lang="zh-CN"/>
          </a:p>
        </p:txBody>
      </p:sp>
      <p:sp>
        <p:nvSpPr>
          <p:cNvPr id="1048592" name="署名占位符 10"/>
          <p:cNvSpPr>
            <a:spLocks noGrp="1"/>
          </p:cNvSpPr>
          <p:nvPr>
            <p:ph type="body" sz="quarter" idx="16390"/>
            <p:custDataLst>
              <p:tags r:id="rId2"/>
            </p:custDataLst>
          </p:nvPr>
        </p:nvSpPr>
        <p:spPr>
          <a:xfrm>
            <a:off x="6524852" y="4839814"/>
            <a:ext cx="4267794" cy="1654746"/>
          </a:xfrm>
          <a:solidFill>
            <a:srgbClr val="C0C0C0"/>
          </a:solidFill>
        </p:spPr>
        <p:txBody>
          <a:bodyPr>
            <a:normAutofit fontScale="100000"/>
          </a:bodyPr>
          <a:p>
            <a:r>
              <a:rPr altLang="en-US" sz="2600" lang="en-US">
                <a:solidFill>
                  <a:srgbClr val="BF0000"/>
                </a:solidFill>
              </a:rPr>
              <a:t>P</a:t>
            </a:r>
            <a:r>
              <a:rPr altLang="en-US" sz="2600" lang="en-US">
                <a:solidFill>
                  <a:srgbClr val="BF0000"/>
                </a:solidFill>
              </a:rPr>
              <a:t>r</a:t>
            </a:r>
            <a:r>
              <a:rPr altLang="en-US" sz="2600" lang="en-US">
                <a:solidFill>
                  <a:srgbClr val="BF0000"/>
                </a:solidFill>
              </a:rPr>
              <a:t>e</a:t>
            </a:r>
            <a:r>
              <a:rPr altLang="en-US" sz="2600" lang="en-US">
                <a:solidFill>
                  <a:srgbClr val="BF0000"/>
                </a:solidFill>
              </a:rPr>
              <a:t>s</a:t>
            </a:r>
            <a:r>
              <a:rPr altLang="en-US" sz="2600" lang="en-US">
                <a:solidFill>
                  <a:srgbClr val="BF0000"/>
                </a:solidFill>
              </a:rPr>
              <a:t>e</a:t>
            </a:r>
            <a:r>
              <a:rPr altLang="en-US" sz="2600" lang="en-US">
                <a:solidFill>
                  <a:srgbClr val="BF0000"/>
                </a:solidFill>
              </a:rPr>
              <a:t>n</a:t>
            </a:r>
            <a:r>
              <a:rPr altLang="en-US" sz="2600" lang="en-US">
                <a:solidFill>
                  <a:srgbClr val="BF0000"/>
                </a:solidFill>
              </a:rPr>
              <a:t>t</a:t>
            </a:r>
            <a:r>
              <a:rPr altLang="en-US" sz="2600" lang="en-US">
                <a:solidFill>
                  <a:srgbClr val="BF0000"/>
                </a:solidFill>
              </a:rPr>
              <a:t>e</a:t>
            </a:r>
            <a:r>
              <a:rPr altLang="en-US" sz="2600" lang="en-US">
                <a:solidFill>
                  <a:srgbClr val="BF0000"/>
                </a:solidFill>
              </a:rPr>
              <a:t>r</a:t>
            </a:r>
            <a:r>
              <a:rPr altLang="en-US" sz="2600" lang="en-US">
                <a:solidFill>
                  <a:srgbClr val="BF0000"/>
                </a:solidFill>
              </a:rPr>
              <a:t> </a:t>
            </a:r>
            <a:r>
              <a:rPr altLang="en-US" sz="2600" lang="zh-CN">
                <a:solidFill>
                  <a:srgbClr val="BF0000"/>
                </a:solidFill>
              </a:rPr>
              <a:t>: Zahanur Islam</a:t>
            </a:r>
            <a:endParaRPr altLang="en-US" sz="2600" lang="zh-CN">
              <a:solidFill>
                <a:srgbClr val="BF0000"/>
              </a:solidFill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>
        <a:xfrm/>
      </p:grpSpPr>
      <p:sp>
        <p:nvSpPr>
          <p:cNvPr id="1048641" name="Subtitle 12"/>
          <p:cNvSpPr>
            <a:spLocks noGrp="1"/>
          </p:cNvSpPr>
          <p:nvPr>
            <p:ph type="body" idx="16389"/>
            <p:custDataLst>
              <p:tags r:id="rId1"/>
            </p:custDataLst>
          </p:nvPr>
        </p:nvSpPr>
        <p:spPr/>
        <p:txBody>
          <a:bodyPr/>
          <a:p>
            <a:r>
              <a:rPr altLang="en-US" lang="zh-CN"/>
              <a:t>THE END</a:t>
            </a:r>
            <a:endParaRPr altLang="en-US" lang="zh-CN"/>
          </a:p>
        </p:txBody>
      </p:sp>
      <p:sp>
        <p:nvSpPr>
          <p:cNvPr id="1048642" name="标题"/>
          <p:cNvSpPr>
            <a:spLocks noGrp="1"/>
          </p:cNvSpPr>
          <p:nvPr>
            <p:ph type="title" idx="16388"/>
            <p:custDataLst>
              <p:tags r:id="rId2"/>
            </p:custDataLst>
          </p:nvPr>
        </p:nvSpPr>
        <p:spPr>
          <a:xfrm>
            <a:off x="6096000" y="5841999"/>
            <a:ext cx="5451122" cy="1016000"/>
          </a:xfrm>
          <a:solidFill>
            <a:srgbClr val="92D04F"/>
          </a:solidFill>
          <a:ln w="50800">
            <a:solidFill>
              <a:srgbClr val="FF0000"/>
            </a:solidFill>
            <a:prstDash val="solid"/>
          </a:ln>
        </p:spPr>
        <p:txBody>
          <a:bodyPr>
            <a:normAutofit/>
          </a:bodyPr>
          <a:p>
            <a:r>
              <a:rPr altLang="en-US" lang="zh-CN"/>
              <a:t>Thanks</a:t>
            </a:r>
            <a:endParaRPr altLang="en-US" lang="zh-CN"/>
          </a:p>
        </p:txBody>
      </p:sp>
      <p:sp>
        <p:nvSpPr>
          <p:cNvPr id="1048643" name=""/>
          <p:cNvSpPr/>
          <p:nvPr/>
        </p:nvSpPr>
        <p:spPr>
          <a:xfrm>
            <a:off x="349509" y="579288"/>
            <a:ext cx="7270491" cy="4946178"/>
          </a:xfrm>
          <a:prstGeom prst="cube"/>
          <a:solidFill>
            <a:srgbClr val="FFE5E5"/>
          </a:solidFill>
          <a:ln w="25400">
            <a:solidFill>
              <a:srgbClr val="666666"/>
            </a:solidFill>
          </a:ln>
        </p:spPr>
        <p:txBody>
          <a:bodyPr anchor="ctr"/>
          <a:p>
            <a:pPr algn="ctr"/>
            <a:r>
              <a:rPr altLang="en-US" b="1" sz="5300" lang="en-GB">
                <a:solidFill>
                  <a:srgbClr val="800000"/>
                </a:solidFill>
              </a:rPr>
              <a:t>ম</a:t>
            </a:r>
            <a:r>
              <a:rPr altLang="en-US" b="1" sz="5300" lang="en-GB">
                <a:solidFill>
                  <a:srgbClr val="800000"/>
                </a:solidFill>
              </a:rPr>
              <a:t>ো</a:t>
            </a:r>
            <a:r>
              <a:rPr altLang="en-US" b="1" sz="5300" lang="en-GB">
                <a:solidFill>
                  <a:srgbClr val="800000"/>
                </a:solidFill>
              </a:rPr>
              <a:t>ঃ</a:t>
            </a:r>
            <a:r>
              <a:rPr altLang="en-US" b="1" sz="5300" lang="en-US">
                <a:solidFill>
                  <a:srgbClr val="800000"/>
                </a:solidFill>
              </a:rPr>
              <a:t> </a:t>
            </a:r>
            <a:r>
              <a:rPr altLang="en-US" b="1" sz="5300" lang="en-GB">
                <a:solidFill>
                  <a:srgbClr val="800000"/>
                </a:solidFill>
              </a:rPr>
              <a:t>জ</a:t>
            </a:r>
            <a:r>
              <a:rPr altLang="en-US" b="1" sz="5300" lang="en-GB">
                <a:solidFill>
                  <a:srgbClr val="800000"/>
                </a:solidFill>
              </a:rPr>
              <a:t>া</a:t>
            </a:r>
            <a:r>
              <a:rPr altLang="en-US" b="1" sz="5300" lang="en-GB">
                <a:solidFill>
                  <a:srgbClr val="800000"/>
                </a:solidFill>
              </a:rPr>
              <a:t>হ</a:t>
            </a:r>
            <a:r>
              <a:rPr altLang="en-US" b="1" sz="5300" lang="en-GB">
                <a:solidFill>
                  <a:srgbClr val="800000"/>
                </a:solidFill>
              </a:rPr>
              <a:t>া</a:t>
            </a:r>
            <a:r>
              <a:rPr altLang="en-US" b="1" sz="5300" lang="en-GB">
                <a:solidFill>
                  <a:srgbClr val="800000"/>
                </a:solidFill>
              </a:rPr>
              <a:t>ন</a:t>
            </a:r>
            <a:r>
              <a:rPr altLang="en-US" b="1" sz="5300" lang="en-GB">
                <a:solidFill>
                  <a:srgbClr val="800000"/>
                </a:solidFill>
              </a:rPr>
              <a:t>ু</a:t>
            </a:r>
            <a:r>
              <a:rPr altLang="en-US" b="1" sz="5300" lang="en-GB">
                <a:solidFill>
                  <a:srgbClr val="800000"/>
                </a:solidFill>
              </a:rPr>
              <a:t>র</a:t>
            </a:r>
            <a:r>
              <a:rPr altLang="en-US" b="1" sz="5300" lang="en-US">
                <a:solidFill>
                  <a:srgbClr val="800000"/>
                </a:solidFill>
              </a:rPr>
              <a:t> </a:t>
            </a:r>
            <a:r>
              <a:rPr altLang="en-US" b="1" sz="5300" lang="en-GB">
                <a:solidFill>
                  <a:srgbClr val="800000"/>
                </a:solidFill>
              </a:rPr>
              <a:t>ই</a:t>
            </a:r>
            <a:r>
              <a:rPr altLang="en-US" b="1" sz="5300" lang="en-GB">
                <a:solidFill>
                  <a:srgbClr val="800000"/>
                </a:solidFill>
              </a:rPr>
              <a:t>স</a:t>
            </a:r>
            <a:r>
              <a:rPr altLang="en-US" b="1" sz="5300" lang="en-GB">
                <a:solidFill>
                  <a:srgbClr val="800000"/>
                </a:solidFill>
              </a:rPr>
              <a:t>ল</a:t>
            </a:r>
            <a:r>
              <a:rPr altLang="en-US" b="1" sz="5300" lang="en-GB">
                <a:solidFill>
                  <a:srgbClr val="800000"/>
                </a:solidFill>
              </a:rPr>
              <a:t>া</a:t>
            </a:r>
            <a:r>
              <a:rPr altLang="en-US" b="1" sz="5300" lang="en-GB">
                <a:solidFill>
                  <a:srgbClr val="800000"/>
                </a:solidFill>
              </a:rPr>
              <a:t>ম</a:t>
            </a:r>
            <a:endParaRPr b="1" sz="5300" lang="en-GB">
              <a:solidFill>
                <a:srgbClr val="800000"/>
              </a:solidFill>
            </a:endParaRPr>
          </a:p>
          <a:p>
            <a:pPr algn="ctr"/>
            <a:r>
              <a:rPr altLang="en-US" sz="5300" lang="en-GB"/>
              <a:t>স</a:t>
            </a:r>
            <a:r>
              <a:rPr altLang="en-US" sz="5300" lang="en-GB"/>
              <a:t>হ</a:t>
            </a:r>
            <a:r>
              <a:rPr altLang="en-US" sz="5300" lang="en-GB"/>
              <a:t>ঃ</a:t>
            </a:r>
            <a:r>
              <a:rPr altLang="en-US" sz="5300" lang="en-US"/>
              <a:t> </a:t>
            </a:r>
            <a:r>
              <a:rPr altLang="en-US" sz="5300" lang="en-GB"/>
              <a:t>শিক্ষ</a:t>
            </a:r>
            <a:r>
              <a:rPr altLang="en-US" sz="5300" lang="en-GB"/>
              <a:t>ক</a:t>
            </a:r>
            <a:endParaRPr sz="5300" lang="en-GB"/>
          </a:p>
          <a:p>
            <a:pPr algn="ctr"/>
            <a:r>
              <a:rPr altLang="en-US" sz="5300" lang="en-GB">
                <a:solidFill>
                  <a:srgbClr val="330066"/>
                </a:solidFill>
              </a:rPr>
              <a:t>ব</a:t>
            </a:r>
            <a:r>
              <a:rPr altLang="en-US" sz="5300" lang="en-GB">
                <a:solidFill>
                  <a:srgbClr val="330066"/>
                </a:solidFill>
              </a:rPr>
              <a:t>ো</a:t>
            </a:r>
            <a:r>
              <a:rPr altLang="en-US" sz="5300" lang="en-GB">
                <a:solidFill>
                  <a:srgbClr val="330066"/>
                </a:solidFill>
              </a:rPr>
              <a:t>য়</a:t>
            </a:r>
            <a:r>
              <a:rPr altLang="en-US" sz="5300" lang="en-GB">
                <a:solidFill>
                  <a:srgbClr val="330066"/>
                </a:solidFill>
              </a:rPr>
              <a:t>া</a:t>
            </a:r>
            <a:r>
              <a:rPr altLang="en-US" sz="5300" lang="en-GB">
                <a:solidFill>
                  <a:srgbClr val="330066"/>
                </a:solidFill>
              </a:rPr>
              <a:t>ল</a:t>
            </a:r>
            <a:r>
              <a:rPr altLang="en-US" sz="5300" lang="en-GB">
                <a:solidFill>
                  <a:srgbClr val="330066"/>
                </a:solidFill>
              </a:rPr>
              <a:t>দাড়</a:t>
            </a:r>
            <a:r>
              <a:rPr altLang="en-US" sz="5300" lang="en-US">
                <a:solidFill>
                  <a:srgbClr val="330066"/>
                </a:solidFill>
              </a:rPr>
              <a:t> </a:t>
            </a:r>
            <a:r>
              <a:rPr altLang="en-US" sz="5300" lang="en-GB">
                <a:solidFill>
                  <a:srgbClr val="330066"/>
                </a:solidFill>
              </a:rPr>
              <a:t>স্কুল</a:t>
            </a:r>
            <a:r>
              <a:rPr altLang="en-US" sz="5300" lang="en-US">
                <a:solidFill>
                  <a:srgbClr val="330066"/>
                </a:solidFill>
              </a:rPr>
              <a:t> </a:t>
            </a:r>
            <a:r>
              <a:rPr altLang="en-US" sz="5300" lang="en-GB">
                <a:solidFill>
                  <a:srgbClr val="330066"/>
                </a:solidFill>
              </a:rPr>
              <a:t>এন্ড</a:t>
            </a:r>
            <a:r>
              <a:rPr altLang="en-US" sz="5300" lang="en-US">
                <a:solidFill>
                  <a:srgbClr val="330066"/>
                </a:solidFill>
              </a:rPr>
              <a:t> </a:t>
            </a:r>
            <a:r>
              <a:rPr altLang="en-US" sz="5300" lang="en-GB">
                <a:solidFill>
                  <a:srgbClr val="330066"/>
                </a:solidFill>
              </a:rPr>
              <a:t>কলেজ</a:t>
            </a:r>
            <a:r>
              <a:rPr altLang="en-US" sz="5300" lang="en-US">
                <a:solidFill>
                  <a:srgbClr val="330066"/>
                </a:solidFill>
              </a:rPr>
              <a:t> </a:t>
            </a:r>
            <a:endParaRPr sz="5300" lang="en-GB">
              <a:solidFill>
                <a:srgbClr val="330066"/>
              </a:solidFill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>
        <a:xfrm/>
      </p:grpSpPr>
      <p:sp>
        <p:nvSpPr>
          <p:cNvPr id="1048593" name="Text Placeholder 1"/>
          <p:cNvSpPr>
            <a:spLocks noGrp="1"/>
          </p:cNvSpPr>
          <p:nvPr>
            <p:ph type="body" idx="16389"/>
            <p:custDataLst>
              <p:tags r:id="rId1"/>
            </p:custDataLst>
          </p:nvPr>
        </p:nvSpPr>
        <p:spPr>
          <a:xfrm>
            <a:off x="966541" y="2079378"/>
            <a:ext cx="10258917" cy="1731954"/>
          </a:xfrm>
        </p:spPr>
        <p:txBody>
          <a:bodyPr>
            <a:noAutofit/>
          </a:bodyPr>
          <a:p>
            <a:pPr indent="-571500" marL="571500">
              <a:buFont typeface="Wingdings" charset="2"/>
              <a:buChar char="u"/>
            </a:pPr>
            <a:r>
              <a:rPr altLang="en-US" sz="3800" lang="en-GB">
                <a:solidFill>
                  <a:srgbClr val="BF0000"/>
                </a:solidFill>
              </a:rPr>
              <a:t>বাং</a:t>
            </a:r>
            <a:r>
              <a:rPr altLang="en-US" sz="3800" lang="en-GB">
                <a:solidFill>
                  <a:srgbClr val="BF0000"/>
                </a:solidFill>
              </a:rPr>
              <a:t>ল</a:t>
            </a:r>
            <a:r>
              <a:rPr altLang="en-US" sz="3800" lang="en-GB">
                <a:solidFill>
                  <a:srgbClr val="BF0000"/>
                </a:solidFill>
              </a:rPr>
              <a:t>াদেশের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কৃ</a:t>
            </a:r>
            <a:r>
              <a:rPr altLang="en-US" sz="3800" lang="en-GB">
                <a:solidFill>
                  <a:srgbClr val="BF0000"/>
                </a:solidFill>
              </a:rPr>
              <a:t>ষি</a:t>
            </a:r>
            <a:r>
              <a:rPr altLang="en-US" sz="3800" lang="en-GB">
                <a:solidFill>
                  <a:srgbClr val="BF0000"/>
                </a:solidFill>
              </a:rPr>
              <a:t>র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পরিধ</a:t>
            </a:r>
            <a:r>
              <a:rPr altLang="en-US" sz="3800" lang="en-GB">
                <a:solidFill>
                  <a:srgbClr val="BF0000"/>
                </a:solidFill>
              </a:rPr>
              <a:t>ি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ও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প</a:t>
            </a:r>
            <a:r>
              <a:rPr altLang="en-US" sz="3800" lang="en-GB">
                <a:solidFill>
                  <a:srgbClr val="BF0000"/>
                </a:solidFill>
              </a:rPr>
              <a:t>র</a:t>
            </a:r>
            <a:r>
              <a:rPr altLang="en-US" sz="3800" lang="en-GB">
                <a:solidFill>
                  <a:srgbClr val="BF0000"/>
                </a:solidFill>
              </a:rPr>
              <a:t>ি</a:t>
            </a:r>
            <a:r>
              <a:rPr altLang="en-US" sz="3800" lang="en-GB">
                <a:solidFill>
                  <a:srgbClr val="BF0000"/>
                </a:solidFill>
              </a:rPr>
              <a:t>স</a:t>
            </a:r>
            <a:r>
              <a:rPr altLang="en-US" sz="3800" lang="en-GB">
                <a:solidFill>
                  <a:srgbClr val="BF0000"/>
                </a:solidFill>
              </a:rPr>
              <a:t>র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ব্যাখ</a:t>
            </a:r>
            <a:r>
              <a:rPr altLang="en-US" sz="3800" lang="en-GB">
                <a:solidFill>
                  <a:srgbClr val="BF0000"/>
                </a:solidFill>
              </a:rPr>
              <a:t>্য</a:t>
            </a:r>
            <a:r>
              <a:rPr altLang="en-US" sz="3800" lang="en-GB">
                <a:solidFill>
                  <a:srgbClr val="BF0000"/>
                </a:solidFill>
              </a:rPr>
              <a:t>া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ক</a:t>
            </a:r>
            <a:r>
              <a:rPr altLang="en-US" sz="3800" lang="en-GB">
                <a:solidFill>
                  <a:srgbClr val="BF0000"/>
                </a:solidFill>
              </a:rPr>
              <a:t>র</a:t>
            </a:r>
            <a:r>
              <a:rPr altLang="en-US" sz="3800" lang="en-GB">
                <a:solidFill>
                  <a:srgbClr val="BF0000"/>
                </a:solidFill>
              </a:rPr>
              <a:t>ত</a:t>
            </a:r>
            <a:r>
              <a:rPr altLang="en-US" sz="3800" lang="en-GB">
                <a:solidFill>
                  <a:srgbClr val="BF0000"/>
                </a:solidFill>
              </a:rPr>
              <a:t>ে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প</a:t>
            </a:r>
            <a:r>
              <a:rPr altLang="en-US" sz="3800" lang="en-GB">
                <a:solidFill>
                  <a:srgbClr val="BF0000"/>
                </a:solidFill>
              </a:rPr>
              <a:t>া</a:t>
            </a:r>
            <a:r>
              <a:rPr altLang="en-US" sz="3800" lang="en-GB">
                <a:solidFill>
                  <a:srgbClr val="BF0000"/>
                </a:solidFill>
              </a:rPr>
              <a:t>র</a:t>
            </a:r>
            <a:r>
              <a:rPr altLang="en-US" sz="3800" lang="en-GB">
                <a:solidFill>
                  <a:srgbClr val="BF0000"/>
                </a:solidFill>
              </a:rPr>
              <a:t>ব</a:t>
            </a:r>
            <a:r>
              <a:rPr altLang="en-US" sz="3800" lang="en-GB">
                <a:solidFill>
                  <a:srgbClr val="BF0000"/>
                </a:solidFill>
              </a:rPr>
              <a:t>ে</a:t>
            </a:r>
            <a:endParaRPr altLang="en-US" sz="3800" lang="en-US">
              <a:solidFill>
                <a:srgbClr val="BF0000"/>
              </a:solidFill>
            </a:endParaRPr>
          </a:p>
          <a:p>
            <a:pPr indent="-571500" marL="571500">
              <a:buFont typeface="Wingdings" charset="2"/>
              <a:buChar char="u"/>
            </a:pPr>
            <a:r>
              <a:rPr altLang="en-US" sz="3800" lang="en-GB">
                <a:solidFill>
                  <a:srgbClr val="BF0000"/>
                </a:solidFill>
              </a:rPr>
              <a:t>ব</a:t>
            </a:r>
            <a:r>
              <a:rPr altLang="en-US" sz="3800" lang="en-GB">
                <a:solidFill>
                  <a:srgbClr val="BF0000"/>
                </a:solidFill>
              </a:rPr>
              <a:t>ি</a:t>
            </a:r>
            <a:r>
              <a:rPr altLang="en-US" sz="3800" lang="en-GB">
                <a:solidFill>
                  <a:srgbClr val="BF0000"/>
                </a:solidFill>
              </a:rPr>
              <a:t>ভ</a:t>
            </a:r>
            <a:r>
              <a:rPr altLang="en-US" sz="3800" lang="en-GB">
                <a:solidFill>
                  <a:srgbClr val="BF0000"/>
                </a:solidFill>
              </a:rPr>
              <a:t>ি</a:t>
            </a:r>
            <a:r>
              <a:rPr altLang="en-US" sz="3800" lang="en-GB">
                <a:solidFill>
                  <a:srgbClr val="BF0000"/>
                </a:solidFill>
              </a:rPr>
              <a:t>ন্ন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প</a:t>
            </a:r>
            <a:r>
              <a:rPr altLang="en-US" sz="3800" lang="en-GB">
                <a:solidFill>
                  <a:srgbClr val="BF0000"/>
                </a:solidFill>
              </a:rPr>
              <a:t>্র</a:t>
            </a:r>
            <a:r>
              <a:rPr altLang="en-US" sz="3800" lang="en-GB">
                <a:solidFill>
                  <a:srgbClr val="BF0000"/>
                </a:solidFill>
              </a:rPr>
              <a:t>ক</a:t>
            </a:r>
            <a:r>
              <a:rPr altLang="en-US" sz="3800" lang="en-GB">
                <a:solidFill>
                  <a:srgbClr val="BF0000"/>
                </a:solidFill>
              </a:rPr>
              <a:t>া</a:t>
            </a:r>
            <a:r>
              <a:rPr altLang="en-US" sz="3800" lang="en-GB">
                <a:solidFill>
                  <a:srgbClr val="BF0000"/>
                </a:solidFill>
              </a:rPr>
              <a:t>র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ফ</a:t>
            </a:r>
            <a:r>
              <a:rPr altLang="en-US" sz="3800" lang="en-GB">
                <a:solidFill>
                  <a:srgbClr val="BF0000"/>
                </a:solidFill>
              </a:rPr>
              <a:t>স</a:t>
            </a:r>
            <a:r>
              <a:rPr altLang="en-US" sz="3800" lang="en-GB">
                <a:solidFill>
                  <a:srgbClr val="BF0000"/>
                </a:solidFill>
              </a:rPr>
              <a:t>লের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ত</a:t>
            </a:r>
            <a:r>
              <a:rPr altLang="en-US" sz="3800" lang="en-GB">
                <a:solidFill>
                  <a:srgbClr val="BF0000"/>
                </a:solidFill>
              </a:rPr>
              <a:t>া</a:t>
            </a:r>
            <a:r>
              <a:rPr altLang="en-US" sz="3800" lang="en-GB">
                <a:solidFill>
                  <a:srgbClr val="BF0000"/>
                </a:solidFill>
              </a:rPr>
              <a:t>ল</a:t>
            </a:r>
            <a:r>
              <a:rPr altLang="en-US" sz="3800" lang="en-GB">
                <a:solidFill>
                  <a:srgbClr val="BF0000"/>
                </a:solidFill>
              </a:rPr>
              <a:t>ি</a:t>
            </a:r>
            <a:r>
              <a:rPr altLang="en-US" sz="3800" lang="en-GB">
                <a:solidFill>
                  <a:srgbClr val="BF0000"/>
                </a:solidFill>
              </a:rPr>
              <a:t>ক</a:t>
            </a:r>
            <a:r>
              <a:rPr altLang="en-US" sz="3800" lang="en-GB">
                <a:solidFill>
                  <a:srgbClr val="BF0000"/>
                </a:solidFill>
              </a:rPr>
              <a:t>া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ক</a:t>
            </a:r>
            <a:r>
              <a:rPr altLang="en-US" sz="3800" lang="en-GB">
                <a:solidFill>
                  <a:srgbClr val="BF0000"/>
                </a:solidFill>
              </a:rPr>
              <a:t>র</a:t>
            </a:r>
            <a:r>
              <a:rPr altLang="en-US" sz="3800" lang="en-GB">
                <a:solidFill>
                  <a:srgbClr val="BF0000"/>
                </a:solidFill>
              </a:rPr>
              <a:t>ত</a:t>
            </a:r>
            <a:r>
              <a:rPr altLang="en-US" sz="3800" lang="en-GB">
                <a:solidFill>
                  <a:srgbClr val="BF0000"/>
                </a:solidFill>
              </a:rPr>
              <a:t>ে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প</a:t>
            </a:r>
            <a:r>
              <a:rPr altLang="en-US" sz="3800" lang="en-GB">
                <a:solidFill>
                  <a:srgbClr val="BF0000"/>
                </a:solidFill>
              </a:rPr>
              <a:t>া</a:t>
            </a:r>
            <a:r>
              <a:rPr altLang="en-US" sz="3800" lang="en-GB">
                <a:solidFill>
                  <a:srgbClr val="BF0000"/>
                </a:solidFill>
              </a:rPr>
              <a:t>র</a:t>
            </a:r>
            <a:r>
              <a:rPr altLang="en-US" sz="3800" lang="en-GB">
                <a:solidFill>
                  <a:srgbClr val="BF0000"/>
                </a:solidFill>
              </a:rPr>
              <a:t>ব</a:t>
            </a:r>
            <a:r>
              <a:rPr altLang="en-US" sz="3800" lang="en-GB">
                <a:solidFill>
                  <a:srgbClr val="BF0000"/>
                </a:solidFill>
              </a:rPr>
              <a:t>ে</a:t>
            </a:r>
            <a:endParaRPr altLang="en-US" sz="3800" lang="en-US">
              <a:solidFill>
                <a:srgbClr val="BF0000"/>
              </a:solidFill>
            </a:endParaRPr>
          </a:p>
          <a:p>
            <a:pPr indent="-571500" marL="571500">
              <a:buFont typeface="Wingdings" charset="2"/>
              <a:buChar char="u"/>
            </a:pPr>
            <a:r>
              <a:rPr altLang="en-US" sz="3800" lang="en-GB">
                <a:solidFill>
                  <a:srgbClr val="BF0000"/>
                </a:solidFill>
              </a:rPr>
              <a:t>কৃষ</a:t>
            </a:r>
            <a:r>
              <a:rPr altLang="en-US" sz="3800" lang="en-GB">
                <a:solidFill>
                  <a:srgbClr val="BF0000"/>
                </a:solidFill>
              </a:rPr>
              <a:t>ি</a:t>
            </a:r>
            <a:r>
              <a:rPr altLang="en-US" sz="3800" lang="en-GB">
                <a:solidFill>
                  <a:srgbClr val="BF0000"/>
                </a:solidFill>
              </a:rPr>
              <a:t>ত</a:t>
            </a:r>
            <a:r>
              <a:rPr altLang="en-US" sz="3800" lang="en-GB">
                <a:solidFill>
                  <a:srgbClr val="BF0000"/>
                </a:solidFill>
              </a:rPr>
              <a:t>ে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অ</a:t>
            </a:r>
            <a:r>
              <a:rPr altLang="en-US" sz="3800" lang="en-GB">
                <a:solidFill>
                  <a:srgbClr val="BF0000"/>
                </a:solidFill>
              </a:rPr>
              <a:t>ন</a:t>
            </a:r>
            <a:r>
              <a:rPr altLang="en-US" sz="3800" lang="en-GB">
                <a:solidFill>
                  <a:srgbClr val="BF0000"/>
                </a:solidFill>
              </a:rPr>
              <a:t>্ত</a:t>
            </a:r>
            <a:r>
              <a:rPr altLang="en-US" sz="3800" lang="en-GB">
                <a:solidFill>
                  <a:srgbClr val="BF0000"/>
                </a:solidFill>
              </a:rPr>
              <a:t>র্ভুক্ত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পশু-পাখ</a:t>
            </a:r>
            <a:r>
              <a:rPr altLang="en-US" sz="3800" lang="en-GB">
                <a:solidFill>
                  <a:srgbClr val="BF0000"/>
                </a:solidFill>
              </a:rPr>
              <a:t>ি</a:t>
            </a:r>
            <a:r>
              <a:rPr altLang="en-US" sz="3800" lang="en-GB">
                <a:solidFill>
                  <a:srgbClr val="BF0000"/>
                </a:solidFill>
              </a:rPr>
              <a:t>র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ত</a:t>
            </a:r>
            <a:r>
              <a:rPr altLang="en-US" sz="3800" lang="en-GB">
                <a:solidFill>
                  <a:srgbClr val="BF0000"/>
                </a:solidFill>
              </a:rPr>
              <a:t>া</a:t>
            </a:r>
            <a:r>
              <a:rPr altLang="en-US" sz="3800" lang="en-GB">
                <a:solidFill>
                  <a:srgbClr val="BF0000"/>
                </a:solidFill>
              </a:rPr>
              <a:t>ল</a:t>
            </a:r>
            <a:r>
              <a:rPr altLang="en-US" sz="3800" lang="en-GB">
                <a:solidFill>
                  <a:srgbClr val="BF0000"/>
                </a:solidFill>
              </a:rPr>
              <a:t>ি</a:t>
            </a:r>
            <a:r>
              <a:rPr altLang="en-US" sz="3800" lang="en-GB">
                <a:solidFill>
                  <a:srgbClr val="BF0000"/>
                </a:solidFill>
              </a:rPr>
              <a:t>ক</a:t>
            </a:r>
            <a:r>
              <a:rPr altLang="en-US" sz="3800" lang="en-GB">
                <a:solidFill>
                  <a:srgbClr val="BF0000"/>
                </a:solidFill>
              </a:rPr>
              <a:t>া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ক</a:t>
            </a:r>
            <a:r>
              <a:rPr altLang="en-US" sz="3800" lang="en-GB">
                <a:solidFill>
                  <a:srgbClr val="BF0000"/>
                </a:solidFill>
              </a:rPr>
              <a:t>র</a:t>
            </a:r>
            <a:r>
              <a:rPr altLang="en-US" sz="3800" lang="en-GB">
                <a:solidFill>
                  <a:srgbClr val="BF0000"/>
                </a:solidFill>
              </a:rPr>
              <a:t>ত</a:t>
            </a:r>
            <a:r>
              <a:rPr altLang="en-US" sz="3800" lang="en-GB">
                <a:solidFill>
                  <a:srgbClr val="BF0000"/>
                </a:solidFill>
              </a:rPr>
              <a:t>ে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প</a:t>
            </a:r>
            <a:r>
              <a:rPr altLang="en-US" sz="3800" lang="en-GB">
                <a:solidFill>
                  <a:srgbClr val="BF0000"/>
                </a:solidFill>
              </a:rPr>
              <a:t>া</a:t>
            </a:r>
            <a:r>
              <a:rPr altLang="en-US" sz="3800" lang="en-GB">
                <a:solidFill>
                  <a:srgbClr val="BF0000"/>
                </a:solidFill>
              </a:rPr>
              <a:t>র</a:t>
            </a:r>
            <a:r>
              <a:rPr altLang="en-US" sz="3800" lang="en-GB">
                <a:solidFill>
                  <a:srgbClr val="BF0000"/>
                </a:solidFill>
              </a:rPr>
              <a:t>ব</a:t>
            </a:r>
            <a:r>
              <a:rPr altLang="en-US" sz="3800" lang="en-GB">
                <a:solidFill>
                  <a:srgbClr val="BF0000"/>
                </a:solidFill>
              </a:rPr>
              <a:t>ে</a:t>
            </a:r>
            <a:endParaRPr altLang="en-US" sz="3800" lang="en-US">
              <a:solidFill>
                <a:srgbClr val="BF0000"/>
              </a:solidFill>
            </a:endParaRPr>
          </a:p>
          <a:p>
            <a:pPr indent="-571500" marL="571500">
              <a:buFont typeface="Wingdings" charset="2"/>
              <a:buChar char="u"/>
            </a:pPr>
            <a:r>
              <a:rPr altLang="en-US" sz="3800" lang="en-GB">
                <a:solidFill>
                  <a:srgbClr val="BF0000"/>
                </a:solidFill>
              </a:rPr>
              <a:t>মাছ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চাষ</a:t>
            </a:r>
            <a:r>
              <a:rPr altLang="en-US" sz="3800" lang="en-GB">
                <a:solidFill>
                  <a:srgbClr val="BF0000"/>
                </a:solidFill>
              </a:rPr>
              <a:t>ে</a:t>
            </a:r>
            <a:r>
              <a:rPr altLang="en-US" sz="3800" lang="en-GB">
                <a:solidFill>
                  <a:srgbClr val="BF0000"/>
                </a:solidFill>
              </a:rPr>
              <a:t>র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প</a:t>
            </a:r>
            <a:r>
              <a:rPr altLang="en-US" sz="3800" lang="en-GB">
                <a:solidFill>
                  <a:srgbClr val="BF0000"/>
                </a:solidFill>
              </a:rPr>
              <a:t>রিধ</a:t>
            </a:r>
            <a:r>
              <a:rPr altLang="en-US" sz="3800" lang="en-GB">
                <a:solidFill>
                  <a:srgbClr val="BF0000"/>
                </a:solidFill>
              </a:rPr>
              <a:t>ি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ব্যাখ</a:t>
            </a:r>
            <a:r>
              <a:rPr altLang="en-US" sz="3800" lang="en-GB">
                <a:solidFill>
                  <a:srgbClr val="BF0000"/>
                </a:solidFill>
              </a:rPr>
              <a:t>্য</a:t>
            </a:r>
            <a:r>
              <a:rPr altLang="en-US" sz="3800" lang="en-GB">
                <a:solidFill>
                  <a:srgbClr val="BF0000"/>
                </a:solidFill>
              </a:rPr>
              <a:t>া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ক</a:t>
            </a:r>
            <a:r>
              <a:rPr altLang="en-US" sz="3800" lang="en-GB">
                <a:solidFill>
                  <a:srgbClr val="BF0000"/>
                </a:solidFill>
              </a:rPr>
              <a:t>র</a:t>
            </a:r>
            <a:r>
              <a:rPr altLang="en-US" sz="3800" lang="en-GB">
                <a:solidFill>
                  <a:srgbClr val="BF0000"/>
                </a:solidFill>
              </a:rPr>
              <a:t>ত</a:t>
            </a:r>
            <a:r>
              <a:rPr altLang="en-US" sz="3800" lang="en-GB">
                <a:solidFill>
                  <a:srgbClr val="BF0000"/>
                </a:solidFill>
              </a:rPr>
              <a:t>ে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প</a:t>
            </a:r>
            <a:r>
              <a:rPr altLang="en-US" sz="3800" lang="en-GB">
                <a:solidFill>
                  <a:srgbClr val="BF0000"/>
                </a:solidFill>
              </a:rPr>
              <a:t>া</a:t>
            </a:r>
            <a:r>
              <a:rPr altLang="en-US" sz="3800" lang="en-GB">
                <a:solidFill>
                  <a:srgbClr val="BF0000"/>
                </a:solidFill>
              </a:rPr>
              <a:t>র</a:t>
            </a:r>
            <a:r>
              <a:rPr altLang="en-US" sz="3800" lang="en-GB">
                <a:solidFill>
                  <a:srgbClr val="BF0000"/>
                </a:solidFill>
              </a:rPr>
              <a:t>ব</a:t>
            </a:r>
            <a:r>
              <a:rPr altLang="en-US" sz="3800" lang="en-GB">
                <a:solidFill>
                  <a:srgbClr val="BF0000"/>
                </a:solidFill>
              </a:rPr>
              <a:t>ে</a:t>
            </a:r>
            <a:endParaRPr altLang="en-US" sz="3800" lang="en-US">
              <a:solidFill>
                <a:srgbClr val="BF0000"/>
              </a:solidFill>
            </a:endParaRPr>
          </a:p>
          <a:p>
            <a:pPr indent="-571500" marL="571500">
              <a:buFont typeface="Wingdings" charset="2"/>
              <a:buChar char="u"/>
            </a:pPr>
            <a:r>
              <a:rPr altLang="en-US" sz="3800" lang="en-GB">
                <a:solidFill>
                  <a:srgbClr val="BF0000"/>
                </a:solidFill>
              </a:rPr>
              <a:t>ব</a:t>
            </a:r>
            <a:r>
              <a:rPr altLang="en-US" sz="3800" lang="en-GB">
                <a:solidFill>
                  <a:srgbClr val="BF0000"/>
                </a:solidFill>
              </a:rPr>
              <a:t>ন</a:t>
            </a:r>
            <a:r>
              <a:rPr altLang="en-US" sz="3800" lang="en-GB">
                <a:solidFill>
                  <a:srgbClr val="BF0000"/>
                </a:solidFill>
              </a:rPr>
              <a:t>া</a:t>
            </a:r>
            <a:r>
              <a:rPr altLang="en-US" sz="3800" lang="en-GB">
                <a:solidFill>
                  <a:srgbClr val="BF0000"/>
                </a:solidFill>
              </a:rPr>
              <a:t>য়</a:t>
            </a:r>
            <a:r>
              <a:rPr altLang="en-US" sz="3800" lang="en-GB">
                <a:solidFill>
                  <a:srgbClr val="BF0000"/>
                </a:solidFill>
              </a:rPr>
              <a:t>ন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স</a:t>
            </a:r>
            <a:r>
              <a:rPr altLang="en-US" sz="3800" lang="en-GB">
                <a:solidFill>
                  <a:srgbClr val="BF0000"/>
                </a:solidFill>
              </a:rPr>
              <a:t>ম</a:t>
            </a:r>
            <a:r>
              <a:rPr altLang="en-US" sz="3800" lang="en-GB">
                <a:solidFill>
                  <a:srgbClr val="BF0000"/>
                </a:solidFill>
              </a:rPr>
              <a:t>্প</a:t>
            </a:r>
            <a:r>
              <a:rPr altLang="en-US" sz="3800" lang="en-GB">
                <a:solidFill>
                  <a:srgbClr val="BF0000"/>
                </a:solidFill>
              </a:rPr>
              <a:t>র্ক</a:t>
            </a:r>
            <a:r>
              <a:rPr altLang="en-US" sz="3800" lang="en-GB">
                <a:solidFill>
                  <a:srgbClr val="BF0000"/>
                </a:solidFill>
              </a:rPr>
              <a:t>ে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ব্যাখ</a:t>
            </a:r>
            <a:r>
              <a:rPr altLang="en-US" sz="3800" lang="en-GB">
                <a:solidFill>
                  <a:srgbClr val="BF0000"/>
                </a:solidFill>
              </a:rPr>
              <a:t>া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ক</a:t>
            </a:r>
            <a:r>
              <a:rPr altLang="en-US" sz="3800" lang="en-GB">
                <a:solidFill>
                  <a:srgbClr val="BF0000"/>
                </a:solidFill>
              </a:rPr>
              <a:t>র</a:t>
            </a:r>
            <a:r>
              <a:rPr altLang="en-US" sz="3800" lang="en-GB">
                <a:solidFill>
                  <a:srgbClr val="BF0000"/>
                </a:solidFill>
              </a:rPr>
              <a:t>ত</a:t>
            </a:r>
            <a:r>
              <a:rPr altLang="en-US" sz="3800" lang="en-GB">
                <a:solidFill>
                  <a:srgbClr val="BF0000"/>
                </a:solidFill>
              </a:rPr>
              <a:t>ে</a:t>
            </a:r>
            <a:r>
              <a:rPr altLang="en-US" sz="3800" lang="en-US">
                <a:solidFill>
                  <a:srgbClr val="BF0000"/>
                </a:solidFill>
              </a:rPr>
              <a:t> </a:t>
            </a:r>
            <a:r>
              <a:rPr altLang="en-US" sz="3800" lang="en-GB">
                <a:solidFill>
                  <a:srgbClr val="BF0000"/>
                </a:solidFill>
              </a:rPr>
              <a:t>প</a:t>
            </a:r>
            <a:r>
              <a:rPr altLang="en-US" sz="3800" lang="en-GB">
                <a:solidFill>
                  <a:srgbClr val="BF0000"/>
                </a:solidFill>
              </a:rPr>
              <a:t>া</a:t>
            </a:r>
            <a:r>
              <a:rPr altLang="en-US" sz="3800" lang="en-GB">
                <a:solidFill>
                  <a:srgbClr val="BF0000"/>
                </a:solidFill>
              </a:rPr>
              <a:t>র</a:t>
            </a:r>
            <a:r>
              <a:rPr altLang="en-US" sz="3800" lang="en-GB">
                <a:solidFill>
                  <a:srgbClr val="BF0000"/>
                </a:solidFill>
              </a:rPr>
              <a:t>ব</a:t>
            </a:r>
            <a:r>
              <a:rPr altLang="en-US" sz="3800" lang="en-GB">
                <a:solidFill>
                  <a:srgbClr val="BF0000"/>
                </a:solidFill>
              </a:rPr>
              <a:t>ে</a:t>
            </a:r>
            <a:endParaRPr altLang="en-US" sz="3800" lang="en-US">
              <a:solidFill>
                <a:srgbClr val="BF0000"/>
              </a:solidFill>
            </a:endParaRPr>
          </a:p>
        </p:txBody>
      </p:sp>
      <p:sp>
        <p:nvSpPr>
          <p:cNvPr id="1048594" name="标题"/>
          <p:cNvSpPr>
            <a:spLocks noGrp="1"/>
          </p:cNvSpPr>
          <p:nvPr>
            <p:ph type="title" idx="16388"/>
            <p:custDataLst>
              <p:tags r:id="rId2"/>
            </p:custDataLst>
          </p:nvPr>
        </p:nvSpPr>
        <p:spPr>
          <a:xfrm>
            <a:off x="829489" y="0"/>
            <a:ext cx="6283569" cy="1017744"/>
          </a:xfrm>
          <a:solidFill>
            <a:srgbClr val="FFE100"/>
          </a:solidFill>
          <a:ln w="25400">
            <a:solidFill>
              <a:srgbClr val="000000"/>
            </a:solidFill>
            <a:prstDash val="solid"/>
          </a:ln>
        </p:spPr>
        <p:txBody>
          <a:bodyPr>
            <a:normAutofit/>
          </a:bodyPr>
          <a:p>
            <a:r>
              <a:rPr altLang="en-US" b="1" lang="en-GB" u="sng">
                <a:solidFill>
                  <a:srgbClr val="0000FF"/>
                </a:solidFill>
              </a:rPr>
              <a:t>য</a:t>
            </a:r>
            <a:r>
              <a:rPr altLang="en-US" b="1" lang="en-GB" u="sng">
                <a:solidFill>
                  <a:srgbClr val="0000FF"/>
                </a:solidFill>
              </a:rPr>
              <a:t>া</a:t>
            </a:r>
            <a:r>
              <a:rPr altLang="en-US" b="1" lang="en-US" u="sng">
                <a:solidFill>
                  <a:srgbClr val="0000FF"/>
                </a:solidFill>
              </a:rPr>
              <a:t> </a:t>
            </a:r>
            <a:r>
              <a:rPr altLang="en-US" b="1" lang="en-GB" u="sng">
                <a:solidFill>
                  <a:srgbClr val="0000FF"/>
                </a:solidFill>
              </a:rPr>
              <a:t>শিখ</a:t>
            </a:r>
            <a:r>
              <a:rPr altLang="en-US" b="1" lang="en-GB" u="sng">
                <a:solidFill>
                  <a:srgbClr val="0000FF"/>
                </a:solidFill>
              </a:rPr>
              <a:t>ত</a:t>
            </a:r>
            <a:r>
              <a:rPr altLang="en-US" b="1" lang="en-GB" u="sng">
                <a:solidFill>
                  <a:srgbClr val="0000FF"/>
                </a:solidFill>
              </a:rPr>
              <a:t>ে</a:t>
            </a:r>
            <a:r>
              <a:rPr altLang="en-US" b="1" lang="en-US" u="sng">
                <a:solidFill>
                  <a:srgbClr val="0000FF"/>
                </a:solidFill>
              </a:rPr>
              <a:t> </a:t>
            </a:r>
            <a:r>
              <a:rPr altLang="en-US" b="1" lang="en-GB" u="sng">
                <a:solidFill>
                  <a:srgbClr val="0000FF"/>
                </a:solidFill>
              </a:rPr>
              <a:t>প</a:t>
            </a:r>
            <a:r>
              <a:rPr altLang="en-US" b="1" lang="en-GB" u="sng">
                <a:solidFill>
                  <a:srgbClr val="0000FF"/>
                </a:solidFill>
              </a:rPr>
              <a:t>া</a:t>
            </a:r>
            <a:r>
              <a:rPr altLang="en-US" b="1" lang="en-GB" u="sng">
                <a:solidFill>
                  <a:srgbClr val="0000FF"/>
                </a:solidFill>
              </a:rPr>
              <a:t>র</a:t>
            </a:r>
            <a:r>
              <a:rPr altLang="en-US" b="1" lang="en-GB" u="sng">
                <a:solidFill>
                  <a:srgbClr val="0000FF"/>
                </a:solidFill>
              </a:rPr>
              <a:t>ব</a:t>
            </a:r>
            <a:r>
              <a:rPr altLang="en-US" b="1" lang="en-GB" u="sng">
                <a:solidFill>
                  <a:srgbClr val="0000FF"/>
                </a:solidFill>
              </a:rPr>
              <a:t>ে</a:t>
            </a:r>
            <a:endParaRPr altLang="en-US" b="1" lang="zh-CN" u="sng">
              <a:solidFill>
                <a:srgbClr val="0000FF"/>
              </a:solidFill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/>
      </p:grpSpPr>
      <p:sp>
        <p:nvSpPr>
          <p:cNvPr id="1048609" name="Title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altLang="en-US" lang="zh-CN"/>
              <a:t>অধ্যায়  ১：পাঠ-১ কৃষির পরিধি ও পরিসর</a:t>
            </a:r>
            <a:endParaRPr altLang="en-US" lang="zh-CN"/>
          </a:p>
        </p:txBody>
      </p:sp>
      <p:sp>
        <p:nvSpPr>
          <p:cNvPr id="1048610" name="装饰  1"/>
          <p:cNvSpPr>
            <a:spLocks noGrp="1"/>
          </p:cNvSpPr>
          <p:nvPr>
            <p:ph type="body" idx="16387"/>
            <p:custDataLst>
              <p:tags r:id="rId2"/>
            </p:custDataLst>
          </p:nvPr>
        </p:nvSpPr>
        <p:spPr/>
        <p:txBody>
          <a:bodyPr/>
          <a:p>
            <a:r>
              <a:rPr altLang="en-US" lang="zh-CN"/>
              <a:t> </a:t>
            </a:r>
            <a:endParaRPr altLang="en-US" lang="zh-CN"/>
          </a:p>
        </p:txBody>
      </p:sp>
      <p:sp>
        <p:nvSpPr>
          <p:cNvPr id="1048611" name=""/>
          <p:cNvSpPr txBox="1"/>
          <p:nvPr/>
        </p:nvSpPr>
        <p:spPr>
          <a:xfrm>
            <a:off x="4038599" y="1407616"/>
            <a:ext cx="6898047" cy="4042766"/>
          </a:xfrm>
          <a:prstGeom prst="rect"/>
          <a:solidFill>
            <a:srgbClr val="CCFECC"/>
          </a:solidFill>
        </p:spPr>
        <p:txBody>
          <a:bodyPr rtlCol="0" wrap="square">
            <a:spAutoFit/>
          </a:bodyPr>
          <a:p>
            <a:pPr algn="l">
              <a:lnSpc>
                <a:spcPct val="125000"/>
              </a:lnSpc>
              <a:spcBef>
                <a:spcPct val="42000"/>
              </a:spcBef>
              <a:spcAft>
                <a:spcPct val="42000"/>
              </a:spcAft>
            </a:pPr>
            <a:r>
              <a:rPr altLang="en-US" b="1" sz="3200" lang="zh-CN" u="sng">
                <a:solidFill>
                  <a:srgbClr val="BF0000"/>
                </a:solidFill>
              </a:rPr>
              <a:t>কৃষির পরিধি ও পরিসর</a:t>
            </a:r>
            <a:endParaRPr altLang="en-US" b="1" sz="3200" lang="zh-CN" u="sng">
              <a:solidFill>
                <a:srgbClr val="BF0000"/>
              </a:solidFill>
            </a:endParaRPr>
          </a:p>
          <a:p>
            <a:pPr algn="l">
              <a:lnSpc>
                <a:spcPct val="125000"/>
              </a:lnSpc>
              <a:spcAft>
                <a:spcPct val="63000"/>
              </a:spcAft>
            </a:pPr>
            <a:r>
              <a:rPr altLang="en-US" sz="2800" lang="zh-CN">
                <a:solidFill>
                  <a:srgbClr val="6600CC"/>
                </a:solidFill>
              </a:rPr>
              <a:t>কৃষি একটি আদি, আধুনিক এবং অত্যন্ত সম্মানজনক পেশা যা মানুষের মৌলিক চাহিদা যেমন খাদ্য, বস্ত্র, বাসস্থান, চিকিৎসা ও শিক্ষা পূরণ করে। এর পরিধি ব্যাপক এবং এতে ফসল উৎপাদন, পশুপালন, হাঁস-মুরগি পালন, মৎস্য চাষ ও বনায়ন অন্তর্ভুক্ত।</a:t>
            </a:r>
            <a:r>
              <a:rPr sz="2800" lang="en-GB">
                <a:solidFill>
                  <a:srgbClr val="6600CC"/>
                </a:solidFill>
              </a:rPr>
              <a:t/>
            </a:r>
            <a:endParaRPr sz="2800" lang="en-GB">
              <a:solidFill>
                <a:srgbClr val="6600CC"/>
              </a:solidFill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p>
            <a:pPr algn="l">
              <a:lnSpc>
                <a:spcPct val="125000"/>
              </a:lnSpc>
              <a:spcAft>
                <a:spcPct val="63000"/>
              </a:spcAft>
            </a:pPr>
            <a:r>
              <a:rPr altLang="en-US" sz="3200" lang="zh-CN" u="sng">
                <a:solidFill>
                  <a:srgbClr val="BF0000"/>
                </a:solidFill>
                <a:latin typeface="SutonnyMJ"/>
                <a:cs typeface="SolaimanLipi"/>
              </a:rPr>
              <a:t>কৃষির অবদান</a:t>
            </a:r>
            <a:br>
              <a:rPr altLang="en-US" sz="3200" lang="zh-CN" u="sng">
                <a:solidFill>
                  <a:srgbClr val="BF0000"/>
                </a:solidFill>
                <a:latin typeface="SutonnyMJ"/>
                <a:cs typeface="SolaimanLipi"/>
              </a:rPr>
            </a:br>
            <a:r>
              <a:rPr altLang="en-US" sz="2800" lang="zh-CN">
                <a:solidFill>
                  <a:srgbClr val="008000"/>
                </a:solidFill>
                <a:latin typeface="SutonnyMJ"/>
                <a:cs typeface="SolaimanLipi"/>
              </a:rPr>
              <a:t>কৃষি আমাদের খাদ্য, বস্ত্র, বাসস্থান, জ্বালানি, কাগজ এবং ঔষধের উপাদান সরবরাহ করে। ধান, গম, আলু, পাট, তুলা, কাঠ, বাঁশ, ঔষধি গাছ এবং পশুপালনের মাধ্যমে দুধ, মাংস, ডিম সবই কৃষির অন্তর্ভুক্ত।</a:t>
            </a:r>
            <a:endParaRPr sz="2800" lang="en-GB">
              <a:solidFill>
                <a:srgbClr val="008000"/>
              </a:solidFill>
              <a:latin typeface="SutonnyMJ"/>
              <a:cs typeface="SolaimanLipi"/>
            </a:endParaRP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"/>
          <p:cNvSpPr>
            <a:spLocks noGrp="1"/>
          </p:cNvSpPr>
          <p:nvPr>
            <p:ph type="ctrTitle"/>
          </p:nvPr>
        </p:nvSpPr>
        <p:spPr/>
        <p:txBody>
          <a:bodyPr anchor="b">
            <a:normAutofit fontScale="90000"/>
          </a:bodyPr>
          <a:p>
            <a:r>
              <a:rPr altLang="en-US" sz="2800" lang="zh-CN">
                <a:solidFill>
                  <a:srgbClr val="BF0000"/>
                </a:solidFill>
              </a:rPr>
              <a:t>কৃষির গুরুত্ব</a:t>
            </a:r>
            <a:br>
              <a:rPr altLang="en-US" sz="2800" lang="zh-CN">
                <a:solidFill>
                  <a:srgbClr val="BF0000"/>
                </a:solidFill>
              </a:rPr>
            </a:br>
            <a:br>
              <a:rPr altLang="en-US" sz="2800" lang="zh-CN">
                <a:solidFill>
                  <a:srgbClr val="0000FF"/>
                </a:solidFill>
              </a:rPr>
            </a:br>
            <a:r>
              <a:rPr altLang="en-US" sz="2800" lang="zh-CN">
                <a:solidFill>
                  <a:srgbClr val="0000FF"/>
                </a:solidFill>
                <a:latin typeface="SutonnyMJ"/>
                <a:cs typeface="SolaimanLipi"/>
              </a:rPr>
              <a:t>অর্থনৈতিক উন্নয়ন</a:t>
            </a:r>
            <a:br>
              <a:rPr altLang="en-US" sz="2800" lang="zh-CN">
                <a:solidFill>
                  <a:srgbClr val="0000FF"/>
                </a:solidFill>
                <a:latin typeface="SutonnyMJ"/>
                <a:cs typeface="SolaimanLipi"/>
              </a:rPr>
            </a:br>
            <a:r>
              <a:rPr altLang="en-US" sz="2800" lang="zh-CN">
                <a:solidFill>
                  <a:srgbClr val="0000FF"/>
                </a:solidFill>
                <a:latin typeface="SutonnyMJ"/>
                <a:cs typeface="SolaimanLipi"/>
              </a:rPr>
              <a:t>খাদ্য উৎপাদন ও মৌলিক চাহিদা পূরণের মাধ্যমে কৃষি বাংলাদেশের সার্বিক উন্নয়নের মেরুদণ্ড। কৃষির উন্নয়ন দেশের অর্থনৈতিক অবস্থার উন্নতিতে সরাসরি অবদান রাখে।</a:t>
            </a:r>
            <a:br>
              <a:rPr altLang="en-US" sz="2800" lang="zh-CN">
                <a:solidFill>
                  <a:srgbClr val="0000FF"/>
                </a:solidFill>
                <a:latin typeface="SutonnyMJ"/>
                <a:cs typeface="SolaimanLipi"/>
              </a:rPr>
            </a:br>
            <a:endParaRPr sz="2800" lang="en-GB">
              <a:solidFill>
                <a:srgbClr val="0000FF"/>
              </a:solidFill>
              <a:latin typeface="SutonnyMJ"/>
              <a:cs typeface="SolaimanLipi"/>
            </a:endParaRP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Text Placeholder 3"/>
          <p:cNvSpPr>
            <a:spLocks noGrp="1"/>
          </p:cNvSpPr>
          <p:nvPr/>
        </p:nvSpPr>
        <p:spPr>
          <a:xfrm>
            <a:off x="1180405" y="1298338"/>
            <a:ext cx="9831189" cy="3149631"/>
          </a:xfrm>
          <a:prstGeom prst="rect"/>
          <a:solidFill>
            <a:srgbClr val="FFE5E5"/>
          </a:solidFill>
        </p:spPr>
        <p:txBody>
          <a:bodyPr anchor="t" bIns="0" lIns="0" rIns="0" rtlCol="0" tIns="0" vert="horz">
            <a:noAutofit/>
          </a:bodyPr>
          <a:lstStyle>
            <a:lvl1pPr algn="l" defTabSz="914400" indent="0" marL="0">
              <a:lnSpc>
                <a:spcPct val="125000"/>
              </a:lnSpc>
              <a:spcBef>
                <a:spcPts val="1000"/>
              </a:spcBef>
              <a:buNone/>
              <a:defRPr altLang="en-US" baseline="0" b="0" cap="none" sz="1600" i="0" kern="1200" kumimoji="0" lang="zh-CN" noProof="1" normalizeH="0" spc="0" strike="noStrike" u="none">
                <a:ln>
                  <a:noFill/>
                  <a:prstDash val="sysDot"/>
                </a:ln>
                <a:solidFill>
                  <a:srgbClr val="000000"/>
                </a:solidFill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algn="l" defTabSz="914400" fontAlgn="auto" indent="-228600" marL="685800" marR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116CEE"/>
              </a:buClr>
              <a:buFont typeface="Arial" panose="020B0604020202020204" pitchFamily="34" charset="0"/>
              <a:buChar char="•"/>
              <a:defRPr altLang="en-US" baseline="0" b="0" cap="none" sz="1600" i="0" kern="1200" kumimoji="0" lang="zh-CN" normalizeH="0" spc="150" strike="noStrike" u="none">
                <a:solidFill>
                  <a:srgbClr val="808080"/>
                </a:solidFill>
                <a:latin typeface="+mn-ea"/>
                <a:ea typeface="+mn-ea"/>
                <a:cs typeface="MiSans" panose="00000500000000000000" charset="-122"/>
              </a:defRPr>
            </a:lvl2pPr>
            <a:lvl3pPr algn="l" defTabSz="914400" fontAlgn="auto" indent="-228600" marL="1143000" marR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116CEE"/>
              </a:buClr>
              <a:buFont typeface="Arial" panose="020B0604020202020204" pitchFamily="34" charset="0"/>
              <a:buChar char="•"/>
              <a:defRPr altLang="en-US" baseline="0" b="0" cap="none" sz="1600" i="0" kern="1200" kumimoji="0" lang="zh-CN" normalizeH="0" spc="150" strike="noStrike" u="none">
                <a:solidFill>
                  <a:srgbClr val="808080"/>
                </a:solidFill>
                <a:latin typeface="+mn-ea"/>
                <a:ea typeface="+mn-ea"/>
                <a:cs typeface="MiSans" panose="00000500000000000000" charset="-122"/>
              </a:defRPr>
            </a:lvl3pPr>
            <a:lvl4pPr algn="l" defTabSz="914400" fontAlgn="auto" indent="-228600" marL="1600200" marR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116CEE"/>
              </a:buClr>
              <a:buFont typeface="Arial" panose="020B0604020202020204" pitchFamily="34" charset="0"/>
              <a:buChar char="•"/>
              <a:defRPr altLang="en-US" baseline="0" b="0" cap="none" sz="1400" i="0" kern="1200" kumimoji="0" lang="zh-CN" normalizeH="0" spc="150" strike="noStrike" u="none">
                <a:solidFill>
                  <a:srgbClr val="808080"/>
                </a:solidFill>
                <a:latin typeface="+mn-ea"/>
                <a:ea typeface="+mn-ea"/>
                <a:cs typeface="MiSans" panose="00000500000000000000" charset="-122"/>
              </a:defRPr>
            </a:lvl4pPr>
            <a:lvl5pPr algn="l" defTabSz="914400" fontAlgn="auto" indent="0" marL="0" marR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altLang="en-US" baseline="0" b="0" cap="none" sz="1400" i="0" kern="1200" kumimoji="0" lang="zh-CN" normalizeH="0" spc="150" strike="noStrike" u="none">
                <a:solidFill>
                  <a:srgbClr val="808080"/>
                </a:solidFill>
                <a:latin typeface="+mn-ea"/>
                <a:ea typeface="+mn-ea"/>
                <a:cs typeface="MiSans" panose="00000500000000000000" charset="-122"/>
              </a:defRPr>
            </a:lvl5pPr>
            <a:lvl6pPr algn="l" defTabSz="914400" indent="-228600" marL="2514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algn="l" defTabSz="914400" indent="-228600" marL="2971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algn="l" defTabSz="914400" indent="-228600" marL="34290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algn="l" defTabSz="914400" indent="-228600" marL="3886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Aft>
                <a:spcPct val="63000"/>
              </a:spcAft>
            </a:pPr>
            <a:r>
              <a:rPr altLang="en-US" b="1" sz="2800" lang="zh-CN" u="sng">
                <a:solidFill>
                  <a:srgbClr val="BF0000"/>
                </a:solidFill>
                <a:cs typeface="Times New Roman"/>
              </a:rPr>
              <a:t>কৃষির গুরুত্ব</a:t>
            </a:r>
            <a:endParaRPr altLang="en-US" b="1" sz="2800" lang="zh-CN" u="sng">
              <a:solidFill>
                <a:srgbClr val="BF0000"/>
              </a:solidFill>
            </a:endParaRPr>
          </a:p>
          <a:p>
            <a:pPr algn="l">
              <a:lnSpc>
                <a:spcPct val="125000"/>
              </a:lnSpc>
              <a:spcAft>
                <a:spcPct val="63000"/>
              </a:spcAft>
            </a:pPr>
            <a:r>
              <a:rPr altLang="en-US" sz="2600" lang="zh-CN">
                <a:solidFill>
                  <a:srgbClr val="00B050"/>
                </a:solidFill>
                <a:cs typeface="Times New Roman"/>
              </a:rPr>
              <a:t>অর্থনৈতিক উন্নয়ন</a:t>
            </a:r>
            <a:endParaRPr altLang="en-US" b="1" sz="2600" lang="zh-CN" u="sng">
              <a:solidFill>
                <a:srgbClr val="BF0000"/>
              </a:solidFill>
            </a:endParaRPr>
          </a:p>
          <a:p>
            <a:pPr algn="l">
              <a:lnSpc>
                <a:spcPct val="100000"/>
              </a:lnSpc>
              <a:spcAft>
                <a:spcPct val="63000"/>
              </a:spcAft>
            </a:pPr>
            <a:r>
              <a:rPr altLang="en-US" sz="2600" lang="zh-CN">
                <a:solidFill>
                  <a:srgbClr val="00B050"/>
                </a:solidFill>
                <a:cs typeface="Times New Roman"/>
              </a:rPr>
              <a:t>খাদ্য উৎপাদন ও মৌলিক চাহিদা পূরণের মাধ্যমে কৃষি বাংলাদেশের সার্বিক উন্নয়নের মেরুদণ্ড। কৃষির উন্নয়ন দেশের অর্থনৈতিক অবস্থার উন্নতিতে সরাসরি অবদান রাখে।</a:t>
            </a:r>
            <a:endParaRPr altLang="en-US" b="1" sz="2600" lang="zh-CN" u="sng">
              <a:solidFill>
                <a:srgbClr val="BF0000"/>
              </a:solidFill>
            </a:endParaRPr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/>
      </p:grpSpPr>
      <p:sp>
        <p:nvSpPr>
          <p:cNvPr id="1048620" name="Title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altLang="en-US" lang="zh-CN"/>
              <a:t>অধ্যায়  ১：পাঠ-১ কৃষির পরিধি ও পরিসর</a:t>
            </a:r>
            <a:endParaRPr altLang="en-US" lang="zh-CN"/>
          </a:p>
        </p:txBody>
      </p:sp>
      <p:sp>
        <p:nvSpPr>
          <p:cNvPr id="1048621" name="装饰  1"/>
          <p:cNvSpPr>
            <a:spLocks noGrp="1"/>
          </p:cNvSpPr>
          <p:nvPr>
            <p:ph type="body" idx="16387"/>
            <p:custDataLst>
              <p:tags r:id="rId2"/>
            </p:custDataLst>
          </p:nvPr>
        </p:nvSpPr>
        <p:spPr/>
        <p:txBody>
          <a:bodyPr/>
          <a:p>
            <a:r>
              <a:rPr altLang="en-US" lang="zh-CN"/>
              <a:t> </a:t>
            </a:r>
            <a:endParaRPr altLang="en-US" lang="zh-CN"/>
          </a:p>
        </p:txBody>
      </p:sp>
      <p:sp>
        <p:nvSpPr>
          <p:cNvPr id="1048622" name="Text Placeholder 3"/>
          <p:cNvSpPr>
            <a:spLocks noGrp="1"/>
          </p:cNvSpPr>
          <p:nvPr>
            <p:ph type="body" idx="16386"/>
            <p:custDataLst>
              <p:tags r:id="rId3"/>
            </p:custDataLst>
          </p:nvPr>
        </p:nvSpPr>
        <p:spPr>
          <a:xfrm>
            <a:off x="4743533" y="768408"/>
            <a:ext cx="7245119" cy="5014761"/>
          </a:xfrm>
          <a:solidFill>
            <a:srgbClr val="FFE5E5"/>
          </a:solidFill>
        </p:spPr>
        <p:txBody>
          <a:bodyPr>
            <a:noAutofit/>
          </a:bodyPr>
          <a:p>
            <a:pPr algn="ctr">
              <a:lnSpc>
                <a:spcPct val="100000"/>
              </a:lnSpc>
              <a:spcAft>
                <a:spcPct val="71000"/>
              </a:spcAft>
            </a:pPr>
            <a:r>
              <a:rPr altLang="en-US" b="1" sz="1400" lang="zh-CN" u="sng">
                <a:solidFill>
                  <a:srgbClr val="BF0000"/>
                </a:solidFill>
              </a:rPr>
              <a:t>কৃষির প্রকারভেদ</a:t>
            </a:r>
            <a:endParaRPr altLang="en-US" b="1" sz="1400" lang="zh-CN" u="sng">
              <a:solidFill>
                <a:srgbClr val="BF0000"/>
              </a:solidFill>
            </a:endParaRPr>
          </a:p>
          <a:p>
            <a:pPr algn="l">
              <a:lnSpc>
                <a:spcPct val="100000"/>
              </a:lnSpc>
              <a:spcBef>
                <a:spcPct val="45000"/>
              </a:spcBef>
              <a:spcAft>
                <a:spcPct val="45000"/>
              </a:spcAft>
            </a:pPr>
            <a:r>
              <a:rPr altLang="en-US" b="1" sz="1400" lang="zh-CN" u="sng">
                <a:solidFill>
                  <a:srgbClr val="02A5E3"/>
                </a:solidFill>
                <a:latin typeface="SutonnyMJ"/>
                <a:cs typeface="SolaimanLipi"/>
              </a:rPr>
              <a:t>কৃষির পরিধি ও পরিসর</a:t>
            </a:r>
            <a:endParaRPr altLang="en-US" b="1" sz="1400" lang="zh-CN" u="sng">
              <a:solidFill>
                <a:srgbClr val="02A5E3"/>
              </a:solidFill>
              <a:latin typeface="SutonnyMJ"/>
              <a:cs typeface="SolaimanLipi"/>
            </a:endParaRPr>
          </a:p>
          <a:p>
            <a:pPr algn="l">
              <a:lnSpc>
                <a:spcPct val="100000"/>
              </a:lnSpc>
              <a:spcAft>
                <a:spcPct val="71000"/>
              </a:spcAft>
            </a:pPr>
            <a:r>
              <a:rPr altLang="en-US" sz="1400" lang="zh-CN">
                <a:solidFill>
                  <a:srgbClr val="92D04F"/>
                </a:solidFill>
              </a:rPr>
              <a:t>আমাদের মৌলিক চাহিদা মেটাতে বিভিন্ন ফসল উৎপাদন, পশু-পাখি প্রতিপালন, মৎস্য চাষ ও বনায়ন অন্তর্ভুক্ত।</a:t>
            </a:r>
            <a:endParaRPr altLang="en-US" sz="1400" lang="zh-CN">
              <a:solidFill>
                <a:srgbClr val="92D04F"/>
              </a:solidFill>
            </a:endParaRPr>
          </a:p>
          <a:p>
            <a:pPr algn="l">
              <a:lnSpc>
                <a:spcPct val="100000"/>
              </a:lnSpc>
              <a:spcBef>
                <a:spcPct val="45000"/>
              </a:spcBef>
              <a:spcAft>
                <a:spcPct val="45000"/>
              </a:spcAft>
            </a:pPr>
            <a:r>
              <a:rPr altLang="en-US" b="1" sz="1400" lang="zh-CN" u="sng">
                <a:latin typeface="SutonnyMJ"/>
              </a:rPr>
              <a:t>বিভিন্ন ফসলের প্রকারভেদ</a:t>
            </a:r>
            <a:endParaRPr altLang="en-US" b="1" sz="1400" lang="zh-CN" u="sng">
              <a:latin typeface="SutonnyMJ"/>
            </a:endParaRPr>
          </a:p>
          <a:p>
            <a:pPr algn="l">
              <a:lnSpc>
                <a:spcPct val="100000"/>
              </a:lnSpc>
              <a:spcAft>
                <a:spcPct val="71000"/>
              </a:spcAft>
            </a:pPr>
            <a:r>
              <a:rPr altLang="en-US" sz="1400" lang="zh-CN">
                <a:solidFill>
                  <a:srgbClr val="BF0000"/>
                </a:solidFill>
              </a:rPr>
              <a:t>বিভিন্ন ফসল বলতে দানা, তেল, আঁশ, পানীয়, ডাল এবং উদ্যান জাতীয় ফসল বোঝায়।</a:t>
            </a:r>
            <a:endParaRPr altLang="en-US" sz="1400" lang="zh-CN">
              <a:solidFill>
                <a:srgbClr val="BF0000"/>
              </a:solidFill>
            </a:endParaRPr>
          </a:p>
          <a:p>
            <a:pPr algn="l">
              <a:lnSpc>
                <a:spcPct val="100000"/>
              </a:lnSpc>
              <a:spcBef>
                <a:spcPct val="45000"/>
              </a:spcBef>
              <a:spcAft>
                <a:spcPct val="45000"/>
              </a:spcAft>
            </a:pPr>
            <a:r>
              <a:rPr altLang="en-US" b="1" sz="1400" lang="zh-CN" u="sng"/>
              <a:t>পশু-পাখি প্রতিপালন</a:t>
            </a:r>
            <a:endParaRPr altLang="en-US" b="1" sz="1400" lang="zh-CN" u="sng"/>
          </a:p>
          <a:p>
            <a:pPr algn="l">
              <a:lnSpc>
                <a:spcPct val="100000"/>
              </a:lnSpc>
              <a:spcAft>
                <a:spcPct val="71000"/>
              </a:spcAft>
            </a:pPr>
            <a:r>
              <a:rPr altLang="en-US" sz="1400" lang="zh-CN">
                <a:solidFill>
                  <a:srgbClr val="800000"/>
                </a:solidFill>
              </a:rPr>
              <a:t>পশু-পাখি প্রতিপালন মানে স্বাস্থ্যসম্মতভাবে গবাদিপশু ও হাঁস-মুরগি পালন এবং পশু খাদ্য উৎপাদন।</a:t>
            </a:r>
            <a:endParaRPr altLang="en-US" sz="1400" lang="zh-CN">
              <a:solidFill>
                <a:srgbClr val="800000"/>
              </a:solidFill>
            </a:endParaRPr>
          </a:p>
          <a:p>
            <a:pPr algn="l">
              <a:lnSpc>
                <a:spcPct val="100000"/>
              </a:lnSpc>
              <a:spcBef>
                <a:spcPct val="45000"/>
              </a:spcBef>
              <a:spcAft>
                <a:spcPct val="45000"/>
              </a:spcAft>
            </a:pPr>
            <a:r>
              <a:rPr altLang="en-US" b="1" sz="1400" lang="zh-CN" u="sng"/>
              <a:t>মৎস্য চাষ</a:t>
            </a:r>
            <a:endParaRPr altLang="en-US" b="1" sz="1400" lang="zh-CN" u="sng"/>
          </a:p>
          <a:p>
            <a:pPr algn="l">
              <a:lnSpc>
                <a:spcPct val="100000"/>
              </a:lnSpc>
              <a:spcAft>
                <a:spcPct val="71000"/>
              </a:spcAft>
            </a:pPr>
            <a:r>
              <a:rPr altLang="en-US" sz="1400" lang="zh-CN">
                <a:solidFill>
                  <a:srgbClr val="008000"/>
                </a:solidFill>
              </a:rPr>
              <a:t>মৎস্য চাষ বলতে বদ্ধ ও মুক্ত জলাশয়ে বিভিন্ন পদ্ধতিতে মাছের চাষকে বোঝানো হয়।</a:t>
            </a:r>
            <a:endParaRPr altLang="en-US" sz="1400" lang="zh-CN">
              <a:solidFill>
                <a:srgbClr val="008000"/>
              </a:solidFill>
            </a:endParaRPr>
          </a:p>
          <a:p>
            <a:pPr algn="l">
              <a:lnSpc>
                <a:spcPct val="100000"/>
              </a:lnSpc>
              <a:spcBef>
                <a:spcPct val="45000"/>
              </a:spcBef>
              <a:spcAft>
                <a:spcPct val="45000"/>
              </a:spcAft>
            </a:pPr>
            <a:r>
              <a:rPr altLang="en-US" b="1" sz="1400" lang="zh-CN" u="sng"/>
              <a:t>বনায়ন</a:t>
            </a:r>
            <a:endParaRPr altLang="en-US" b="1" sz="1400" lang="zh-CN" u="sng"/>
          </a:p>
          <a:p>
            <a:pPr algn="l">
              <a:lnSpc>
                <a:spcPct val="100000"/>
              </a:lnSpc>
              <a:spcAft>
                <a:spcPct val="71000"/>
              </a:spcAft>
            </a:pPr>
            <a:r>
              <a:rPr altLang="en-US" sz="1400" lang="zh-CN">
                <a:solidFill>
                  <a:srgbClr val="D66565"/>
                </a:solidFill>
              </a:rPr>
              <a:t>বনায়ন প্রাকৃতিক, সামাজিক এবং কৃষি বনায়নকে অন্তর্ভুক্ত করে।</a:t>
            </a:r>
            <a:endParaRPr altLang="en-US" sz="1400" lang="zh-CN">
              <a:solidFill>
                <a:srgbClr val="D66565"/>
              </a:solidFill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/>
      </p:grpSpPr>
      <p:sp>
        <p:nvSpPr>
          <p:cNvPr id="1048630" name="Title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 fontScale="100000"/>
          </a:bodyPr>
          <a:p>
            <a:pPr algn="l">
              <a:lnSpc>
                <a:spcPct val="111000"/>
              </a:lnSpc>
            </a:pPr>
            <a:r>
              <a:rPr altLang="en-US" lang="zh-CN"/>
              <a:t>অধ্যায়  ১：পাঠ-১ কৃষির পরিধি ও পরিসর</a:t>
            </a:r>
            <a:endParaRPr altLang="en-US" lang="zh-CN"/>
          </a:p>
        </p:txBody>
      </p:sp>
      <p:pic>
        <p:nvPicPr>
          <p:cNvPr id="2097153" name="Content Placeholder 2" descr="f0a9b245-8661-11f1-9aba-da759399bf93"/>
          <p:cNvPicPr>
            <a:picLocks noChangeAspect="1"/>
          </p:cNvPicPr>
          <p:nvPr>
            <p:ph idx="16388"/>
            <p:custDataLst>
              <p:tags r:id="rId2"/>
            </p:custDataLst>
          </p:nvPr>
        </p:nvPicPr>
        <p:blipFill>
          <a:blip xmlns:r="http://schemas.openxmlformats.org/officeDocument/2006/relationships" r:embed="rId3"/>
          <a:srcRect l="4002" r="4002"/>
          <a:stretch>
            <a:fillRect/>
          </a:stretch>
        </p:blipFill>
        <p:spPr>
          <a:xfrm>
            <a:off x="609600" y="1524000"/>
            <a:ext cx="5588000" cy="4724400"/>
          </a:xfrm>
          <a:custGeom>
            <a:avLst/>
            <a:gdLst>
              <a:gd name="connisteX0" fmla="*/ 0 w 5588000"/>
              <a:gd name="connsiteY0" fmla="*/ 203200 h 4724400"/>
              <a:gd name="connisteX1" fmla="*/ 203200 w 5588000"/>
              <a:gd name="connsiteY1" fmla="*/ 0 h 4724400"/>
              <a:gd name="connisteX2" fmla="*/ 5384800 w 5588000"/>
              <a:gd name="connsiteY2" fmla="*/ 0 h 4724400"/>
              <a:gd name="connisteX3" fmla="*/ 5588000 w 5588000"/>
              <a:gd name="connsiteY3" fmla="*/ 203200 h 4724400"/>
              <a:gd name="connisteX4" fmla="*/ 5588000 w 5588000"/>
              <a:gd name="connsiteY4" fmla="*/ 4521200 h 4724400"/>
              <a:gd name="connisteX5" fmla="*/ 5384800 w 5588000"/>
              <a:gd name="connsiteY5" fmla="*/ 4724400 h 4724400"/>
              <a:gd name="connisteX6" fmla="*/ 203200 w 5588000"/>
              <a:gd name="connsiteY6" fmla="*/ 4724400 h 4724400"/>
              <a:gd name="connisteX7" fmla="*/ 0 w 5588000"/>
              <a:gd name="connsiteY7" fmla="*/ 4521200 h 4724400"/>
              <a:gd name="connisteX8" fmla="*/ 0 w 55880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r" b="b"/>
            <a:pathLst>
              <a:path w="55880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384800" y="0"/>
                </a:lnTo>
                <a:cubicBezTo>
                  <a:pt x="5497024" y="0"/>
                  <a:pt x="5588000" y="90976"/>
                  <a:pt x="5588000" y="203200"/>
                </a:cubicBezTo>
                <a:lnTo>
                  <a:pt x="5588000" y="4521200"/>
                </a:lnTo>
                <a:cubicBezTo>
                  <a:pt x="5588000" y="4633424"/>
                  <a:pt x="5497024" y="4724400"/>
                  <a:pt x="53848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1048631" name="Text Placeholder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 fontScale="98333" lnSpcReduction="10000"/>
          </a:bodyPr>
          <a:p>
            <a:pPr algn="l">
              <a:lnSpc>
                <a:spcPct val="111000"/>
              </a:lnSpc>
            </a:pPr>
            <a:r>
              <a:rPr altLang="en-US" lang="zh-CN"/>
              <a:t>কৃষির পরিধি</a:t>
            </a:r>
            <a:endParaRPr altLang="en-US" lang="zh-CN"/>
          </a:p>
        </p:txBody>
      </p:sp>
      <p:sp>
        <p:nvSpPr>
          <p:cNvPr id="1048632" name="Text Placeholder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altLang="en-US" lang="zh-CN"/>
              <a:t>পরিবারের খাদ্য, কৃষির পরিধি চিহ্নিত কর।</a:t>
            </a:r>
            <a:endParaRPr altLang="en-US" lang="zh-CN"/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"/>
          <p:cNvSpPr>
            <a:spLocks noGrp="1"/>
          </p:cNvSpPr>
          <p:nvPr>
            <p:ph type="ctrTitle"/>
          </p:nvPr>
        </p:nvSpPr>
        <p:spPr/>
        <p:txBody>
          <a:bodyPr anchor="b"/>
          <a:p>
            <a:r>
              <a:rPr altLang="en-US" lang="en-GB"/>
              <a:t>অনুসন্ধ</a:t>
            </a:r>
            <a:r>
              <a:rPr altLang="en-US" lang="en-GB"/>
              <a:t>ান</a:t>
            </a:r>
            <a:r>
              <a:rPr altLang="en-US" lang="en-US"/>
              <a:t> </a:t>
            </a:r>
            <a:r>
              <a:rPr altLang="en-US" lang="en-GB"/>
              <a:t>ম</a:t>
            </a:r>
            <a:r>
              <a:rPr altLang="en-US" lang="en-GB"/>
              <a:t>ূ</a:t>
            </a:r>
            <a:r>
              <a:rPr altLang="en-US" lang="en-GB"/>
              <a:t>ল</a:t>
            </a:r>
            <a:r>
              <a:rPr altLang="en-US" lang="en-GB"/>
              <a:t>ক</a:t>
            </a:r>
            <a:r>
              <a:rPr altLang="en-US" lang="en-US"/>
              <a:t> </a:t>
            </a:r>
            <a:r>
              <a:rPr altLang="en-US" lang="en-GB"/>
              <a:t>ক</a:t>
            </a:r>
            <a:r>
              <a:rPr altLang="en-US" lang="en-GB"/>
              <a:t>া</a:t>
            </a:r>
            <a:r>
              <a:rPr altLang="en-US" lang="en-GB"/>
              <a:t>জ</a:t>
            </a:r>
            <a:endParaRPr lang="en-GB"/>
          </a:p>
        </p:txBody>
      </p:sp>
      <p:sp>
        <p:nvSpPr>
          <p:cNvPr id="1048634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altLang="en-US" b="1" sz="2500" lang="en-GB"/>
              <a:t>কৃষ</a:t>
            </a:r>
            <a:r>
              <a:rPr altLang="en-US" b="1" sz="2500" lang="en-GB"/>
              <a:t>ি</a:t>
            </a:r>
            <a:r>
              <a:rPr altLang="en-US" b="1" sz="2500" lang="en-GB"/>
              <a:t>র</a:t>
            </a:r>
            <a:r>
              <a:rPr altLang="en-US" b="1" sz="2500" lang="en-US"/>
              <a:t> </a:t>
            </a:r>
            <a:r>
              <a:rPr altLang="en-US" b="1" sz="2500" lang="en-GB"/>
              <a:t>অ</a:t>
            </a:r>
            <a:r>
              <a:rPr altLang="en-US" b="1" sz="2500" lang="en-GB"/>
              <a:t>ন</a:t>
            </a:r>
            <a:r>
              <a:rPr altLang="en-US" b="1" sz="2500" lang="en-GB"/>
              <a:t>্ত</a:t>
            </a:r>
            <a:r>
              <a:rPr altLang="en-US" b="1" sz="2500" lang="en-GB"/>
              <a:t>র্ভুক্ত</a:t>
            </a:r>
            <a:r>
              <a:rPr altLang="en-US" b="1" sz="2500" lang="en-US"/>
              <a:t> </a:t>
            </a:r>
            <a:r>
              <a:rPr altLang="en-US" b="1" sz="2500" lang="en-GB"/>
              <a:t>ফ</a:t>
            </a:r>
            <a:r>
              <a:rPr altLang="en-US" b="1" sz="2500" lang="en-GB"/>
              <a:t>স</a:t>
            </a:r>
            <a:r>
              <a:rPr altLang="en-US" b="1" sz="2500" lang="en-GB"/>
              <a:t>ল</a:t>
            </a:r>
            <a:r>
              <a:rPr altLang="en-US" b="1" sz="2500" lang="en-US"/>
              <a:t>, </a:t>
            </a:r>
            <a:r>
              <a:rPr altLang="en-US" b="1" sz="2500" lang="en-GB"/>
              <a:t>পশুপাখ</a:t>
            </a:r>
            <a:r>
              <a:rPr altLang="en-US" b="1" sz="2500" lang="en-GB"/>
              <a:t>ি</a:t>
            </a:r>
            <a:r>
              <a:rPr altLang="en-US" b="1" sz="2500" lang="en-US"/>
              <a:t>,</a:t>
            </a:r>
            <a:r>
              <a:rPr altLang="en-US" b="1" sz="2500" lang="en-US"/>
              <a:t> </a:t>
            </a:r>
            <a:r>
              <a:rPr altLang="en-US" b="1" sz="2500" lang="en-GB"/>
              <a:t>মাছ</a:t>
            </a:r>
            <a:r>
              <a:rPr altLang="en-US" b="1" sz="2500" lang="en-US"/>
              <a:t>,</a:t>
            </a:r>
            <a:r>
              <a:rPr altLang="en-US" b="1" sz="2500" lang="en-US"/>
              <a:t> </a:t>
            </a:r>
            <a:r>
              <a:rPr altLang="en-US" b="1" sz="2500" lang="en-GB"/>
              <a:t>ব</a:t>
            </a:r>
            <a:r>
              <a:rPr altLang="en-US" b="1" sz="2500" lang="en-GB"/>
              <a:t>ন</a:t>
            </a:r>
            <a:r>
              <a:rPr altLang="en-US" b="1" sz="2500" lang="en-GB"/>
              <a:t>া</a:t>
            </a:r>
            <a:r>
              <a:rPr altLang="en-US" b="1" sz="2500" lang="en-GB"/>
              <a:t>য়</a:t>
            </a:r>
            <a:r>
              <a:rPr altLang="en-US" b="1" sz="2500" lang="en-GB"/>
              <a:t>ন</a:t>
            </a:r>
            <a:r>
              <a:rPr altLang="en-US" b="1" sz="2500" lang="en-US"/>
              <a:t> </a:t>
            </a:r>
            <a:r>
              <a:rPr altLang="en-US" b="1" sz="2500" lang="en-GB"/>
              <a:t>এ</a:t>
            </a:r>
            <a:r>
              <a:rPr altLang="en-US" b="1" sz="2500" lang="en-GB"/>
              <a:t>র</a:t>
            </a:r>
            <a:r>
              <a:rPr altLang="en-US" b="1" sz="2500" lang="en-US"/>
              <a:t> </a:t>
            </a:r>
            <a:r>
              <a:rPr altLang="en-US" b="1" sz="2500" lang="en-GB"/>
              <a:t>এ</a:t>
            </a:r>
            <a:r>
              <a:rPr altLang="en-US" b="1" sz="2500" lang="en-GB"/>
              <a:t>ক</a:t>
            </a:r>
            <a:r>
              <a:rPr altLang="en-US" b="1" sz="2500" lang="en-GB"/>
              <a:t>ট</a:t>
            </a:r>
            <a:r>
              <a:rPr altLang="en-US" b="1" sz="2500" lang="en-GB"/>
              <a:t>ি</a:t>
            </a:r>
            <a:r>
              <a:rPr altLang="en-US" b="1" sz="2500" lang="en-US"/>
              <a:t> </a:t>
            </a:r>
            <a:r>
              <a:rPr altLang="en-US" b="1" sz="2500" lang="en-GB"/>
              <a:t>ছ</a:t>
            </a:r>
            <a:r>
              <a:rPr altLang="en-US" b="1" sz="2500" lang="en-GB"/>
              <a:t>ক</a:t>
            </a:r>
            <a:r>
              <a:rPr altLang="en-US" b="1" sz="2500" lang="en-US"/>
              <a:t> </a:t>
            </a:r>
            <a:r>
              <a:rPr altLang="en-US" b="1" sz="2500" lang="en-GB"/>
              <a:t>আ</a:t>
            </a:r>
            <a:r>
              <a:rPr altLang="en-US" b="1" sz="2500" lang="en-GB"/>
              <a:t>ক</a:t>
            </a:r>
            <a:r>
              <a:rPr altLang="en-US" b="1" sz="2500" lang="en-GB"/>
              <a:t>া</a:t>
            </a:r>
            <a:r>
              <a:rPr altLang="en-US" b="1" sz="2500" lang="en-GB"/>
              <a:t>র</a:t>
            </a:r>
            <a:r>
              <a:rPr altLang="en-US" b="1" sz="2500" lang="en-GB"/>
              <a:t>ে</a:t>
            </a:r>
            <a:r>
              <a:rPr altLang="en-US" b="1" sz="2500" lang="en-US"/>
              <a:t> </a:t>
            </a:r>
            <a:r>
              <a:rPr altLang="en-US" b="1" sz="2500" lang="en-GB"/>
              <a:t>ত</a:t>
            </a:r>
            <a:r>
              <a:rPr altLang="en-US" b="1" sz="2500" lang="en-GB"/>
              <a:t>া</a:t>
            </a:r>
            <a:r>
              <a:rPr altLang="en-US" b="1" sz="2500" lang="en-GB"/>
              <a:t>ল</a:t>
            </a:r>
            <a:r>
              <a:rPr altLang="en-US" b="1" sz="2500" lang="en-GB"/>
              <a:t>ি</a:t>
            </a:r>
            <a:r>
              <a:rPr altLang="en-US" b="1" sz="2500" lang="en-GB"/>
              <a:t>ক</a:t>
            </a:r>
            <a:r>
              <a:rPr altLang="en-US" b="1" sz="2500" lang="en-GB"/>
              <a:t>া</a:t>
            </a:r>
            <a:r>
              <a:rPr altLang="en-US" b="1" sz="2500" lang="en-US"/>
              <a:t> </a:t>
            </a:r>
            <a:r>
              <a:rPr altLang="en-US" b="1" sz="2500" lang="en-GB"/>
              <a:t>তৈ</a:t>
            </a:r>
            <a:r>
              <a:rPr altLang="en-US" b="1" sz="2500" lang="en-GB"/>
              <a:t>রি</a:t>
            </a:r>
            <a:r>
              <a:rPr altLang="en-US" b="1" sz="2500" lang="en-US"/>
              <a:t> </a:t>
            </a:r>
            <a:r>
              <a:rPr altLang="en-US" b="1" sz="2500" lang="en-GB"/>
              <a:t>ক</a:t>
            </a:r>
            <a:r>
              <a:rPr altLang="en-US" b="1" sz="2500" lang="en-GB"/>
              <a:t>র</a:t>
            </a:r>
            <a:r>
              <a:rPr altLang="en-US" b="1" sz="2500" lang="en-GB"/>
              <a:t>ব</a:t>
            </a:r>
            <a:r>
              <a:rPr altLang="en-US" b="1" sz="2500" lang="en-GB"/>
              <a:t>ে</a:t>
            </a:r>
            <a:endParaRPr b="1" sz="2500" lang="en-GB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wipe dir="l"/>
      </p:transition>
    </mc:Choice>
    <mc:Fallback>
      <p:transition spd="slow">
        <p:fade/>
      </p:transition>
    </mc:Fallback>
  </mc:AlternateContent>
</p:sld>
</file>

<file path=ppt/tags/tag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1*f*1"/>
  <p:tag name="KSO_WM_UNIT_LAYERLEVEL" val="1"/>
  <p:tag name="KSO_WM_TAG_VERSION" val="3.0"/>
  <p:tag name="KSO_WM_BEAUTIFY_FLAG" val="#wm#"/>
  <p:tag name="KSO_WM_UNIT_PRESET_TEXT" val="单击此处编辑母版文本样式 第二级 第三级 第四级 第五级"/>
  <p:tag name="KSO_WM_UNIT_TEXT_LAYER_COUNT" val="1"/>
  <p:tag name="KSO_WM_UNIT_ISNUMDGMTITLE" val="0"/>
  <p:tag name="KSO_WM_TEMPLATE_INDEX" val="40490144"/>
  <p:tag name="KSO_WM_TEMPLATE_CATEGORY" val="custom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i*2"/>
  <p:tag name="KSO_WM_UNIT_LAYERLEVEL" val="1"/>
  <p:tag name="KSO_WM_TAG_VERSION" val="3.0"/>
  <p:tag name="KSO_WM_BEAUTIFY_FLAG" val="#wm#"/>
  <p:tag name="KSO_WM_UNIT_TYPE" val="i"/>
  <p:tag name="KSO_WM_UNIT_INDEX" val="2"/>
  <p:tag name="KSO_WM_UNIT_ISNUMDGMTITLE" val="0"/>
  <p:tag name="KSO_WM_UNIT_NOCLEAR" val="0"/>
  <p:tag name="KSO_WM_TEMPLATE_INDEX" val="40490144"/>
  <p:tag name="KSO_WM_TEMPLATE_CATEGORY" val="custom"/>
</p:tagLst>
</file>

<file path=ppt/tags/tag10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</p:tagLst>
</file>

<file path=ppt/tags/tag101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</p:tagLst>
</file>

<file path=ppt/tags/tag10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10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39c76911c22df4896bb5542415450b685c83bd1"/>
  <p:tag name="KSO_WM_NEWLAYOUT_GROUP_ID" val="layout_14"/>
  <p:tag name="KSO_WM_NEWLAYOUT_ID" val="slide_fbd1737be693ef9a"/>
</p:tagLst>
</file>

<file path=ppt/tags/tag107.xml><?xml version="1.0" encoding="utf-8"?>
<p:tagLst xmlns:p="http://schemas.openxmlformats.org/presentationml/2006/main">
  <p:tag name="KSO_WM_FIGMA_DECORATION_INDEX" val="18_contentModel"/>
  <p:tag name="$PH_EXT" val="2"/>
  <p:tag name="KSO_WM_BEAUTIFY_FLAG" val="#fgm#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"/>
  <p:tag name="KSO_WM_UNIT_TYPE" val="l_i"/>
</p:tagLst>
</file>

<file path=ppt/tags/tag10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f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1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3*f*1"/>
  <p:tag name="KSO_WM_UNIT_LAYERLEVEL" val="1"/>
  <p:tag name="KSO_WM_TAG_VERSION" val="3.0"/>
  <p:tag name="KSO_WM_BEAUTIFY_FLAG" val="#wm#"/>
  <p:tag name="KSO_WM_UNIT_PRESET_TEXT" val="单击此处编辑母版文本样式 第二级 第三级 第四级 第五级"/>
  <p:tag name="KSO_WM_UNIT_TEXT_LAYER_COUNT" val="1"/>
  <p:tag name="KSO_WM_UNIT_ISNUMDGMTITLE" val="0"/>
  <p:tag name="KSO_WM_TEMPLATE_INDEX" val="40490144"/>
  <p:tag name="KSO_WM_TEMPLATE_CATEGORY" val="custom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11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156d1745e60d35b089ccd51db933b70004f4f9ed"/>
  <p:tag name="KSO_WM_NEWLAYOUT_GROUP_ID" val="layout_10014"/>
  <p:tag name="KSO_WM_NEWLAYOUT_ID" val="slide_32beab135281aea2"/>
</p:tagLst>
</file>

<file path=ppt/tags/tag11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11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BEAUTIFY_FLAG" val="#wm#"/>
  <p:tag name="KSO_WM_UNIT_TYPE" val="i"/>
  <p:tag name="KSO_WM_UNIT_INDEX" val="1"/>
  <p:tag name="KSO_WM_UNIT_ISNUMDGMTITLE" val="0"/>
  <p:tag name="KSO_WM_UNIT_NOCLEAR" val="0"/>
  <p:tag name="KSO_WM_TEMPLATE_INDEX" val="40490144"/>
  <p:tag name="KSO_WM_TEMPLATE_CATEGORY" val="custom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BEAUTIFY_FLAG" val="#wm#"/>
  <p:tag name="KSO_WM_UNIT_TYPE" val="i"/>
  <p:tag name="KSO_WM_UNIT_INDEX" val="2"/>
  <p:tag name="KSO_WM_UNIT_ISNUMDGMTITLE" val="0"/>
  <p:tag name="KSO_WM_UNIT_NOCLEAR" val="0"/>
  <p:tag name="KSO_WM_TEMPLATE_INDEX" val="40490144"/>
  <p:tag name="KSO_WM_TEMPLATE_CATEGORY" val="custom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12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3*f*2"/>
  <p:tag name="KSO_WM_UNIT_LAYERLEVEL" val="1"/>
  <p:tag name="KSO_WM_TAG_VERSION" val="3.0"/>
  <p:tag name="KSO_WM_BEAUTIFY_FLAG" val="#wm#"/>
  <p:tag name="KSO_WM_UNIT_PRESET_TEXT" val="单击此处编辑母版文本样式 第二级 第三级 第四级 第五级"/>
  <p:tag name="KSO_WM_UNIT_TEXT_LAYER_COUNT" val="1"/>
  <p:tag name="KSO_WM_UNIT_ISNUMDGMTITLE" val="0"/>
  <p:tag name="KSO_WM_TEMPLATE_INDEX" val="40490144"/>
  <p:tag name="KSO_WM_TEMPLATE_CATEGORY" val="custom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 二级 三级 四级 五级"/>
  <p:tag name="KSO_WM_UNIT_NOCLEAR" val="0"/>
  <p:tag name="KSO_WM_UNIT_TYPE" val="f"/>
  <p:tag name="KSO_WM_UNIT_INDEX" val="1"/>
  <p:tag name="KSO_WM_UNIT_TEXT_LAYER_COUNT" val="1"/>
  <p:tag name="KSO_WM_TEMPLATE_CATEGORY" val="custom"/>
  <p:tag name="KSO_WM_TEMPLATE_INDEX" val="40490144"/>
  <p:tag name="KSO_WM_UNIT_ISNUMDGMTITLE" val="0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40490144"/>
</p:tagLst>
</file>

<file path=ppt/tags/tag123.xml><?xml version="1.0" encoding="utf-8"?>
<p:tagLst xmlns:p="http://schemas.openxmlformats.org/presentationml/2006/main">
  <p:tag name="KSO_WM_TEMPLATE_SUBCATEGORY" val="29"/>
  <p:tag name="KSO_WM_BEAUTIFY_FLAG" val="#wm#"/>
  <p:tag name="KSO_WM_TEMPLATE_SLIDE_ID" val="slide_d799d37ec7ee1a76"/>
  <p:tag name="KSO_WM_TEMPLATE_THUMBS_INDEX" val="1、9"/>
  <p:tag name="KSO_WM_TEMPLATE_INDEX" val="40490144"/>
  <p:tag name="KSO_WM_TEMPLATE_CATEGORY" val="custom"/>
  <p:tag name="KSO_WM_TEMPLATE_MASTER_TYPE" val="0"/>
  <p:tag name="KSO_WM_TAG_VERSION" val="3.0"/>
</p:tagLst>
</file>

<file path=ppt/tags/tag124.xml><?xml version="1.0" encoding="utf-8"?>
<p:tagLst xmlns:p="http://schemas.openxmlformats.org/presentationml/2006/main">
  <p:tag name="KSO_WM_UNIT_ISCONTENTSTITLE" val="0"/>
  <p:tag name="KSO_WM_BEAUTIFY_FLAG" val="#wm#"/>
  <p:tag name="KSO_WM_UNIT_INDEX" val="1"/>
  <p:tag name="KSO_WM_UNIT_TEXT_TYPE" val="1"/>
  <p:tag name="KSO_WM_UNIT_TYPE" val="a"/>
  <p:tag name="KSO_WM_LAYOUT_CHECK_HASH" val="69bf085b7cba6dfd5cfbc95f36ea0e78c6b14d9e"/>
  <p:tag name="KSO_WM_NEWLAYOUT_ID" val="454"/>
  <p:tag name="KSO_WM_UNIT_PRESET_TEXT" val="单击此处 添加文档标题"/>
  <p:tag name="KSO_WM_FIGMA_FLAG" val="#fgm#"/>
  <p:tag name="KSO_WM_UNIT_ID" val="_9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144"/>
  <p:tag name="KSO_WM_TEMPLATE_CATEGORY" val="custom"/>
</p:tagLst>
</file>

<file path=ppt/tags/tag125.xml><?xml version="1.0" encoding="utf-8"?>
<p:tagLst xmlns:p="http://schemas.openxmlformats.org/presentationml/2006/main">
  <p:tag name="KSO_WM_UNIT_HIGHLIGHT" val="0"/>
  <p:tag name="KSO_WM_BEAUTIFY_FLAG" val="#wm#"/>
  <p:tag name="KSO_WM_UNIT_INDEX" val="2"/>
  <p:tag name="KSO_WM_UNIT_SUBTYPE" val="b"/>
  <p:tag name="KSO_WM_UNIT_TEXT_TYPE" val="1"/>
  <p:tag name="KSO_WM_UNIT_TYPE" val="f"/>
  <p:tag name="KSO_WM_UNIT_PRESET_TEXT" val="BY WPS"/>
  <p:tag name="KSO_WM_FIGMA_FLAG" val="#fgm#"/>
  <p:tag name="KSO_WM_UNIT_ID" val="_9*f*2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144"/>
  <p:tag name="KSO_WM_TEMPLATE_CATEGORY" val="custom"/>
</p:tagLst>
</file>

<file path=ppt/tags/tag126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title"/>
  <p:tag name="KSO_WM_TEMPLATE_SUBCATEGORY" val="29"/>
  <p:tag name="KSO_WM_BEAUTIFY_FLAG" val="#wm#"/>
  <p:tag name="KSO_WM_TEMPLATE_SLIDE_ID" val="slide_d799d37ec7ee1a76"/>
  <p:tag name="KSO_WM_TEMPLATE_THUMBS_INDEX" val="1、9"/>
  <p:tag name="KSO_WM_TEMPLATE_INDEX" val="40490144"/>
  <p:tag name="KSO_WM_TEMPLATE_CATEGORY" val="custom"/>
  <p:tag name="KSO_WM_SLIDE_INDEX" val="1"/>
  <p:tag name="KSO_WM_SLIDE_ID" val="custom40490144_1"/>
  <p:tag name="KSO_WM_TEMPLATE_MASTER_TYPE" val="0"/>
  <p:tag name="KSO_WM_SLIDE_LAYOUT" val="a_f"/>
  <p:tag name="KSO_WM_SLIDE_LAYOUT_CNT" val="1_2"/>
  <p:tag name="KSO_WM_TAG_VERSION" val="3.0"/>
</p:tagLst>
</file>

<file path=ppt/tags/tag127.xml><?xml version="1.0" encoding="utf-8"?>
<p:tagLst xmlns:p="http://schemas.openxmlformats.org/presentationml/2006/main">
  <p:tag name="KSO_WM_BEAUTIFY_FLAG" val="#wm#"/>
  <p:tag name="KSO_WM_UNIT_INDEX" val="1"/>
  <p:tag name="KSO_WM_UNIT_SUBTYPE" val="c"/>
  <p:tag name="KSO_WM_UNIT_TEXT_TYPE" val="1"/>
  <p:tag name="KSO_WM_UNIT_TYPE" val="f"/>
  <p:tag name="KSO_WM_UNIT_PRESET_TEXT" val="20XX YEAR"/>
  <p:tag name="KSO_WM_FIGMA_FLAG" val="#fgm#"/>
  <p:tag name="KSO_WM_UNIT_ID" val="_9*f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144"/>
  <p:tag name="KSO_WM_TEMPLATE_CATEGORY" val="custom"/>
</p:tagLst>
</file>

<file path=ppt/tags/tag128.xml><?xml version="1.0" encoding="utf-8"?>
<p:tagLst xmlns:p="http://schemas.openxmlformats.org/presentationml/2006/main">
  <p:tag name="KSO_WM_UNIT_ISCONTENTSTITLE" val="0"/>
  <p:tag name="KSO_WM_BEAUTIFY_FLAG" val="#wm#"/>
  <p:tag name="KSO_WM_UNIT_INDEX" val="1"/>
  <p:tag name="KSO_WM_UNIT_TEXT_TYPE" val="1"/>
  <p:tag name="KSO_WM_UNIT_TYPE" val="a"/>
  <p:tag name="KSO_WM_LAYOUT_CHECK_HASH" val="69bf085b7cba6dfd5cfbc95f36ea0e78c6b14d9e"/>
  <p:tag name="KSO_WM_NEWLAYOUT_ID" val="454"/>
  <p:tag name="KSO_WM_UNIT_PRESET_TEXT" val="单击此处 添加文档标题"/>
  <p:tag name="KSO_WM_FIGMA_FLAG" val="#fgm#"/>
  <p:tag name="KSO_WM_UNIT_ID" val="_9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144"/>
  <p:tag name="KSO_WM_TEMPLATE_CATEGORY" val="custom"/>
</p:tagLst>
</file>

<file path=ppt/tags/tag129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title"/>
  <p:tag name="KSO_WM_TEMPLATE_SUBCATEGORY" val="29"/>
  <p:tag name="KSO_WM_BEAUTIFY_FLAG" val="#wm#"/>
  <p:tag name="KSO_WM_TEMPLATE_SLIDE_ID" val="slide_d799d37ec7ee1a76"/>
  <p:tag name="KSO_WM_TEMPLATE_THUMBS_INDEX" val="1、9"/>
  <p:tag name="KSO_WM_TEMPLATE_INDEX" val="40490144"/>
  <p:tag name="KSO_WM_TEMPLATE_CATEGORY" val="custom"/>
  <p:tag name="KSO_WM_SLIDE_INDEX" val="1"/>
  <p:tag name="KSO_WM_SLIDE_ID" val="custom40490144_1"/>
  <p:tag name="KSO_WM_TEMPLATE_MASTER_TYPE" val="0"/>
  <p:tag name="KSO_WM_SLIDE_LAYOUT" val="a_f"/>
  <p:tag name="KSO_WM_SLIDE_LAYOUT_CNT" val="1_2"/>
  <p:tag name="KSO_WM_TAG_VERSION" val="3.0"/>
</p:tagLst>
</file>

<file path=ppt/tags/tag13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  <p:tag name="KSO_WM_UNIT_CONTENT_GROUP_TYPE" val="titlestyle"/>
  <p:tag name="KSO_WM_TEMPLATE_INDEX" val="40490144"/>
  <p:tag name="KSO_WM_TEMPLATE_CATEGORY" val="custom"/>
</p:tagLst>
</file>

<file path=ppt/tags/tag13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39c76911c22df4896bb5542415450b685c83bd1"/>
  <p:tag name="KSO_WM_NEWLAYOUT_GROUP_ID" val="layout_14"/>
  <p:tag name="KSO_WM_NEWLAYOUT_ID" val="slide_fbd1737be693ef9a"/>
  <p:tag name="KSO_WM_UNIT_PRESET_TEXT" val="Your slide title here"/>
</p:tagLst>
</file>

<file path=ppt/tags/tag131.xml><?xml version="1.0" encoding="utf-8"?>
<p:tagLst xmlns:p="http://schemas.openxmlformats.org/presentationml/2006/main">
  <p:tag name="KSO_WM_FIGMA_DECORATION_INDEX" val="18_contentModel"/>
  <p:tag name="$PH_EXT" val="2"/>
  <p:tag name="KSO_WM_BEAUTIFY_FLAG" val="#fgm#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"/>
  <p:tag name="KSO_WM_UNIT_TYPE" val="l_i"/>
  <p:tag name="KSO_WM_UNIT_PRESET_TEXT" val=" "/>
</p:tagLst>
</file>

<file path=ppt/tags/tag132.xml><?xml version="1.0" encoding="utf-8"?>
<p:tagLst xmlns:p="http://schemas.openxmlformats.org/presentationml/2006/main">
  <p:tag name="KSO_WM_SLIDE_CONTENT_ORIENTATION" val=""/>
  <p:tag name="KSO_WM_SLIDE_HAS_MASK" val="0"/>
  <p:tag name="KSO_WM_SLIDE_ITEM_CNT" val="1"/>
  <p:tag name="KSO_WM_SLIDE_TYPE" val="text"/>
  <p:tag name="KSO_WM_TEMPLATE_SUBCATEGORY" val="29"/>
  <p:tag name="KSO_WM_BEAUTIFY_FLAG" val="#wm#"/>
  <p:tag name="KSO_WM_TEMPLATE_FIGMA_ID" val="69796631621"/>
  <p:tag name="KSO_WM_TEMPLATE_SLIDE_ID" val="slide_fbd1737be693ef9a"/>
</p:tagLst>
</file>

<file path=ppt/tags/tag13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39c76911c22df4896bb5542415450b685c83bd1"/>
  <p:tag name="KSO_WM_NEWLAYOUT_GROUP_ID" val="layout_14"/>
  <p:tag name="KSO_WM_NEWLAYOUT_ID" val="slide_fbd1737be693ef9a"/>
  <p:tag name="KSO_WM_UNIT_PRESET_TEXT" val="Your slide title here"/>
</p:tagLst>
</file>

<file path=ppt/tags/tag134.xml><?xml version="1.0" encoding="utf-8"?>
<p:tagLst xmlns:p="http://schemas.openxmlformats.org/presentationml/2006/main">
  <p:tag name="KSO_WM_FIGMA_DECORATION_INDEX" val="18_contentModel"/>
  <p:tag name="$PH_EXT" val="2"/>
  <p:tag name="KSO_WM_BEAUTIFY_FLAG" val="#fgm#"/>
  <p:tag name="KSO_WM_FIGMA_FLAG" val="#fgm#"/>
  <p:tag name="KSO_WM_SHAPE_BGTYPE" val="lt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"/>
  <p:tag name="KSO_WM_UNIT_TYPE" val="l_i"/>
  <p:tag name="KSO_WM_UNIT_PRESET_TEXT" val=" "/>
</p:tagLst>
</file>

<file path=ppt/tags/tag13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f"/>
  <p:tag name="KSO_WM_UNIT_PRESET_TEXT" val="Enter text here"/>
</p:tagLst>
</file>

<file path=ppt/tags/tag136.xml><?xml version="1.0" encoding="utf-8"?>
<p:tagLst xmlns:p="http://schemas.openxmlformats.org/presentationml/2006/main">
  <p:tag name="KSO_WM_SLIDE_CONTENT_ORIENTATION" val=""/>
  <p:tag name="KSO_WM_SLIDE_HAS_MASK" val="0"/>
  <p:tag name="KSO_WM_SLIDE_ITEM_CNT" val="1"/>
  <p:tag name="KSO_WM_SLIDE_TYPE" val="text"/>
  <p:tag name="KSO_WM_TEMPLATE_SUBCATEGORY" val="29"/>
  <p:tag name="KSO_WM_BEAUTIFY_FLAG" val="#wm#"/>
  <p:tag name="KSO_WM_TEMPLATE_FIGMA_ID" val="69796631621"/>
  <p:tag name="KSO_WM_TEMPLATE_SLIDE_ID" val="slide_fbd1737be693ef9a"/>
</p:tagLst>
</file>

<file path=ppt/tags/tag13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156d1745e60d35b089ccd51db933b70004f4f9ed"/>
  <p:tag name="KSO_WM_NEWLAYOUT_GROUP_ID" val="layout_10014"/>
  <p:tag name="KSO_WM_NEWLAYOUT_ID" val="slide_32beab135281aea2"/>
  <p:tag name="KSO_WM_UNIT_PRESET_TEXT" val="Your slide title here"/>
</p:tagLst>
</file>

<file path=ppt/tags/tag1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://ai-gateway-save.obs.ap-southeast-3.myhuaweicloud.com/aigc-gateway-v2-prod-sg/f71185b72b8ab38f886eb1ae5bfea395.png?Expires=1784875463\u0026AWSAccessKeyId=HPUAU17CUMZ89R7LZUIP\u0026Signature=HBEEeZmbVlDicc4fBSVDEgFvEIM%3D&quot;,&quot;product_name&quot;:&quot;wps-wpp-android&quot;,&quot;intention_code&quot;:&quot;wps_wpp_mobileaigc_texttopptm_pay&quot;}*ai_google_3.0.7_prod*d14354979972f8ddd75e384b5a184d90-slide-6"/>
</p:tagLst>
</file>

<file path=ppt/tags/tag1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Item title here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1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Enter title text here"/>
</p:tagLst>
</file>

<file path=ppt/tags/tag141.xml><?xml version="1.0" encoding="utf-8"?>
<p:tagLst xmlns:p="http://schemas.openxmlformats.org/presentationml/2006/main">
  <p:tag name="KSO_WM_SLIDE_CONTENT_ORIENTATION" val=""/>
  <p:tag name="KSO_WM_SLIDE_HAS_MASK" val="0"/>
  <p:tag name="KSO_WM_SLIDE_ITEM_CNT" val="1"/>
  <p:tag name="KSO_WM_SLIDE_TYPE" val="text"/>
  <p:tag name="KSO_WM_TEMPLATE_SUBCATEGORY" val="29"/>
  <p:tag name="KSO_WM_BEAUTIFY_FLAG" val="#wm#"/>
  <p:tag name="KSO_WM_TEMPLATE_FIGMA_ID" val="69796631621"/>
  <p:tag name="KSO_WM_TEMPLATE_SLIDE_ID" val="slide_32beab135281aea2"/>
</p:tagLst>
</file>

<file path=ppt/tags/tag142.xml><?xml version="1.0" encoding="utf-8"?>
<p:tagLst xmlns:p="http://schemas.openxmlformats.org/presentationml/2006/main">
  <p:tag name="KSO_WM_BEAUTIFY_FLAG" val="#wm#"/>
  <p:tag name="KSO_WM_UNIT_INDEX" val="1"/>
  <p:tag name="KSO_WM_UNIT_TEXT_TYPE" val="1"/>
  <p:tag name="KSO_WM_UNIT_TYPE" val="b"/>
  <p:tag name="KSO_WM_UNIT_PRESET_TEXT" val="THE END"/>
  <p:tag name="KSO_WM_FIGMA_FLAG" val="#fgm#"/>
  <p:tag name="KSO_WM_UNIT_ID" val="_11*b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144"/>
  <p:tag name="KSO_WM_TEMPLATE_CATEGORY" val="custom"/>
</p:tagLst>
</file>

<file path=ppt/tags/tag143.xml><?xml version="1.0" encoding="utf-8"?>
<p:tagLst xmlns:p="http://schemas.openxmlformats.org/presentationml/2006/main">
  <p:tag name="KSO_WM_UNIT_ISCONTENTSTITLE" val="0"/>
  <p:tag name="KSO_WM_BEAUTIFY_FLAG" val="#wm#"/>
  <p:tag name="KSO_WM_UNIT_INDEX" val="1"/>
  <p:tag name="KSO_WM_UNIT_TEXT_TYPE" val="1"/>
  <p:tag name="KSO_WM_UNIT_TYPE" val="a"/>
  <p:tag name="KSO_WM_LAYOUT_CHECK_HASH" val="be063eb036f2c9e41b2b3af0e2c977e06ea5097c"/>
  <p:tag name="KSO_WM_NEWLAYOUT_ID" val="467"/>
  <p:tag name="KSO_WM_UNIT_PRESET_TEXT" val="谢谢观看"/>
  <p:tag name="KSO_WM_FIGMA_FLAG" val="#fgm#"/>
  <p:tag name="KSO_WM_UNIT_ID" val="_11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144"/>
  <p:tag name="KSO_WM_TEMPLATE_CATEGORY" val="custom"/>
</p:tagLst>
</file>

<file path=ppt/tags/tag144.xml><?xml version="1.0" encoding="utf-8"?>
<p:tagLst xmlns:p="http://schemas.openxmlformats.org/presentationml/2006/main">
  <p:tag name="KSO_WM_SLIDE_CONTENT_ORIENTATION" val="center"/>
  <p:tag name="KSO_WM_SLIDE_HAS_MASK" val="0"/>
  <p:tag name="KSO_WM_SLIDE_ITEM_CNT" val="0"/>
  <p:tag name="KSO_WM_SLIDE_TYPE" val="endPage"/>
  <p:tag name="KSO_WM_TEMPLATE_SUBCATEGORY" val="29"/>
  <p:tag name="KSO_WM_BEAUTIFY_FLAG" val="#wm#"/>
  <p:tag name="KSO_WM_TEMPLATE_SLIDE_ID" val="slide_47de9d0eaa58c516"/>
  <p:tag name="KSO_WM_TEMPLATE_INDEX" val="40490144"/>
  <p:tag name="KSO_WM_TEMPLATE_CATEGORY" val="custom"/>
  <p:tag name="KSO_WM_SLIDE_INDEX" val="5"/>
  <p:tag name="KSO_WM_SLIDE_ID" val="custom40490144_9"/>
  <p:tag name="KSO_WM_TEMPLATE_MASTER_TYPE" val="0"/>
  <p:tag name="KSO_WM_SLIDE_LAYOUT" val="a_b"/>
  <p:tag name="KSO_WM_SLIDE_LAYOUT_CNT" val="1_1"/>
  <p:tag name="KSO_WM_TAG_VERSION" val="3.0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1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4*h_f*2_1"/>
  <p:tag name="KSO_WM_UNIT_LAYERLEVEL" val="1_1"/>
  <p:tag name="KSO_WM_TAG_VERSION" val="3.0"/>
  <p:tag name="KSO_WM_BEAUTIFY_FLAG" val="#wm#"/>
  <p:tag name="KSO_WM_UNIT_PRESET_TEXT" val="单击此处编辑母版文本样式 第二级 第三级 第四级 第五级"/>
  <p:tag name="KSO_WM_UNIT_TEXT_LAYER_COUNT" val="1"/>
  <p:tag name="KSO_WM_UNIT_ISNUMDGMTITLE" val="0"/>
  <p:tag name="KSO_WM_TEMPLATE_INDEX" val="40490144"/>
  <p:tag name="KSO_WM_TEMPLATE_CATEGORY" val="custom"/>
</p:tagLst>
</file>

<file path=ppt/tags/tag1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4*h_a*2_1"/>
  <p:tag name="KSO_WM_UNIT_LAYERLEVEL" val="1_1"/>
  <p:tag name="KSO_WM_TAG_VERSION" val="3.0"/>
  <p:tag name="KSO_WM_BEAUTIFY_FLAG" val="#wm#"/>
  <p:tag name="KSO_WM_TEMPLATE_INDEX" val="40490144"/>
  <p:tag name="KSO_WM_TEMPLATE_CATEGORY" val="custom"/>
</p:tagLst>
</file>

<file path=ppt/tags/tag1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4*h_f*1_1"/>
  <p:tag name="KSO_WM_UNIT_LAYERLEVEL" val="1_1"/>
  <p:tag name="KSO_WM_TAG_VERSION" val="3.0"/>
  <p:tag name="KSO_WM_BEAUTIFY_FLAG" val="#wm#"/>
  <p:tag name="KSO_WM_UNIT_PRESET_TEXT" val="单击此处编辑母版文本样式 第二级 第三级 第四级 第五级"/>
  <p:tag name="KSO_WM_UNIT_TEXT_LAYER_COUNT" val="1"/>
  <p:tag name="KSO_WM_UNIT_ISNUMDGMTITLE" val="0"/>
  <p:tag name="KSO_WM_TEMPLATE_INDEX" val="40490144"/>
  <p:tag name="KSO_WM_TEMPLATE_CATEGORY" val="custom"/>
</p:tagLst>
</file>

<file path=ppt/tags/tag2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titlestyle"/>
  <p:tag name="KSO_WM_TEMPLATE_INDEX" val="40490144"/>
  <p:tag name="KSO_WM_TEMPLATE_CATEGORY" val="custom"/>
</p:tagLst>
</file>

<file path=ppt/tags/tag2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4*h_a*1_1"/>
  <p:tag name="KSO_WM_UNIT_LAYERLEVEL" val="1_1"/>
  <p:tag name="KSO_WM_TAG_VERSION" val="3.0"/>
  <p:tag name="KSO_WM_BEAUTIFY_FLAG" val="#wm#"/>
  <p:tag name="KSO_WM_TEMPLATE_INDEX" val="40490144"/>
  <p:tag name="KSO_WM_TEMPLATE_CATEGORY" val="custom"/>
</p:tagLst>
</file>

<file path=ppt/tags/tag21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titlestyle"/>
  <p:tag name="KSO_WM_TEMPLATE_INDEX" val="40490144"/>
  <p:tag name="KSO_WM_TEMPLATE_CATEGORY" val="custom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25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  <p:tag name="KSO_WM_TEMPLATE_INDEX" val="40490144"/>
  <p:tag name="KSO_WM_TEMPLATE_CATEGORY" val="custom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i*2"/>
  <p:tag name="KSO_WM_UNIT_LAYERLEVEL" val="1"/>
  <p:tag name="KSO_WM_TAG_VERSION" val="3.0"/>
  <p:tag name="KSO_WM_BEAUTIFY_FLAG" val="#wm#"/>
  <p:tag name="KSO_WM_UNIT_TYPE" val="i"/>
  <p:tag name="KSO_WM_UNIT_INDEX" val="2"/>
  <p:tag name="KSO_WM_UNIT_ISNUMDGMTITLE" val="0"/>
  <p:tag name="KSO_WM_UNIT_NOCLEAR" val="0"/>
  <p:tag name="KSO_WM_TEMPLATE_INDEX" val="40490144"/>
  <p:tag name="KSO_WM_TEMPLATE_CATEGORY" val="custom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1"/>
  <p:tag name="KSO_WM_UNIT_LAYERLEVEL" val="1"/>
  <p:tag name="KSO_WM_TAG_VERSION" val="3.0"/>
  <p:tag name="KSO_WM_BEAUTIFY_FLAG" val="#wm#"/>
  <p:tag name="KSO_WM_UNIT_TYPE" val="i"/>
  <p:tag name="KSO_WM_UNIT_INDEX" val="1"/>
  <p:tag name="KSO_WM_UNIT_ISNUMDGMTITLE" val="0"/>
  <p:tag name="KSO_WM_UNIT_NOCLEAR" val="0"/>
  <p:tag name="KSO_WM_TEMPLATE_INDEX" val="40490144"/>
  <p:tag name="KSO_WM_TEMPLATE_CATEGORY" val="custom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2"/>
  <p:tag name="KSO_WM_UNIT_LAYERLEVEL" val="1"/>
  <p:tag name="KSO_WM_TAG_VERSION" val="3.0"/>
  <p:tag name="KSO_WM_BEAUTIFY_FLAG" val="#wm#"/>
  <p:tag name="KSO_WM_UNIT_TYPE" val="i"/>
  <p:tag name="KSO_WM_UNIT_INDEX" val="2"/>
  <p:tag name="KSO_WM_UNIT_ISNUMDGMTITLE" val="0"/>
  <p:tag name="KSO_WM_UNIT_NOCLEAR" val="0"/>
  <p:tag name="KSO_WM_TEMPLATE_INDEX" val="40490144"/>
  <p:tag name="KSO_WM_TEMPLATE_CATEGORY" val="custom"/>
</p:tagLst>
</file>

<file path=ppt/tags/tag3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7*f*1"/>
  <p:tag name="KSO_WM_UNIT_LAYERLEVEL" val="1"/>
  <p:tag name="KSO_WM_TAG_VERSION" val="3.0"/>
  <p:tag name="KSO_WM_BEAUTIFY_FLAG" val="#wm#"/>
  <p:tag name="KSO_WM_UNIT_PRESET_TEXT" val="单击此处编辑母版文本样式 第二级 第三级 第四级 第五级"/>
  <p:tag name="KSO_WM_UNIT_TEXT_LAYER_COUNT" val="1"/>
  <p:tag name="KSO_WM_UNIT_ISNUMDGMTITLE" val="0"/>
  <p:tag name="KSO_WM_TEMPLATE_INDEX" val="40490144"/>
  <p:tag name="KSO_WM_TEMPLATE_CATEGORY" val="custom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39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选择预设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8*b*1"/>
  <p:tag name="KSO_WM_UNIT_LAYERLEVEL" val="1"/>
  <p:tag name="KSO_WM_TAG_VERSION" val="3.0"/>
  <p:tag name="KSO_WM_BEAUTIFY_FLAG" val="#wm#"/>
  <p:tag name="KSO_WM_UNIT_CONTENT_GROUP_TYPE" val="titlestyle"/>
  <p:tag name="KSO_WM_TEMPLATE_INDEX" val="40490144"/>
  <p:tag name="KSO_WM_TEMPLATE_CATEGORY" val="custom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40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8*a*1"/>
  <p:tag name="KSO_WM_UNIT_LAYERLEVEL" val="1"/>
  <p:tag name="KSO_WM_TAG_VERSION" val="3.0"/>
  <p:tag name="KSO_WM_BEAUTIFY_FLAG" val="#wm#"/>
  <p:tag name="KSO_WM_UNIT_CONTENT_GROUP_TYPE" val="titlestyle"/>
  <p:tag name="KSO_WM_TEMPLATE_INDEX" val="40490144"/>
  <p:tag name="KSO_WM_TEMPLATE_CATEGORY" val="custom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9*i*2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49.xml><?xml version="1.0" encoding="utf-8"?>
<p:tagLst xmlns:p="http://schemas.openxmlformats.org/presentationml/2006/main">
  <p:tag name="KSO_WM_BEAUTIFY_FLAG" val="#wm#"/>
  <p:tag name="KSO_WM_UNIT_INDEX" val="1"/>
  <p:tag name="KSO_WM_UNIT_SUBTYPE" val="c"/>
  <p:tag name="KSO_WM_UNIT_TEXT_TYPE" val="1"/>
  <p:tag name="KSO_WM_UNIT_TYPE" val="f"/>
  <p:tag name="KSO_WM_FIGMA_FLAG" val="#fgm#"/>
  <p:tag name="KSO_WM_UNIT_ID" val="_9*f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144"/>
  <p:tag name="KSO_WM_TEMPLATE_CATEGORY" val="custom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50.xml><?xml version="1.0" encoding="utf-8"?>
<p:tagLst xmlns:p="http://schemas.openxmlformats.org/presentationml/2006/main">
  <p:tag name="KSO_WM_UNIT_ISCONTENTSTITLE" val="0"/>
  <p:tag name="KSO_WM_BEAUTIFY_FLAG" val="#wm#"/>
  <p:tag name="KSO_WM_UNIT_INDEX" val="1"/>
  <p:tag name="KSO_WM_UNIT_TEXT_TYPE" val="1"/>
  <p:tag name="KSO_WM_UNIT_TYPE" val="a"/>
  <p:tag name="KSO_WM_LAYOUT_CHECK_HASH" val="69bf085b7cba6dfd5cfbc95f36ea0e78c6b14d9e"/>
  <p:tag name="KSO_WM_NEWLAYOUT_ID" val="454"/>
  <p:tag name="KSO_WM_FIGMA_FLAG" val="#fgm#"/>
  <p:tag name="KSO_WM_UNIT_ID" val="_9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144"/>
  <p:tag name="KSO_WM_TEMPLATE_CATEGORY" val="custom"/>
</p:tagLst>
</file>

<file path=ppt/tags/tag51.xml><?xml version="1.0" encoding="utf-8"?>
<p:tagLst xmlns:p="http://schemas.openxmlformats.org/presentationml/2006/main">
  <p:tag name="KSO_WM_UNIT_HIGHLIGHT" val="0"/>
  <p:tag name="KSO_WM_BEAUTIFY_FLAG" val="#wm#"/>
  <p:tag name="KSO_WM_UNIT_INDEX" val="2"/>
  <p:tag name="KSO_WM_UNIT_SUBTYPE" val="b"/>
  <p:tag name="KSO_WM_UNIT_TEXT_TYPE" val="1"/>
  <p:tag name="KSO_WM_UNIT_TYPE" val="f"/>
  <p:tag name="KSO_WM_FIGMA_FLAG" val="#fgm#"/>
  <p:tag name="KSO_WM_UNIT_ID" val="_9*f*2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144"/>
  <p:tag name="KSO_WM_TEMPLATE_CATEGORY" val="custom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1"/>
  <p:tag name="KSO_WM_UNIT_LAYERLEVEL" val="1"/>
  <p:tag name="KSO_WM_TAG_VERSION" val="3.0"/>
  <p:tag name="KSO_WM_BEAUTIFY_FLAG" val="#wm#"/>
  <p:tag name="KSO_WM_UNIT_TYPE" val="i"/>
  <p:tag name="KSO_WM_UNIT_INDEX" val="1"/>
  <p:tag name="KSO_WM_UNIT_ISNUMDGMTITLE" val="0"/>
  <p:tag name="KSO_WM_UNIT_NOCLEAR" val="0"/>
  <p:tag name="KSO_WM_TEMPLATE_INDEX" val="40490144"/>
  <p:tag name="KSO_WM_TEMPLATE_CATEGORY" val="custom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0*i*2"/>
  <p:tag name="KSO_WM_UNIT_LAYERLEVEL" val="1"/>
  <p:tag name="KSO_WM_TAG_VERSION" val="3.0"/>
  <p:tag name="KSO_WM_BEAUTIFY_FLAG" val="#wm#"/>
  <p:tag name="KSO_WM_UNIT_CONTENT_GROUP_TYPE" val="contentchip"/>
  <p:tag name="KSO_WM_UNIT_ISNUMDGMTITLE" val="0"/>
  <p:tag name="KSO_WM_UNIT_NOCLEAR" val="0"/>
  <p:tag name="KSO_WM_TEMPLATE_INDEX" val="40490144"/>
  <p:tag name="KSO_WM_TEMPLATE_CATEGORY" val="custom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57.xml><?xml version="1.0" encoding="utf-8"?>
<p:tagLst xmlns:p="http://schemas.openxmlformats.org/presentationml/2006/main">
  <p:tag name="KSO_WM_UNIT_ISCONTENTSTITLE" val="0"/>
  <p:tag name="KSO_WM_BEAUTIFY_FLAG" val="#wm#"/>
  <p:tag name="KSO_WM_UNIT_INDEX" val="1"/>
  <p:tag name="KSO_WM_UNIT_TEXT_TYPE" val="1"/>
  <p:tag name="KSO_WM_UNIT_TYPE" val="a"/>
  <p:tag name="KSO_WM_LAYOUT_CHECK_HASH" val="01c31148e4a2d97b27731443b09f06d27f052f38"/>
  <p:tag name="KSO_WM_NEWLAYOUT_ID" val="461"/>
  <p:tag name="KSO_WM_FIGMA_FLAG" val="#fgm#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144"/>
  <p:tag name="KSO_WM_TEMPLATE_CATEGORY" val="custom"/>
</p:tagLst>
</file>

<file path=ppt/tags/tag58.xml><?xml version="1.0" encoding="utf-8"?>
<p:tagLst xmlns:p="http://schemas.openxmlformats.org/presentationml/2006/main">
  <p:tag name="KSO_WM_UNIT_PRESET_TEXT" val="Part One"/>
  <p:tag name="KSO_WM_BEAUTIFY_FLAG" val="#wm#"/>
  <p:tag name="KSO_WM_UNIT_INDEX" val="1"/>
  <p:tag name="KSO_WM_UNIT_TYPE" val="e"/>
  <p:tag name="KSO_WM_FIGMA_FLAG" val="#fgm#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144"/>
  <p:tag name="KSO_WM_TEMPLATE_CATEGORY" val="custom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BEAUTIFY_FLAG" val="#wm#"/>
  <p:tag name="KSO_WM_UNIT_TYPE" val="i"/>
  <p:tag name="KSO_WM_UNIT_INDEX" val="1"/>
  <p:tag name="KSO_WM_UNIT_ISNUMDGMTITLE" val="0"/>
  <p:tag name="KSO_WM_UNIT_NOCLEAR" val="0"/>
  <p:tag name="KSO_WM_TEMPLATE_INDEX" val="40490144"/>
  <p:tag name="KSO_WM_TEMPLATE_CATEGORY" val="custom"/>
</p:tagLst>
</file>

<file path=ppt/tags/tag6.xml><?xml version="1.0" encoding="utf-8"?>
<p:tagLst xmlns:p="http://schemas.openxmlformats.org/presentationml/2006/main">
  <p:tag name="KSO_WM_UNIT_ISCONTENTSTITL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PRESET_TEXT" val="目录"/>
  <p:tag name="KSO_WM_UNIT_VALUE" val="4"/>
  <p:tag name="KSO_WM_UNIT_TYPE" val="a"/>
  <p:tag name="KSO_WM_UNIT_INDEX" val="1"/>
  <p:tag name="KSO_WM_TEMPLATE_INDEX" val="40490144"/>
  <p:tag name="KSO_WM_TEMPLATE_CATEGORY" val="custom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  <p:tag name="KSO_WM_BEAUTIFY_FLAG" val="#wm#"/>
  <p:tag name="KSO_WM_UNIT_CONTENT_GROUP_TYPE" val="contentchip"/>
  <p:tag name="KSO_WM_UNIT_TYPE" val="i"/>
  <p:tag name="KSO_WM_UNIT_INDEX" val="2"/>
  <p:tag name="KSO_WM_UNIT_ISNUMDGMTITLE" val="0"/>
  <p:tag name="KSO_WM_UNIT_NOCLEAR" val="0"/>
  <p:tag name="KSO_WM_TEMPLATE_INDEX" val="40490144"/>
  <p:tag name="KSO_WM_TEMPLATE_CATEGORY" val="custom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64.xml><?xml version="1.0" encoding="utf-8"?>
<p:tagLst xmlns:p="http://schemas.openxmlformats.org/presentationml/2006/main">
  <p:tag name="KSO_WM_BEAUTIFY_FLAG" val="#wm#"/>
  <p:tag name="KSO_WM_UNIT_INDEX" val="1"/>
  <p:tag name="KSO_WM_UNIT_TEXT_TYPE" val="1"/>
  <p:tag name="KSO_WM_UNIT_TYPE" val="b"/>
  <p:tag name="KSO_WM_FIGMA_FLAG" val="#fgm#"/>
  <p:tag name="KSO_WM_UNIT_ID" val="_11*b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144"/>
  <p:tag name="KSO_WM_TEMPLATE_CATEGORY" val="custom"/>
</p:tagLst>
</file>

<file path=ppt/tags/tag65.xml><?xml version="1.0" encoding="utf-8"?>
<p:tagLst xmlns:p="http://schemas.openxmlformats.org/presentationml/2006/main">
  <p:tag name="KSO_WM_UNIT_ISCONTENTSTITLE" val="0"/>
  <p:tag name="KSO_WM_BEAUTIFY_FLAG" val="#wm#"/>
  <p:tag name="KSO_WM_UNIT_INDEX" val="1"/>
  <p:tag name="KSO_WM_UNIT_TEXT_TYPE" val="1"/>
  <p:tag name="KSO_WM_UNIT_TYPE" val="a"/>
  <p:tag name="KSO_WM_LAYOUT_CHECK_HASH" val="be063eb036f2c9e41b2b3af0e2c977e06ea5097c"/>
  <p:tag name="KSO_WM_NEWLAYOUT_ID" val="467"/>
  <p:tag name="KSO_WM_FIGMA_FLAG" val="#fgm#"/>
  <p:tag name="KSO_WM_UNIT_ID" val="_11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144"/>
  <p:tag name="KSO_WM_TEMPLATE_CATEGORY" val="custom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6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7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da94a85b6789c93f5bad9dff1ea0009710aa1af5"/>
  <p:tag name="KSO_WM_NEWLAYOUT_ID" val="1"/>
</p:tagLst>
</file>

<file path=ppt/tags/tag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</p:tagLst>
</file>

<file path=ppt/tags/tag72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1_2"/>
  <p:tag name="KSO_WM_UNIT_TYPE" val="l_h_i"/>
</p:tagLst>
</file>

<file path=ppt/tags/tag7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</p:tagLst>
</file>

<file path=ppt/tags/tag75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2_2"/>
  <p:tag name="KSO_WM_UNIT_TYPE" val="l_h_i"/>
</p:tagLst>
</file>

<file path=ppt/tags/tag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</p:tagLst>
</file>

<file path=ppt/tags/tag78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3_2"/>
  <p:tag name="KSO_WM_UNIT_TYPE" val="l_h_i"/>
</p:tagLst>
</file>

<file path=ppt/tags/tag7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8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SUBTYPE" val="d"/>
  <p:tag name="KSO_WM_UNIT_TYPE" val="l_h_i"/>
</p:tagLst>
</file>

<file path=ppt/tags/tag81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4_2"/>
  <p:tag name="KSO_WM_UNIT_TYPE" val="l_h_i"/>
</p:tagLst>
</file>

<file path=ppt/tags/tag8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BEAUTIFY_FLAG" val="#wm#"/>
  <p:tag name="KSO_WM_UNIT_TYPE" val="i"/>
  <p:tag name="KSO_WM_UNIT_INDEX" val="1"/>
  <p:tag name="KSO_WM_UNIT_ISNUMDGMTITLE" val="0"/>
  <p:tag name="KSO_WM_UNIT_NOCLEAR" val="0"/>
  <p:tag name="KSO_WM_TEMPLATE_INDEX" val="40490144"/>
  <p:tag name="KSO_WM_TEMPLATE_CATEGORY" val="custom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BEAUTIFY_FLAG" val="#wm#"/>
  <p:tag name="KSO_WM_UNIT_TYPE" val="i"/>
  <p:tag name="KSO_WM_UNIT_INDEX" val="2"/>
  <p:tag name="KSO_WM_UNIT_ISNUMDGMTITLE" val="0"/>
  <p:tag name="KSO_WM_UNIT_NOCLEAR" val="0"/>
  <p:tag name="KSO_WM_TEMPLATE_INDEX" val="40490144"/>
  <p:tag name="KSO_WM_TEMPLATE_CATEGORY" val="custom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 二级 三级 四级 五级"/>
  <p:tag name="KSO_WM_UNIT_NOCLEAR" val="0"/>
  <p:tag name="KSO_WM_UNIT_TYPE" val="f"/>
  <p:tag name="KSO_WM_UNIT_INDEX" val="1"/>
  <p:tag name="KSO_WM_UNIT_TEXT_LAYER_COUNT" val="1"/>
  <p:tag name="KSO_WM_TEMPLATE_CATEGORY" val="custom"/>
  <p:tag name="KSO_WM_TEMPLATE_INDEX" val="40490144"/>
  <p:tag name="KSO_WM_UNIT_ISNUMDGMTITLE" val="0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40490144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90.xml><?xml version="1.0" encoding="utf-8"?>
<p:tagLst xmlns:p="http://schemas.openxmlformats.org/presentationml/2006/main">
  <p:tag name="KSO_WM_TEMPLATE_SUBCATEGORY" val="29"/>
  <p:tag name="KSO_WM_BEAUTIFY_FLAG" val="#wm#"/>
  <p:tag name="KSO_WM_TEMPLATE_SLIDE_ID" val="slide_d799d37ec7ee1a76"/>
  <p:tag name="KSO_WM_TEMPLATE_THUMBS_INDEX" val="1、9"/>
  <p:tag name="KSO_WM_TEMPLATE_INDEX" val="40490144"/>
  <p:tag name="KSO_WM_TEMPLATE_CATEGORY" val="custom"/>
  <p:tag name="KSO_WM_TEMPLATE_MASTER_TYPE" val="0"/>
  <p:tag name="KSO_WM_TAG_VERSION" val="3.0"/>
</p:tagLst>
</file>

<file path=ppt/tags/tag91.xml><?xml version="1.0" encoding="utf-8"?>
<p:tagLst xmlns:p="http://schemas.openxmlformats.org/presentationml/2006/main">
  <p:tag name="KSO_WM_AITEMPLATE_STYLE_ID" val="69796631621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44"/>
  <p:tag name="KSO_WM_TEMPLATE_CATEGORY" val="custom"/>
</p:tagLst>
</file>

<file path=ppt/tags/tag9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9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6aa6e0d49d91962adba7684332a67a6aa50b20a0"/>
  <p:tag name="KSO_WM_NEWLAYOUT_GROUP_ID" val="layout_1-5"/>
  <p:tag name="KSO_WM_NEWLAYOUT_ID" val="slide_16e3c7e9f5c87664"/>
</p:tagLst>
</file>

<file path=ppt/tags/tag9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</p:tagLst>
</file>

<file path=ppt/tags/tag98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</p:tagLst>
</file>

<file path=ppt/tags/tag9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heme/theme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_Theme_2">
  <a:themeElements>
    <a:clrScheme name="自定义 61">
      <a:dk1>
        <a:srgbClr val="000000"/>
      </a:dk1>
      <a:lt1>
        <a:srgbClr val="FFFFFF"/>
      </a:lt1>
      <a:dk2>
        <a:srgbClr val="3F4D63"/>
      </a:dk2>
      <a:lt2>
        <a:srgbClr val="E7F0FD"/>
      </a:lt2>
      <a:accent1>
        <a:srgbClr val="116CEE"/>
      </a:accent1>
      <a:accent2>
        <a:srgbClr val="1B7ED6"/>
      </a:accent2>
      <a:accent3>
        <a:srgbClr val="268FBE"/>
      </a:accent3>
      <a:accent4>
        <a:srgbClr val="30A1A6"/>
      </a:accent4>
      <a:accent5>
        <a:srgbClr val="3BB28E"/>
      </a:accent5>
      <a:accent6>
        <a:srgbClr val="45C476"/>
      </a:accent6>
      <a:hlink>
        <a:srgbClr val="0563C1"/>
      </a:hlink>
      <a:folHlink>
        <a:srgbClr val="954F72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3.xml><?xml version="1.0" encoding="utf-8"?>
<a:theme xmlns:a="http://schemas.openxmlformats.org/drawingml/2006/main" name="Office_Theme_1">
  <a:themeElements>
    <a:clrScheme name="自定义 61">
      <a:dk1>
        <a:srgbClr val="000000"/>
      </a:dk1>
      <a:lt1>
        <a:srgbClr val="FFFFFF"/>
      </a:lt1>
      <a:dk2>
        <a:srgbClr val="3F4D63"/>
      </a:dk2>
      <a:lt2>
        <a:srgbClr val="E7F0FD"/>
      </a:lt2>
      <a:accent1>
        <a:srgbClr val="116CEE"/>
      </a:accent1>
      <a:accent2>
        <a:srgbClr val="1B7ED6"/>
      </a:accent2>
      <a:accent3>
        <a:srgbClr val="268FBE"/>
      </a:accent3>
      <a:accent4>
        <a:srgbClr val="30A1A6"/>
      </a:accent4>
      <a:accent5>
        <a:srgbClr val="3BB28E"/>
      </a:accent5>
      <a:accent6>
        <a:srgbClr val="45C476"/>
      </a:accent6>
      <a:hlink>
        <a:srgbClr val="0563C1"/>
      </a:hlink>
      <a:folHlink>
        <a:srgbClr val="954F72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4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Override1.xml><?xml version="1.0" encoding="utf-8"?>
<a:themeOverride xmlns:a="http://schemas.openxmlformats.org/drawingml/2006/main">
  <a:clrScheme name="自定义 61">
    <a:dk1>
      <a:srgbClr val="000000"/>
    </a:dk1>
    <a:lt1>
      <a:srgbClr val="FFFFFF"/>
    </a:lt1>
    <a:dk2>
      <a:srgbClr val="3F4D63"/>
    </a:dk2>
    <a:lt2>
      <a:srgbClr val="E7F0FD"/>
    </a:lt2>
    <a:accent1>
      <a:srgbClr val="116CEE"/>
    </a:accent1>
    <a:accent2>
      <a:srgbClr val="1B7ED6"/>
    </a:accent2>
    <a:accent3>
      <a:srgbClr val="268FBE"/>
    </a:accent3>
    <a:accent4>
      <a:srgbClr val="30A1A6"/>
    </a:accent4>
    <a:accent5>
      <a:srgbClr val="3BB28E"/>
    </a:accent5>
    <a:accent6>
      <a:srgbClr val="45C476"/>
    </a:accent6>
    <a:hlink>
      <a:srgbClr val="0563C1"/>
    </a:hlink>
    <a:folHlink>
      <a:srgbClr val="954F72"/>
    </a:folHlink>
  </a:clrScheme>
  <a:fontScheme name="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algn="ctr" blurRad="57150" dir="5400000" dist="19050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自定义 61">
    <a:dk1>
      <a:srgbClr val="000000"/>
    </a:dk1>
    <a:lt1>
      <a:srgbClr val="FFFFFF"/>
    </a:lt1>
    <a:dk2>
      <a:srgbClr val="3F4D63"/>
    </a:dk2>
    <a:lt2>
      <a:srgbClr val="E7F0FD"/>
    </a:lt2>
    <a:accent1>
      <a:srgbClr val="116CEE"/>
    </a:accent1>
    <a:accent2>
      <a:srgbClr val="1B7ED6"/>
    </a:accent2>
    <a:accent3>
      <a:srgbClr val="268FBE"/>
    </a:accent3>
    <a:accent4>
      <a:srgbClr val="30A1A6"/>
    </a:accent4>
    <a:accent5>
      <a:srgbClr val="3BB28E"/>
    </a:accent5>
    <a:accent6>
      <a:srgbClr val="45C476"/>
    </a:accent6>
    <a:hlink>
      <a:srgbClr val="0563C1"/>
    </a:hlink>
    <a:folHlink>
      <a:srgbClr val="954F72"/>
    </a:folHlink>
  </a:clrScheme>
  <a:fontScheme name="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algn="ctr" blurRad="57150" dir="5400000" dist="19050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自定义 61">
    <a:dk1>
      <a:srgbClr val="000000"/>
    </a:dk1>
    <a:lt1>
      <a:srgbClr val="FFFFFF"/>
    </a:lt1>
    <a:dk2>
      <a:srgbClr val="3F4D63"/>
    </a:dk2>
    <a:lt2>
      <a:srgbClr val="E7F0FD"/>
    </a:lt2>
    <a:accent1>
      <a:srgbClr val="116CEE"/>
    </a:accent1>
    <a:accent2>
      <a:srgbClr val="1B7ED6"/>
    </a:accent2>
    <a:accent3>
      <a:srgbClr val="268FBE"/>
    </a:accent3>
    <a:accent4>
      <a:srgbClr val="30A1A6"/>
    </a:accent4>
    <a:accent5>
      <a:srgbClr val="3BB28E"/>
    </a:accent5>
    <a:accent6>
      <a:srgbClr val="45C476"/>
    </a:accent6>
    <a:hlink>
      <a:srgbClr val="0563C1"/>
    </a:hlink>
    <a:folHlink>
      <a:srgbClr val="954F72"/>
    </a:folHlink>
  </a:clrScheme>
  <a:fontScheme name="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algn="ctr" blurRad="57150" dir="5400000" dist="19050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自定义 61">
    <a:dk1>
      <a:srgbClr val="000000"/>
    </a:dk1>
    <a:lt1>
      <a:srgbClr val="FFFFFF"/>
    </a:lt1>
    <a:dk2>
      <a:srgbClr val="3F4D63"/>
    </a:dk2>
    <a:lt2>
      <a:srgbClr val="E7F0FD"/>
    </a:lt2>
    <a:accent1>
      <a:srgbClr val="116CEE"/>
    </a:accent1>
    <a:accent2>
      <a:srgbClr val="1B7ED6"/>
    </a:accent2>
    <a:accent3>
      <a:srgbClr val="268FBE"/>
    </a:accent3>
    <a:accent4>
      <a:srgbClr val="30A1A6"/>
    </a:accent4>
    <a:accent5>
      <a:srgbClr val="3BB28E"/>
    </a:accent5>
    <a:accent6>
      <a:srgbClr val="45C476"/>
    </a:accent6>
    <a:hlink>
      <a:srgbClr val="0563C1"/>
    </a:hlink>
    <a:folHlink>
      <a:srgbClr val="954F72"/>
    </a:folHlink>
  </a:clrScheme>
  <a:fontScheme name="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algn="ctr" blurRad="57150" dir="5400000" dist="19050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>
  <Application>WPS Office WWO_wpscloud_20260710194610-59d7d5dabd</Application>
  <ScaleCrop>0</ScaleCrop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কৃষিশিক্ষা অধ্যায় ১ পাঠ ১</dc:title>
  <dc:creator>SM-A055F</dc:creator>
  <dcterms:created xsi:type="dcterms:W3CDTF">2026-07-22T06:46:17Z</dcterms:created>
  <dcterms:modified xsi:type="dcterms:W3CDTF">2026-07-23T08:29:45Z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2052-12.9.0.27588</vt:lpwstr>
  </property>
  <property fmtid="{D5CDD505-2E9C-101B-9397-08002B2CF9AE}" pid="3" name="KSOTemplateUUID">
    <vt:lpwstr>v1.0_ai_69796631621</vt:lpwstr>
  </property>
  <property fmtid="{D5CDD505-2E9C-101B-9397-08002B2CF9AE}" pid="4" name="ICV">
    <vt:lpwstr>e3a11fc24f464f29963dfc800453dcbd_23</vt:lpwstr>
  </property>
</Properties>
</file>