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7" r:id="rId6"/>
    <p:sldId id="266" r:id="rId7"/>
    <p:sldId id="260" r:id="rId8"/>
    <p:sldId id="268" r:id="rId9"/>
    <p:sldId id="269" r:id="rId10"/>
    <p:sldId id="265" r:id="rId11"/>
    <p:sldId id="263" r:id="rId12"/>
    <p:sldId id="270" r:id="rId13"/>
  </p:sldIdLst>
  <p:sldSz cx="18288000" cy="10287000"/>
  <p:notesSz cx="6858000" cy="9144000"/>
  <p:embeddedFontLst>
    <p:embeddedFont>
      <p:font typeface="Bricolage Grotesque" panose="020B0604020202020204" charset="0"/>
      <p:regular r:id="rId14"/>
    </p:embeddedFont>
    <p:embeddedFont>
      <p:font typeface="Kalpurush" panose="02000600000000000000" pitchFamily="2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9FF"/>
    <a:srgbClr val="E74B2F"/>
    <a:srgbClr val="006C56"/>
    <a:srgbClr val="B99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94622" autoAdjust="0"/>
  </p:normalViewPr>
  <p:slideViewPr>
    <p:cSldViewPr>
      <p:cViewPr>
        <p:scale>
          <a:sx n="30" d="100"/>
          <a:sy n="30" d="100"/>
        </p:scale>
        <p:origin x="1360" y="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27.png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8.svg"/><Relationship Id="rId7" Type="http://schemas.openxmlformats.org/officeDocument/2006/relationships/image" Target="../media/image31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8.svg"/><Relationship Id="rId4" Type="http://schemas.openxmlformats.org/officeDocument/2006/relationships/image" Target="../media/image2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.svg"/><Relationship Id="rId4" Type="http://schemas.openxmlformats.org/officeDocument/2006/relationships/image" Target="../media/image10.svg"/><Relationship Id="rId9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sv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792958" y="858095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8"/>
                </a:lnTo>
                <a:lnTo>
                  <a:pt x="0" y="23205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092055" y="-748252"/>
            <a:ext cx="2929100" cy="1496504"/>
          </a:xfrm>
          <a:custGeom>
            <a:avLst/>
            <a:gdLst/>
            <a:ahLst/>
            <a:cxnLst/>
            <a:rect l="l" t="t" r="r" b="b"/>
            <a:pathLst>
              <a:path w="2929100" h="1496504">
                <a:moveTo>
                  <a:pt x="0" y="0"/>
                </a:moveTo>
                <a:lnTo>
                  <a:pt x="2929100" y="0"/>
                </a:lnTo>
                <a:lnTo>
                  <a:pt x="2929100" y="1496504"/>
                </a:lnTo>
                <a:lnTo>
                  <a:pt x="0" y="14965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3474769" y="615993"/>
            <a:ext cx="10487117" cy="10487117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DE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958756" y="1795158"/>
            <a:ext cx="3133299" cy="1600831"/>
          </a:xfrm>
          <a:custGeom>
            <a:avLst/>
            <a:gdLst/>
            <a:ahLst/>
            <a:cxnLst/>
            <a:rect l="l" t="t" r="r" b="b"/>
            <a:pathLst>
              <a:path w="3133299" h="1600831">
                <a:moveTo>
                  <a:pt x="0" y="0"/>
                </a:moveTo>
                <a:lnTo>
                  <a:pt x="3133299" y="0"/>
                </a:lnTo>
                <a:lnTo>
                  <a:pt x="3133299" y="1600831"/>
                </a:lnTo>
                <a:lnTo>
                  <a:pt x="0" y="16008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6481594" y="-410124"/>
            <a:ext cx="4316389" cy="2205282"/>
          </a:xfrm>
          <a:custGeom>
            <a:avLst/>
            <a:gdLst/>
            <a:ahLst/>
            <a:cxnLst/>
            <a:rect l="l" t="t" r="r" b="b"/>
            <a:pathLst>
              <a:path w="4316389" h="2205282">
                <a:moveTo>
                  <a:pt x="0" y="0"/>
                </a:moveTo>
                <a:lnTo>
                  <a:pt x="4316389" y="0"/>
                </a:lnTo>
                <a:lnTo>
                  <a:pt x="4316389" y="2205282"/>
                </a:lnTo>
                <a:lnTo>
                  <a:pt x="0" y="22052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3419480" y="3264915"/>
            <a:ext cx="13560821" cy="7150251"/>
          </a:xfrm>
          <a:custGeom>
            <a:avLst/>
            <a:gdLst/>
            <a:ahLst/>
            <a:cxnLst/>
            <a:rect l="l" t="t" r="r" b="b"/>
            <a:pathLst>
              <a:path w="13560821" h="7150251">
                <a:moveTo>
                  <a:pt x="0" y="0"/>
                </a:moveTo>
                <a:lnTo>
                  <a:pt x="13560821" y="0"/>
                </a:lnTo>
                <a:lnTo>
                  <a:pt x="13560821" y="7150252"/>
                </a:lnTo>
                <a:lnTo>
                  <a:pt x="0" y="71502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758855" y="3264915"/>
            <a:ext cx="13560821" cy="7150251"/>
          </a:xfrm>
          <a:custGeom>
            <a:avLst/>
            <a:gdLst/>
            <a:ahLst/>
            <a:cxnLst/>
            <a:rect l="l" t="t" r="r" b="b"/>
            <a:pathLst>
              <a:path w="13560821" h="7150251">
                <a:moveTo>
                  <a:pt x="0" y="0"/>
                </a:moveTo>
                <a:lnTo>
                  <a:pt x="13560821" y="0"/>
                </a:lnTo>
                <a:lnTo>
                  <a:pt x="13560821" y="7150252"/>
                </a:lnTo>
                <a:lnTo>
                  <a:pt x="0" y="71502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0800000">
            <a:off x="-1663461" y="-1886560"/>
            <a:ext cx="5355195" cy="5355195"/>
          </a:xfrm>
          <a:custGeom>
            <a:avLst/>
            <a:gdLst/>
            <a:ahLst/>
            <a:cxnLst/>
            <a:rect l="l" t="t" r="r" b="b"/>
            <a:pathLst>
              <a:path w="5355195" h="5355195">
                <a:moveTo>
                  <a:pt x="0" y="0"/>
                </a:moveTo>
                <a:lnTo>
                  <a:pt x="5355195" y="0"/>
                </a:lnTo>
                <a:lnTo>
                  <a:pt x="5355195" y="5355195"/>
                </a:lnTo>
                <a:lnTo>
                  <a:pt x="0" y="53551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473949" y="304693"/>
            <a:ext cx="6156480" cy="1562207"/>
          </a:xfrm>
          <a:custGeom>
            <a:avLst/>
            <a:gdLst/>
            <a:ahLst/>
            <a:cxnLst/>
            <a:rect l="l" t="t" r="r" b="b"/>
            <a:pathLst>
              <a:path w="6156480" h="1562207">
                <a:moveTo>
                  <a:pt x="0" y="0"/>
                </a:moveTo>
                <a:lnTo>
                  <a:pt x="6156480" y="0"/>
                </a:lnTo>
                <a:lnTo>
                  <a:pt x="6156480" y="1562206"/>
                </a:lnTo>
                <a:lnTo>
                  <a:pt x="0" y="15622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485402" y="1943100"/>
            <a:ext cx="10483723" cy="1724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20"/>
              </a:lnSpc>
            </a:pPr>
            <a:r>
              <a:rPr lang="en-US" sz="12820" b="1" dirty="0" err="1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আমার</a:t>
            </a:r>
            <a:r>
              <a:rPr lang="en-US" sz="12820" b="1" dirty="0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12820" b="1" dirty="0" err="1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বাংলা</a:t>
            </a:r>
            <a:r>
              <a:rPr lang="en-US" sz="12820" b="1" dirty="0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12820" b="1" dirty="0" err="1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বই</a:t>
            </a:r>
            <a:endParaRPr lang="en-US" sz="12820" b="1" dirty="0">
              <a:solidFill>
                <a:srgbClr val="146CC7"/>
              </a:solidFill>
              <a:latin typeface="Kalpurush" panose="02000600000000000000" charset="0"/>
              <a:ea typeface="Stinger Bold"/>
              <a:cs typeface="Kalpurush" panose="02000600000000000000" charset="0"/>
              <a:sym typeface="Stinger Bold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6252249" y="2560039"/>
            <a:ext cx="1586700" cy="1643475"/>
          </a:xfrm>
          <a:custGeom>
            <a:avLst/>
            <a:gdLst/>
            <a:ahLst/>
            <a:cxnLst/>
            <a:rect l="l" t="t" r="r" b="b"/>
            <a:pathLst>
              <a:path w="1586700" h="1643475">
                <a:moveTo>
                  <a:pt x="0" y="0"/>
                </a:moveTo>
                <a:lnTo>
                  <a:pt x="1586700" y="0"/>
                </a:lnTo>
                <a:lnTo>
                  <a:pt x="1586700" y="1643475"/>
                </a:lnTo>
                <a:lnTo>
                  <a:pt x="0" y="1643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flipH="1">
            <a:off x="419235" y="4203514"/>
            <a:ext cx="1462996" cy="1515344"/>
          </a:xfrm>
          <a:custGeom>
            <a:avLst/>
            <a:gdLst/>
            <a:ahLst/>
            <a:cxnLst/>
            <a:rect l="l" t="t" r="r" b="b"/>
            <a:pathLst>
              <a:path w="1462996" h="1515344">
                <a:moveTo>
                  <a:pt x="1462997" y="0"/>
                </a:moveTo>
                <a:lnTo>
                  <a:pt x="0" y="0"/>
                </a:lnTo>
                <a:lnTo>
                  <a:pt x="0" y="1515344"/>
                </a:lnTo>
                <a:lnTo>
                  <a:pt x="1462997" y="1515344"/>
                </a:lnTo>
                <a:lnTo>
                  <a:pt x="14629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5269134" y="6840041"/>
            <a:ext cx="1065880" cy="1104019"/>
          </a:xfrm>
          <a:custGeom>
            <a:avLst/>
            <a:gdLst/>
            <a:ahLst/>
            <a:cxnLst/>
            <a:rect l="l" t="t" r="r" b="b"/>
            <a:pathLst>
              <a:path w="1065880" h="1104019">
                <a:moveTo>
                  <a:pt x="0" y="0"/>
                </a:moveTo>
                <a:lnTo>
                  <a:pt x="1065880" y="0"/>
                </a:lnTo>
                <a:lnTo>
                  <a:pt x="1065880" y="1104019"/>
                </a:lnTo>
                <a:lnTo>
                  <a:pt x="0" y="11040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flipH="1">
            <a:off x="4019087" y="814804"/>
            <a:ext cx="1065880" cy="1104019"/>
          </a:xfrm>
          <a:custGeom>
            <a:avLst/>
            <a:gdLst/>
            <a:ahLst/>
            <a:cxnLst/>
            <a:rect l="l" t="t" r="r" b="b"/>
            <a:pathLst>
              <a:path w="1065880" h="1104019">
                <a:moveTo>
                  <a:pt x="1065880" y="0"/>
                </a:moveTo>
                <a:lnTo>
                  <a:pt x="0" y="0"/>
                </a:lnTo>
                <a:lnTo>
                  <a:pt x="0" y="1104019"/>
                </a:lnTo>
                <a:lnTo>
                  <a:pt x="1065880" y="1104019"/>
                </a:lnTo>
                <a:lnTo>
                  <a:pt x="106588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32">
            <a:extLst>
              <a:ext uri="{FF2B5EF4-FFF2-40B4-BE49-F238E27FC236}">
                <a16:creationId xmlns:a16="http://schemas.microsoft.com/office/drawing/2014/main" id="{073B926F-D595-AD7D-AA2D-8741035AAF4B}"/>
              </a:ext>
            </a:extLst>
          </p:cNvPr>
          <p:cNvSpPr txBox="1"/>
          <p:nvPr/>
        </p:nvSpPr>
        <p:spPr>
          <a:xfrm>
            <a:off x="7165600" y="304693"/>
            <a:ext cx="364419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758"/>
              </a:lnSpc>
              <a:spcBef>
                <a:spcPct val="0"/>
              </a:spcBef>
            </a:pPr>
            <a:r>
              <a:rPr lang="en-US" sz="6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Kalpurush" panose="02000600000000000000" pitchFamily="2" charset="0"/>
                <a:ea typeface="TT Interphases Mono Bold"/>
                <a:cs typeface="Kalpurush" panose="02000600000000000000" pitchFamily="2" charset="0"/>
                <a:sym typeface="TT Interphases Mono Bold"/>
              </a:rPr>
              <a:t>দ্বিতীয়</a:t>
            </a:r>
            <a:r>
              <a:rPr lang="en-US" sz="6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Kalpurush" panose="02000600000000000000" pitchFamily="2" charset="0"/>
                <a:ea typeface="TT Interphases Mono Bold"/>
                <a:cs typeface="Kalpurush" panose="02000600000000000000" pitchFamily="2" charset="0"/>
                <a:sym typeface="TT Interphases Mono Bold"/>
              </a:rPr>
              <a:t> </a:t>
            </a:r>
            <a:r>
              <a:rPr lang="en-US" sz="6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Kalpurush" panose="02000600000000000000" pitchFamily="2" charset="0"/>
                <a:ea typeface="TT Interphases Mono Bold"/>
                <a:cs typeface="Kalpurush" panose="02000600000000000000" pitchFamily="2" charset="0"/>
                <a:sym typeface="TT Interphases Mono Bold"/>
              </a:rPr>
              <a:t>শ্রেণি</a:t>
            </a:r>
            <a:endParaRPr lang="en-US" sz="6000" b="1" u="none" strike="noStrike" dirty="0">
              <a:solidFill>
                <a:schemeClr val="accent6">
                  <a:lumMod val="60000"/>
                  <a:lumOff val="40000"/>
                </a:schemeClr>
              </a:solidFill>
              <a:latin typeface="Kalpurush" panose="02000600000000000000" pitchFamily="2" charset="0"/>
              <a:ea typeface="TT Interphases Mono Bold"/>
              <a:cs typeface="Kalpurush" panose="02000600000000000000" pitchFamily="2" charset="0"/>
              <a:sym typeface="TT Interphases Mono Bold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FEA1245-54E1-8C5B-9ED3-E52B435C35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387" y="4766090"/>
            <a:ext cx="3346909" cy="42636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7713441-87F3-9A07-C22D-E4D561592FE9}"/>
              </a:ext>
            </a:extLst>
          </p:cNvPr>
          <p:cNvSpPr/>
          <p:nvPr/>
        </p:nvSpPr>
        <p:spPr>
          <a:xfrm>
            <a:off x="7850646" y="4610100"/>
            <a:ext cx="6843399" cy="4340658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4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4800" b="1" dirty="0">
                <a:latin typeface="Kalpurush" panose="02000600000000000000" pitchFamily="2" charset="0"/>
                <a:cs typeface="Kalpurush" panose="02000600000000000000" pitchFamily="2" charset="0"/>
              </a:rPr>
              <a:t>      </a:t>
            </a:r>
            <a:r>
              <a:rPr lang="en-US" sz="4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শিক্ষক</a:t>
            </a:r>
            <a:r>
              <a:rPr lang="en-US" sz="48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8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endParaRPr lang="en-US" sz="4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মোঃ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আল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আমিন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সহকারী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শিক্ষক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জামালপুর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সরকারি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প্রাথমিক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বিদ‌্যালয়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রামগঞ্জ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, </a:t>
            </a:r>
            <a:r>
              <a:rPr lang="en-US" sz="3600" b="1" dirty="0" err="1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লক্ষ্মীপুর</a:t>
            </a:r>
            <a:r>
              <a:rPr lang="en-US" sz="3600" b="1" dirty="0">
                <a:solidFill>
                  <a:srgbClr val="121212"/>
                </a:solidFill>
                <a:latin typeface="Kalpurush" panose="02000600000000000000" pitchFamily="2" charset="0"/>
                <a:ea typeface="DM Sans"/>
                <a:cs typeface="Kalpurush" panose="02000600000000000000" pitchFamily="2" charset="0"/>
                <a:sym typeface="DM Sans"/>
              </a:rPr>
              <a:t>।</a:t>
            </a:r>
          </a:p>
          <a:p>
            <a:pPr algn="ctr"/>
            <a:endParaRPr lang="en-US" sz="4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9" name="TextBox 38">
            <a:extLst>
              <a:ext uri="{FF2B5EF4-FFF2-40B4-BE49-F238E27FC236}">
                <a16:creationId xmlns:a16="http://schemas.microsoft.com/office/drawing/2014/main" id="{882CC1DB-61B2-A029-6F10-96CC25E7AC75}"/>
              </a:ext>
            </a:extLst>
          </p:cNvPr>
          <p:cNvSpPr txBox="1"/>
          <p:nvPr/>
        </p:nvSpPr>
        <p:spPr>
          <a:xfrm>
            <a:off x="3886200" y="3572929"/>
            <a:ext cx="9229161" cy="8979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640"/>
              </a:lnSpc>
              <a:spcBef>
                <a:spcPct val="0"/>
              </a:spcBef>
            </a:pPr>
            <a:r>
              <a:rPr lang="en-US" sz="4400" b="1" dirty="0" err="1">
                <a:solidFill>
                  <a:srgbClr val="2E2C2B"/>
                </a:solidFill>
                <a:latin typeface="Kalpurush" panose="02000600000000000000" charset="0"/>
                <a:ea typeface="Glacial Indifference"/>
                <a:cs typeface="Kalpurush" panose="02000600000000000000" charset="0"/>
                <a:sym typeface="Glacial Indifference"/>
              </a:rPr>
              <a:t>পাঠ</a:t>
            </a:r>
            <a:r>
              <a:rPr lang="en-US" sz="4400" b="1" dirty="0">
                <a:solidFill>
                  <a:srgbClr val="2E2C2B"/>
                </a:solidFill>
                <a:latin typeface="Kalpurush" panose="02000600000000000000" charset="0"/>
                <a:ea typeface="Glacial Indifference"/>
                <a:cs typeface="Kalpurush" panose="02000600000000000000" charset="0"/>
                <a:sym typeface="Glacial Indifference"/>
              </a:rPr>
              <a:t> </a:t>
            </a:r>
            <a:r>
              <a:rPr lang="en-US" sz="4400" b="1" dirty="0" err="1">
                <a:solidFill>
                  <a:srgbClr val="2E2C2B"/>
                </a:solidFill>
                <a:latin typeface="Kalpurush" panose="02000600000000000000" charset="0"/>
                <a:ea typeface="Glacial Indifference"/>
                <a:cs typeface="Kalpurush" panose="02000600000000000000" charset="0"/>
                <a:sym typeface="Glacial Indifference"/>
              </a:rPr>
              <a:t>পরিচিতিঃ</a:t>
            </a:r>
            <a:r>
              <a:rPr lang="en-US" sz="4400" b="1" dirty="0">
                <a:solidFill>
                  <a:srgbClr val="2E2C2B"/>
                </a:solidFill>
                <a:latin typeface="Kalpurush" panose="02000600000000000000" charset="0"/>
                <a:ea typeface="Glacial Indifference"/>
                <a:cs typeface="Kalpurush" panose="02000600000000000000" charset="0"/>
                <a:sym typeface="Glacial Indifference"/>
              </a:rPr>
              <a:t> </a:t>
            </a:r>
            <a:r>
              <a:rPr lang="en-US" sz="4400" b="1" dirty="0" err="1">
                <a:solidFill>
                  <a:srgbClr val="2E2C2B"/>
                </a:solidFill>
                <a:latin typeface="Kalpurush" panose="02000600000000000000" charset="0"/>
                <a:ea typeface="Glacial Indifference"/>
                <a:cs typeface="Kalpurush" panose="02000600000000000000" charset="0"/>
                <a:sym typeface="Glacial Indifference"/>
              </a:rPr>
              <a:t>ছয়</a:t>
            </a:r>
            <a:r>
              <a:rPr lang="en-US" sz="4400" b="1" dirty="0">
                <a:solidFill>
                  <a:srgbClr val="2E2C2B"/>
                </a:solidFill>
                <a:latin typeface="Kalpurush" panose="02000600000000000000" charset="0"/>
                <a:ea typeface="Glacial Indifference"/>
                <a:cs typeface="Kalpurush" panose="02000600000000000000" charset="0"/>
                <a:sym typeface="Glacial Indifference"/>
              </a:rPr>
              <a:t> </a:t>
            </a:r>
            <a:r>
              <a:rPr lang="en-US" sz="4400" b="1" dirty="0" err="1">
                <a:solidFill>
                  <a:srgbClr val="2E2C2B"/>
                </a:solidFill>
                <a:latin typeface="Kalpurush" panose="02000600000000000000" charset="0"/>
                <a:ea typeface="Glacial Indifference"/>
                <a:cs typeface="Kalpurush" panose="02000600000000000000" charset="0"/>
                <a:sym typeface="Glacial Indifference"/>
              </a:rPr>
              <a:t>ঋতু</a:t>
            </a:r>
            <a:r>
              <a:rPr lang="en-US" sz="4400" b="1" dirty="0">
                <a:solidFill>
                  <a:srgbClr val="2E2C2B"/>
                </a:solidFill>
                <a:latin typeface="Kalpurush" panose="02000600000000000000" charset="0"/>
                <a:ea typeface="Glacial Indifference"/>
                <a:cs typeface="Kalpurush" panose="02000600000000000000" charset="0"/>
                <a:sym typeface="Glacial Indifference"/>
              </a:rPr>
              <a:t>, পাঠ-২১, </a:t>
            </a:r>
            <a:r>
              <a:rPr lang="en-US" sz="4400" b="1" dirty="0" err="1">
                <a:solidFill>
                  <a:srgbClr val="2E2C2B"/>
                </a:solidFill>
                <a:latin typeface="Kalpurush" panose="02000600000000000000" charset="0"/>
                <a:ea typeface="Glacial Indifference"/>
                <a:cs typeface="Kalpurush" panose="02000600000000000000" charset="0"/>
                <a:sym typeface="Glacial Indifference"/>
              </a:rPr>
              <a:t>পৃষ্ঠা</a:t>
            </a:r>
            <a:r>
              <a:rPr lang="en-US" sz="4400" b="1" dirty="0">
                <a:solidFill>
                  <a:srgbClr val="2E2C2B"/>
                </a:solidFill>
                <a:latin typeface="Kalpurush" panose="02000600000000000000" charset="0"/>
                <a:ea typeface="Glacial Indifference"/>
                <a:cs typeface="Kalpurush" panose="02000600000000000000" charset="0"/>
                <a:sym typeface="Glacial Indifference"/>
              </a:rPr>
              <a:t>: ৪৩</a:t>
            </a:r>
          </a:p>
          <a:p>
            <a:pPr algn="r">
              <a:lnSpc>
                <a:spcPts val="3640"/>
              </a:lnSpc>
              <a:spcBef>
                <a:spcPct val="0"/>
              </a:spcBef>
            </a:pPr>
            <a:endParaRPr lang="en-US" sz="2600" dirty="0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/>
          <p:cNvSpPr/>
          <p:nvPr/>
        </p:nvSpPr>
        <p:spPr>
          <a:xfrm>
            <a:off x="16012506" y="6048937"/>
            <a:ext cx="3133299" cy="1600831"/>
          </a:xfrm>
          <a:custGeom>
            <a:avLst/>
            <a:gdLst/>
            <a:ahLst/>
            <a:cxnLst/>
            <a:rect l="l" t="t" r="r" b="b"/>
            <a:pathLst>
              <a:path w="3133299" h="1600831">
                <a:moveTo>
                  <a:pt x="0" y="0"/>
                </a:moveTo>
                <a:lnTo>
                  <a:pt x="3133299" y="0"/>
                </a:lnTo>
                <a:lnTo>
                  <a:pt x="3133299" y="1600830"/>
                </a:lnTo>
                <a:lnTo>
                  <a:pt x="0" y="16008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flipH="1">
            <a:off x="4115848" y="5390190"/>
            <a:ext cx="1462996" cy="1515344"/>
          </a:xfrm>
          <a:custGeom>
            <a:avLst/>
            <a:gdLst/>
            <a:ahLst/>
            <a:cxnLst/>
            <a:rect l="l" t="t" r="r" b="b"/>
            <a:pathLst>
              <a:path w="1462996" h="1515344">
                <a:moveTo>
                  <a:pt x="1462996" y="0"/>
                </a:moveTo>
                <a:lnTo>
                  <a:pt x="0" y="0"/>
                </a:lnTo>
                <a:lnTo>
                  <a:pt x="0" y="1515344"/>
                </a:lnTo>
                <a:lnTo>
                  <a:pt x="1462996" y="1515344"/>
                </a:lnTo>
                <a:lnTo>
                  <a:pt x="14629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5731923" y="3949137"/>
            <a:ext cx="1462996" cy="1515344"/>
          </a:xfrm>
          <a:custGeom>
            <a:avLst/>
            <a:gdLst/>
            <a:ahLst/>
            <a:cxnLst/>
            <a:rect l="l" t="t" r="r" b="b"/>
            <a:pathLst>
              <a:path w="1462996" h="1515344">
                <a:moveTo>
                  <a:pt x="0" y="0"/>
                </a:moveTo>
                <a:lnTo>
                  <a:pt x="1462997" y="0"/>
                </a:lnTo>
                <a:lnTo>
                  <a:pt x="1462997" y="1515345"/>
                </a:lnTo>
                <a:lnTo>
                  <a:pt x="0" y="15153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0401166" y="4984870"/>
            <a:ext cx="926086" cy="959223"/>
          </a:xfrm>
          <a:custGeom>
            <a:avLst/>
            <a:gdLst/>
            <a:ahLst/>
            <a:cxnLst/>
            <a:rect l="l" t="t" r="r" b="b"/>
            <a:pathLst>
              <a:path w="926086" h="959223">
                <a:moveTo>
                  <a:pt x="0" y="0"/>
                </a:moveTo>
                <a:lnTo>
                  <a:pt x="926086" y="0"/>
                </a:lnTo>
                <a:lnTo>
                  <a:pt x="926086" y="959223"/>
                </a:lnTo>
                <a:lnTo>
                  <a:pt x="0" y="9592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flipH="1">
            <a:off x="1600200" y="4381500"/>
            <a:ext cx="926086" cy="959223"/>
          </a:xfrm>
          <a:custGeom>
            <a:avLst/>
            <a:gdLst/>
            <a:ahLst/>
            <a:cxnLst/>
            <a:rect l="l" t="t" r="r" b="b"/>
            <a:pathLst>
              <a:path w="926086" h="959223">
                <a:moveTo>
                  <a:pt x="926086" y="0"/>
                </a:moveTo>
                <a:lnTo>
                  <a:pt x="0" y="0"/>
                </a:lnTo>
                <a:lnTo>
                  <a:pt x="0" y="959223"/>
                </a:lnTo>
                <a:lnTo>
                  <a:pt x="926086" y="959223"/>
                </a:lnTo>
                <a:lnTo>
                  <a:pt x="92608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-861832" y="166962"/>
            <a:ext cx="3373353" cy="1723477"/>
          </a:xfrm>
          <a:custGeom>
            <a:avLst/>
            <a:gdLst/>
            <a:ahLst/>
            <a:cxnLst/>
            <a:rect l="l" t="t" r="r" b="b"/>
            <a:pathLst>
              <a:path w="3373353" h="1723477">
                <a:moveTo>
                  <a:pt x="0" y="0"/>
                </a:moveTo>
                <a:lnTo>
                  <a:pt x="3373352" y="0"/>
                </a:lnTo>
                <a:lnTo>
                  <a:pt x="3373352" y="1723476"/>
                </a:lnTo>
                <a:lnTo>
                  <a:pt x="0" y="1723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7048556" y="992518"/>
            <a:ext cx="3373353" cy="1723477"/>
          </a:xfrm>
          <a:custGeom>
            <a:avLst/>
            <a:gdLst/>
            <a:ahLst/>
            <a:cxnLst/>
            <a:rect l="l" t="t" r="r" b="b"/>
            <a:pathLst>
              <a:path w="3373353" h="1723477">
                <a:moveTo>
                  <a:pt x="0" y="0"/>
                </a:moveTo>
                <a:lnTo>
                  <a:pt x="3373353" y="0"/>
                </a:lnTo>
                <a:lnTo>
                  <a:pt x="3373353" y="1723477"/>
                </a:lnTo>
                <a:lnTo>
                  <a:pt x="0" y="17234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8">
            <a:extLst>
              <a:ext uri="{FF2B5EF4-FFF2-40B4-BE49-F238E27FC236}">
                <a16:creationId xmlns:a16="http://schemas.microsoft.com/office/drawing/2014/main" id="{00A0E1F6-FD57-CD12-244D-24261573C2D6}"/>
              </a:ext>
            </a:extLst>
          </p:cNvPr>
          <p:cNvGrpSpPr/>
          <p:nvPr/>
        </p:nvGrpSpPr>
        <p:grpSpPr>
          <a:xfrm>
            <a:off x="4638527" y="471700"/>
            <a:ext cx="9687073" cy="1242800"/>
            <a:chOff x="-47590" y="-38100"/>
            <a:chExt cx="2245300" cy="327322"/>
          </a:xfrm>
        </p:grpSpPr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737884D5-D630-5CD4-B374-CD4FE3176181}"/>
                </a:ext>
              </a:extLst>
            </p:cNvPr>
            <p:cNvSpPr/>
            <p:nvPr/>
          </p:nvSpPr>
          <p:spPr>
            <a:xfrm>
              <a:off x="-47590" y="0"/>
              <a:ext cx="2197710" cy="289222"/>
            </a:xfrm>
            <a:custGeom>
              <a:avLst/>
              <a:gdLst/>
              <a:ahLst/>
              <a:cxnLst/>
              <a:rect l="l" t="t" r="r" b="b"/>
              <a:pathLst>
                <a:path w="2197710" h="289222">
                  <a:moveTo>
                    <a:pt x="92779" y="0"/>
                  </a:moveTo>
                  <a:lnTo>
                    <a:pt x="2104930" y="0"/>
                  </a:lnTo>
                  <a:cubicBezTo>
                    <a:pt x="2129537" y="0"/>
                    <a:pt x="2153136" y="9775"/>
                    <a:pt x="2170535" y="27174"/>
                  </a:cubicBezTo>
                  <a:cubicBezTo>
                    <a:pt x="2187935" y="44574"/>
                    <a:pt x="2197710" y="68173"/>
                    <a:pt x="2197710" y="92779"/>
                  </a:cubicBezTo>
                  <a:lnTo>
                    <a:pt x="2197710" y="196442"/>
                  </a:lnTo>
                  <a:cubicBezTo>
                    <a:pt x="2197710" y="221049"/>
                    <a:pt x="2187935" y="244648"/>
                    <a:pt x="2170535" y="262047"/>
                  </a:cubicBezTo>
                  <a:cubicBezTo>
                    <a:pt x="2153136" y="279447"/>
                    <a:pt x="2129537" y="289222"/>
                    <a:pt x="2104930" y="289222"/>
                  </a:cubicBezTo>
                  <a:lnTo>
                    <a:pt x="92779" y="289222"/>
                  </a:lnTo>
                  <a:cubicBezTo>
                    <a:pt x="68173" y="289222"/>
                    <a:pt x="44574" y="279447"/>
                    <a:pt x="27174" y="262047"/>
                  </a:cubicBezTo>
                  <a:cubicBezTo>
                    <a:pt x="9775" y="244648"/>
                    <a:pt x="0" y="221049"/>
                    <a:pt x="0" y="196442"/>
                  </a:cubicBezTo>
                  <a:lnTo>
                    <a:pt x="0" y="92779"/>
                  </a:lnTo>
                  <a:cubicBezTo>
                    <a:pt x="0" y="68173"/>
                    <a:pt x="9775" y="44574"/>
                    <a:pt x="27174" y="27174"/>
                  </a:cubicBezTo>
                  <a:cubicBezTo>
                    <a:pt x="44574" y="9775"/>
                    <a:pt x="68173" y="0"/>
                    <a:pt x="92779" y="0"/>
                  </a:cubicBezTo>
                  <a:close/>
                </a:path>
              </a:pathLst>
            </a:custGeom>
            <a:solidFill>
              <a:srgbClr val="7D9E3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10">
              <a:extLst>
                <a:ext uri="{FF2B5EF4-FFF2-40B4-BE49-F238E27FC236}">
                  <a16:creationId xmlns:a16="http://schemas.microsoft.com/office/drawing/2014/main" id="{A3070EA3-CE92-AEA2-9CFB-AE96922D9FC2}"/>
                </a:ext>
              </a:extLst>
            </p:cNvPr>
            <p:cNvSpPr txBox="1"/>
            <p:nvPr/>
          </p:nvSpPr>
          <p:spPr>
            <a:xfrm>
              <a:off x="0" y="-38100"/>
              <a:ext cx="2197710" cy="327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4">
            <a:extLst>
              <a:ext uri="{FF2B5EF4-FFF2-40B4-BE49-F238E27FC236}">
                <a16:creationId xmlns:a16="http://schemas.microsoft.com/office/drawing/2014/main" id="{290D14C8-5332-7119-E855-88DB1CC1CDA0}"/>
              </a:ext>
            </a:extLst>
          </p:cNvPr>
          <p:cNvSpPr txBox="1"/>
          <p:nvPr/>
        </p:nvSpPr>
        <p:spPr>
          <a:xfrm>
            <a:off x="4847346" y="970766"/>
            <a:ext cx="9481752" cy="7117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30"/>
              </a:lnSpc>
            </a:pPr>
            <a:r>
              <a:rPr lang="en-US" sz="6000" b="1" dirty="0" err="1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ছবি</a:t>
            </a:r>
            <a:r>
              <a:rPr lang="en-US" sz="6000" b="1" dirty="0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দেখে</a:t>
            </a:r>
            <a:r>
              <a:rPr lang="en-US" sz="6000" b="1" dirty="0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বল</a:t>
            </a:r>
            <a:r>
              <a:rPr lang="en-US" sz="6000" b="1" dirty="0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কোনটি</a:t>
            </a:r>
            <a:r>
              <a:rPr lang="en-US" sz="6000" b="1" dirty="0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বর্ষা</a:t>
            </a:r>
            <a:r>
              <a:rPr lang="en-US" sz="6000" b="1" dirty="0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ঋতু</a:t>
            </a:r>
            <a:r>
              <a:rPr lang="en-US" sz="6000" b="1" dirty="0">
                <a:solidFill>
                  <a:schemeClr val="bg1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?</a:t>
            </a:r>
          </a:p>
        </p:txBody>
      </p:sp>
      <p:sp>
        <p:nvSpPr>
          <p:cNvPr id="2" name="Freeform 2"/>
          <p:cNvSpPr/>
          <p:nvPr/>
        </p:nvSpPr>
        <p:spPr>
          <a:xfrm>
            <a:off x="0" y="2019300"/>
            <a:ext cx="18799567" cy="9912499"/>
          </a:xfrm>
          <a:custGeom>
            <a:avLst/>
            <a:gdLst/>
            <a:ahLst/>
            <a:cxnLst/>
            <a:rect l="l" t="t" r="r" b="b"/>
            <a:pathLst>
              <a:path w="18799567" h="9912499">
                <a:moveTo>
                  <a:pt x="0" y="0"/>
                </a:moveTo>
                <a:lnTo>
                  <a:pt x="18799567" y="0"/>
                </a:lnTo>
                <a:lnTo>
                  <a:pt x="18799567" y="9912499"/>
                </a:lnTo>
                <a:lnTo>
                  <a:pt x="0" y="99124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A1D07FD-8C20-2D2F-0024-472A4B97BC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9523" y="2119025"/>
            <a:ext cx="11561231" cy="6542329"/>
          </a:xfrm>
          <a:prstGeom prst="rect">
            <a:avLst/>
          </a:prstGeom>
        </p:spPr>
      </p:pic>
      <p:sp>
        <p:nvSpPr>
          <p:cNvPr id="17" name="Freeform 17"/>
          <p:cNvSpPr/>
          <p:nvPr/>
        </p:nvSpPr>
        <p:spPr>
          <a:xfrm>
            <a:off x="15731923" y="6147862"/>
            <a:ext cx="2633265" cy="4259693"/>
          </a:xfrm>
          <a:custGeom>
            <a:avLst/>
            <a:gdLst/>
            <a:ahLst/>
            <a:cxnLst/>
            <a:rect l="l" t="t" r="r" b="b"/>
            <a:pathLst>
              <a:path w="2633265" h="4259693">
                <a:moveTo>
                  <a:pt x="0" y="0"/>
                </a:moveTo>
                <a:lnTo>
                  <a:pt x="2633265" y="0"/>
                </a:lnTo>
                <a:lnTo>
                  <a:pt x="2633265" y="4259693"/>
                </a:lnTo>
                <a:lnTo>
                  <a:pt x="0" y="42596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-491789" y="6048937"/>
            <a:ext cx="2633265" cy="4259693"/>
          </a:xfrm>
          <a:custGeom>
            <a:avLst/>
            <a:gdLst/>
            <a:ahLst/>
            <a:cxnLst/>
            <a:rect l="l" t="t" r="r" b="b"/>
            <a:pathLst>
              <a:path w="2633265" h="4259693">
                <a:moveTo>
                  <a:pt x="0" y="0"/>
                </a:moveTo>
                <a:lnTo>
                  <a:pt x="2633266" y="0"/>
                </a:lnTo>
                <a:lnTo>
                  <a:pt x="2633266" y="4259693"/>
                </a:lnTo>
                <a:lnTo>
                  <a:pt x="0" y="42596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25324" y="-75882"/>
            <a:ext cx="3525843" cy="1801385"/>
          </a:xfrm>
          <a:custGeom>
            <a:avLst/>
            <a:gdLst/>
            <a:ahLst/>
            <a:cxnLst/>
            <a:rect l="l" t="t" r="r" b="b"/>
            <a:pathLst>
              <a:path w="3525843" h="1801385">
                <a:moveTo>
                  <a:pt x="0" y="0"/>
                </a:moveTo>
                <a:lnTo>
                  <a:pt x="3525843" y="0"/>
                </a:lnTo>
                <a:lnTo>
                  <a:pt x="3525843" y="1801385"/>
                </a:lnTo>
                <a:lnTo>
                  <a:pt x="0" y="18013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9764639" y="-1504613"/>
            <a:ext cx="23548993" cy="12051761"/>
          </a:xfrm>
          <a:custGeom>
            <a:avLst/>
            <a:gdLst/>
            <a:ahLst/>
            <a:cxnLst/>
            <a:rect l="l" t="t" r="r" b="b"/>
            <a:pathLst>
              <a:path w="23548993" h="12051761">
                <a:moveTo>
                  <a:pt x="23548992" y="0"/>
                </a:moveTo>
                <a:lnTo>
                  <a:pt x="0" y="0"/>
                </a:lnTo>
                <a:lnTo>
                  <a:pt x="0" y="12051760"/>
                </a:lnTo>
                <a:lnTo>
                  <a:pt x="23548992" y="12051760"/>
                </a:lnTo>
                <a:lnTo>
                  <a:pt x="2354899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1731122" y="724412"/>
            <a:ext cx="14296965" cy="9822735"/>
          </a:xfrm>
          <a:custGeom>
            <a:avLst/>
            <a:gdLst/>
            <a:ahLst/>
            <a:cxnLst/>
            <a:rect l="l" t="t" r="r" b="b"/>
            <a:pathLst>
              <a:path w="14296965" h="9822735">
                <a:moveTo>
                  <a:pt x="0" y="0"/>
                </a:moveTo>
                <a:lnTo>
                  <a:pt x="14296965" y="0"/>
                </a:lnTo>
                <a:lnTo>
                  <a:pt x="14296965" y="9822735"/>
                </a:lnTo>
                <a:lnTo>
                  <a:pt x="0" y="98227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8393628" y="2068613"/>
            <a:ext cx="8344430" cy="6867711"/>
            <a:chOff x="0" y="0"/>
            <a:chExt cx="2197710" cy="18087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97710" cy="1808780"/>
            </a:xfrm>
            <a:custGeom>
              <a:avLst/>
              <a:gdLst/>
              <a:ahLst/>
              <a:cxnLst/>
              <a:rect l="l" t="t" r="r" b="b"/>
              <a:pathLst>
                <a:path w="2197710" h="1808780">
                  <a:moveTo>
                    <a:pt x="47318" y="0"/>
                  </a:moveTo>
                  <a:lnTo>
                    <a:pt x="2150392" y="0"/>
                  </a:lnTo>
                  <a:cubicBezTo>
                    <a:pt x="2162942" y="0"/>
                    <a:pt x="2174977" y="4985"/>
                    <a:pt x="2183851" y="13859"/>
                  </a:cubicBezTo>
                  <a:cubicBezTo>
                    <a:pt x="2192725" y="22733"/>
                    <a:pt x="2197710" y="34768"/>
                    <a:pt x="2197710" y="47318"/>
                  </a:cubicBezTo>
                  <a:lnTo>
                    <a:pt x="2197710" y="1761462"/>
                  </a:lnTo>
                  <a:cubicBezTo>
                    <a:pt x="2197710" y="1787595"/>
                    <a:pt x="2176525" y="1808780"/>
                    <a:pt x="2150392" y="1808780"/>
                  </a:cubicBezTo>
                  <a:lnTo>
                    <a:pt x="47318" y="1808780"/>
                  </a:lnTo>
                  <a:cubicBezTo>
                    <a:pt x="34768" y="1808780"/>
                    <a:pt x="22733" y="1803795"/>
                    <a:pt x="13859" y="1794921"/>
                  </a:cubicBezTo>
                  <a:cubicBezTo>
                    <a:pt x="4985" y="1786047"/>
                    <a:pt x="0" y="1774012"/>
                    <a:pt x="0" y="1761462"/>
                  </a:cubicBezTo>
                  <a:lnTo>
                    <a:pt x="0" y="47318"/>
                  </a:lnTo>
                  <a:cubicBezTo>
                    <a:pt x="0" y="34768"/>
                    <a:pt x="4985" y="22733"/>
                    <a:pt x="13859" y="13859"/>
                  </a:cubicBezTo>
                  <a:cubicBezTo>
                    <a:pt x="22733" y="4985"/>
                    <a:pt x="34768" y="0"/>
                    <a:pt x="473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197710" cy="1846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393628" y="1844178"/>
            <a:ext cx="8344430" cy="1098139"/>
            <a:chOff x="0" y="0"/>
            <a:chExt cx="2197710" cy="28922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97710" cy="289222"/>
            </a:xfrm>
            <a:custGeom>
              <a:avLst/>
              <a:gdLst/>
              <a:ahLst/>
              <a:cxnLst/>
              <a:rect l="l" t="t" r="r" b="b"/>
              <a:pathLst>
                <a:path w="2197710" h="289222">
                  <a:moveTo>
                    <a:pt x="92779" y="0"/>
                  </a:moveTo>
                  <a:lnTo>
                    <a:pt x="2104930" y="0"/>
                  </a:lnTo>
                  <a:cubicBezTo>
                    <a:pt x="2129537" y="0"/>
                    <a:pt x="2153136" y="9775"/>
                    <a:pt x="2170535" y="27174"/>
                  </a:cubicBezTo>
                  <a:cubicBezTo>
                    <a:pt x="2187935" y="44574"/>
                    <a:pt x="2197710" y="68173"/>
                    <a:pt x="2197710" y="92779"/>
                  </a:cubicBezTo>
                  <a:lnTo>
                    <a:pt x="2197710" y="196442"/>
                  </a:lnTo>
                  <a:cubicBezTo>
                    <a:pt x="2197710" y="221049"/>
                    <a:pt x="2187935" y="244648"/>
                    <a:pt x="2170535" y="262047"/>
                  </a:cubicBezTo>
                  <a:cubicBezTo>
                    <a:pt x="2153136" y="279447"/>
                    <a:pt x="2129537" y="289222"/>
                    <a:pt x="2104930" y="289222"/>
                  </a:cubicBezTo>
                  <a:lnTo>
                    <a:pt x="92779" y="289222"/>
                  </a:lnTo>
                  <a:cubicBezTo>
                    <a:pt x="68173" y="289222"/>
                    <a:pt x="44574" y="279447"/>
                    <a:pt x="27174" y="262047"/>
                  </a:cubicBezTo>
                  <a:cubicBezTo>
                    <a:pt x="9775" y="244648"/>
                    <a:pt x="0" y="221049"/>
                    <a:pt x="0" y="196442"/>
                  </a:cubicBezTo>
                  <a:lnTo>
                    <a:pt x="0" y="92779"/>
                  </a:lnTo>
                  <a:cubicBezTo>
                    <a:pt x="0" y="68173"/>
                    <a:pt x="9775" y="44574"/>
                    <a:pt x="27174" y="27174"/>
                  </a:cubicBezTo>
                  <a:cubicBezTo>
                    <a:pt x="44574" y="9775"/>
                    <a:pt x="68173" y="0"/>
                    <a:pt x="92779" y="0"/>
                  </a:cubicBezTo>
                  <a:close/>
                </a:path>
              </a:pathLst>
            </a:custGeom>
            <a:solidFill>
              <a:srgbClr val="7D9E3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197710" cy="327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9D55C8C-9BEF-4770-472F-DD0B42D614A1}"/>
              </a:ext>
            </a:extLst>
          </p:cNvPr>
          <p:cNvGrpSpPr/>
          <p:nvPr/>
        </p:nvGrpSpPr>
        <p:grpSpPr>
          <a:xfrm>
            <a:off x="9252303" y="3789810"/>
            <a:ext cx="5891378" cy="612885"/>
            <a:chOff x="9252303" y="3789810"/>
            <a:chExt cx="5891378" cy="612885"/>
          </a:xfrm>
        </p:grpSpPr>
        <p:grpSp>
          <p:nvGrpSpPr>
            <p:cNvPr id="11" name="Group 11"/>
            <p:cNvGrpSpPr/>
            <p:nvPr/>
          </p:nvGrpSpPr>
          <p:grpSpPr>
            <a:xfrm>
              <a:off x="9620154" y="3789810"/>
              <a:ext cx="5523527" cy="612600"/>
              <a:chOff x="0" y="0"/>
              <a:chExt cx="2545183" cy="28228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545183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2545183" h="282280">
                    <a:moveTo>
                      <a:pt x="71483" y="0"/>
                    </a:moveTo>
                    <a:lnTo>
                      <a:pt x="2473700" y="0"/>
                    </a:lnTo>
                    <a:cubicBezTo>
                      <a:pt x="2492659" y="0"/>
                      <a:pt x="2510841" y="7531"/>
                      <a:pt x="2524246" y="20937"/>
                    </a:cubicBezTo>
                    <a:cubicBezTo>
                      <a:pt x="2537652" y="34343"/>
                      <a:pt x="2545183" y="52524"/>
                      <a:pt x="2545183" y="71483"/>
                    </a:cubicBezTo>
                    <a:lnTo>
                      <a:pt x="2545183" y="210797"/>
                    </a:lnTo>
                    <a:cubicBezTo>
                      <a:pt x="2545183" y="250276"/>
                      <a:pt x="2513179" y="282280"/>
                      <a:pt x="2473700" y="282280"/>
                    </a:cubicBezTo>
                    <a:lnTo>
                      <a:pt x="71483" y="282280"/>
                    </a:lnTo>
                    <a:cubicBezTo>
                      <a:pt x="52524" y="282280"/>
                      <a:pt x="34343" y="274748"/>
                      <a:pt x="20937" y="261343"/>
                    </a:cubicBezTo>
                    <a:cubicBezTo>
                      <a:pt x="7531" y="247937"/>
                      <a:pt x="0" y="229755"/>
                      <a:pt x="0" y="210797"/>
                    </a:cubicBezTo>
                    <a:lnTo>
                      <a:pt x="0" y="71483"/>
                    </a:lnTo>
                    <a:cubicBezTo>
                      <a:pt x="0" y="52524"/>
                      <a:pt x="7531" y="34343"/>
                      <a:pt x="20937" y="20937"/>
                    </a:cubicBezTo>
                    <a:cubicBezTo>
                      <a:pt x="34343" y="7531"/>
                      <a:pt x="52524" y="0"/>
                      <a:pt x="71483" y="0"/>
                    </a:cubicBezTo>
                    <a:close/>
                  </a:path>
                </a:pathLst>
              </a:custGeom>
              <a:solidFill>
                <a:srgbClr val="7D9E3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2545183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E621903-8C40-7077-619C-E3CFBDD68F86}"/>
                </a:ext>
              </a:extLst>
            </p:cNvPr>
            <p:cNvGrpSpPr/>
            <p:nvPr/>
          </p:nvGrpSpPr>
          <p:grpSpPr>
            <a:xfrm>
              <a:off x="9252303" y="3790095"/>
              <a:ext cx="965081" cy="612600"/>
              <a:chOff x="9620154" y="5859116"/>
              <a:chExt cx="965081" cy="612600"/>
            </a:xfrm>
          </p:grpSpPr>
          <p:grpSp>
            <p:nvGrpSpPr>
              <p:cNvPr id="14" name="Group 14"/>
              <p:cNvGrpSpPr/>
              <p:nvPr/>
            </p:nvGrpSpPr>
            <p:grpSpPr>
              <a:xfrm>
                <a:off x="9620154" y="5859116"/>
                <a:ext cx="965081" cy="612600"/>
                <a:chOff x="0" y="0"/>
                <a:chExt cx="444699" cy="282280"/>
              </a:xfrm>
            </p:grpSpPr>
            <p:sp>
              <p:nvSpPr>
                <p:cNvPr id="15" name="Freeform 15"/>
                <p:cNvSpPr/>
                <p:nvPr/>
              </p:nvSpPr>
              <p:spPr>
                <a:xfrm>
                  <a:off x="0" y="0"/>
                  <a:ext cx="444699" cy="282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699" h="282280">
                      <a:moveTo>
                        <a:pt x="141140" y="0"/>
                      </a:moveTo>
                      <a:lnTo>
                        <a:pt x="303560" y="0"/>
                      </a:lnTo>
                      <a:cubicBezTo>
                        <a:pt x="381509" y="0"/>
                        <a:pt x="444699" y="63190"/>
                        <a:pt x="444699" y="141140"/>
                      </a:cubicBezTo>
                      <a:lnTo>
                        <a:pt x="444699" y="141140"/>
                      </a:lnTo>
                      <a:cubicBezTo>
                        <a:pt x="444699" y="178572"/>
                        <a:pt x="429829" y="214472"/>
                        <a:pt x="403360" y="240941"/>
                      </a:cubicBezTo>
                      <a:cubicBezTo>
                        <a:pt x="376892" y="267410"/>
                        <a:pt x="340992" y="282280"/>
                        <a:pt x="303560" y="282280"/>
                      </a:cubicBezTo>
                      <a:lnTo>
                        <a:pt x="141140" y="282280"/>
                      </a:lnTo>
                      <a:cubicBezTo>
                        <a:pt x="103707" y="282280"/>
                        <a:pt x="67808" y="267410"/>
                        <a:pt x="41339" y="240941"/>
                      </a:cubicBezTo>
                      <a:cubicBezTo>
                        <a:pt x="14870" y="214472"/>
                        <a:pt x="0" y="178572"/>
                        <a:pt x="0" y="141140"/>
                      </a:cubicBezTo>
                      <a:lnTo>
                        <a:pt x="0" y="141140"/>
                      </a:lnTo>
                      <a:cubicBezTo>
                        <a:pt x="0" y="103707"/>
                        <a:pt x="14870" y="67808"/>
                        <a:pt x="41339" y="41339"/>
                      </a:cubicBezTo>
                      <a:cubicBezTo>
                        <a:pt x="67808" y="14870"/>
                        <a:pt x="103707" y="0"/>
                        <a:pt x="141140" y="0"/>
                      </a:cubicBezTo>
                      <a:close/>
                    </a:path>
                  </a:pathLst>
                </a:custGeom>
                <a:solidFill>
                  <a:srgbClr val="006C56"/>
                </a:solidFill>
              </p:spPr>
              <p:txBody>
                <a:bodyPr/>
                <a:lstStyle/>
                <a:p>
                  <a:endParaRPr lang="en-US" baseline="-25000"/>
                </a:p>
              </p:txBody>
            </p:sp>
            <p:sp>
              <p:nvSpPr>
                <p:cNvPr id="16" name="TextBox 16"/>
                <p:cNvSpPr txBox="1"/>
                <p:nvPr/>
              </p:nvSpPr>
              <p:spPr>
                <a:xfrm>
                  <a:off x="0" y="-38100"/>
                  <a:ext cx="444699" cy="32038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r">
                    <a:lnSpc>
                      <a:spcPts val="2659"/>
                    </a:lnSpc>
                  </a:pPr>
                  <a:endParaRPr baseline="-25000"/>
                </a:p>
              </p:txBody>
            </p:sp>
          </p:grpSp>
          <p:sp>
            <p:nvSpPr>
              <p:cNvPr id="29" name="Freeform 29"/>
              <p:cNvSpPr/>
              <p:nvPr/>
            </p:nvSpPr>
            <p:spPr>
              <a:xfrm>
                <a:off x="9764639" y="6005608"/>
                <a:ext cx="676112" cy="319616"/>
              </a:xfrm>
              <a:custGeom>
                <a:avLst/>
                <a:gdLst/>
                <a:ahLst/>
                <a:cxnLst/>
                <a:rect l="l" t="t" r="r" b="b"/>
                <a:pathLst>
                  <a:path w="676112" h="319616">
                    <a:moveTo>
                      <a:pt x="0" y="0"/>
                    </a:moveTo>
                    <a:lnTo>
                      <a:pt x="676111" y="0"/>
                    </a:lnTo>
                    <a:lnTo>
                      <a:pt x="676111" y="319616"/>
                    </a:lnTo>
                    <a:lnTo>
                      <a:pt x="0" y="31961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2" name="Freeform 32"/>
          <p:cNvSpPr/>
          <p:nvPr/>
        </p:nvSpPr>
        <p:spPr>
          <a:xfrm rot="552376">
            <a:off x="4518977" y="4527841"/>
            <a:ext cx="4002578" cy="4114800"/>
          </a:xfrm>
          <a:custGeom>
            <a:avLst/>
            <a:gdLst/>
            <a:ahLst/>
            <a:cxnLst/>
            <a:rect l="l" t="t" r="r" b="b"/>
            <a:pathLst>
              <a:path w="4002578" h="4114800">
                <a:moveTo>
                  <a:pt x="0" y="0"/>
                </a:moveTo>
                <a:lnTo>
                  <a:pt x="4002578" y="0"/>
                </a:lnTo>
                <a:lnTo>
                  <a:pt x="40025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448448" y="5416885"/>
            <a:ext cx="4968913" cy="6169079"/>
          </a:xfrm>
          <a:custGeom>
            <a:avLst/>
            <a:gdLst/>
            <a:ahLst/>
            <a:cxnLst/>
            <a:rect l="l" t="t" r="r" b="b"/>
            <a:pathLst>
              <a:path w="4968913" h="6169079">
                <a:moveTo>
                  <a:pt x="0" y="0"/>
                </a:moveTo>
                <a:lnTo>
                  <a:pt x="4968913" y="0"/>
                </a:lnTo>
                <a:lnTo>
                  <a:pt x="4968913" y="6169079"/>
                </a:lnTo>
                <a:lnTo>
                  <a:pt x="0" y="61690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/>
          <p:cNvSpPr/>
          <p:nvPr/>
        </p:nvSpPr>
        <p:spPr>
          <a:xfrm>
            <a:off x="5798214" y="6074722"/>
            <a:ext cx="2509689" cy="3074229"/>
          </a:xfrm>
          <a:custGeom>
            <a:avLst/>
            <a:gdLst/>
            <a:ahLst/>
            <a:cxnLst/>
            <a:rect l="l" t="t" r="r" b="b"/>
            <a:pathLst>
              <a:path w="2509689" h="3074229">
                <a:moveTo>
                  <a:pt x="0" y="0"/>
                </a:moveTo>
                <a:lnTo>
                  <a:pt x="2509689" y="0"/>
                </a:lnTo>
                <a:lnTo>
                  <a:pt x="2509689" y="3074229"/>
                </a:lnTo>
                <a:lnTo>
                  <a:pt x="0" y="30742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/>
          <p:nvPr/>
        </p:nvSpPr>
        <p:spPr>
          <a:xfrm>
            <a:off x="9099430" y="2122367"/>
            <a:ext cx="7063636" cy="739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65"/>
              </a:lnSpc>
            </a:pPr>
            <a:r>
              <a:rPr lang="en-US" sz="5465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আজকে</a:t>
            </a:r>
            <a:r>
              <a:rPr lang="en-US" sz="5465" b="1" dirty="0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5465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আমরা</a:t>
            </a:r>
            <a:r>
              <a:rPr lang="en-US" sz="5465" b="1" dirty="0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5465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কী</a:t>
            </a:r>
            <a:r>
              <a:rPr lang="en-US" sz="5465" b="1" dirty="0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5465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শিখলাম</a:t>
            </a:r>
            <a:r>
              <a:rPr lang="en-US" sz="5465" b="1" dirty="0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?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314331" y="3826223"/>
            <a:ext cx="4540442" cy="543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বর্ষা</a:t>
            </a:r>
            <a:r>
              <a:rPr lang="en-US" sz="3124" dirty="0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 </a:t>
            </a: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ঋতুর</a:t>
            </a:r>
            <a:r>
              <a:rPr lang="en-US" sz="3124" dirty="0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 </a:t>
            </a: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পাঠ</a:t>
            </a:r>
            <a:r>
              <a:rPr lang="en-US" sz="3124" dirty="0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 </a:t>
            </a: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শিখলাম</a:t>
            </a:r>
            <a:endParaRPr lang="en-US" sz="3124" dirty="0">
              <a:solidFill>
                <a:srgbClr val="FFFFFF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  <p:sp>
        <p:nvSpPr>
          <p:cNvPr id="40" name="Freeform 40"/>
          <p:cNvSpPr/>
          <p:nvPr/>
        </p:nvSpPr>
        <p:spPr>
          <a:xfrm>
            <a:off x="-1019345" y="591862"/>
            <a:ext cx="3525843" cy="1801385"/>
          </a:xfrm>
          <a:custGeom>
            <a:avLst/>
            <a:gdLst/>
            <a:ahLst/>
            <a:cxnLst/>
            <a:rect l="l" t="t" r="r" b="b"/>
            <a:pathLst>
              <a:path w="3525843" h="1801385">
                <a:moveTo>
                  <a:pt x="0" y="0"/>
                </a:moveTo>
                <a:lnTo>
                  <a:pt x="3525843" y="0"/>
                </a:lnTo>
                <a:lnTo>
                  <a:pt x="3525843" y="1801385"/>
                </a:lnTo>
                <a:lnTo>
                  <a:pt x="0" y="18013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1" name="Freeform 41"/>
          <p:cNvSpPr/>
          <p:nvPr/>
        </p:nvSpPr>
        <p:spPr>
          <a:xfrm>
            <a:off x="8393628" y="-342695"/>
            <a:ext cx="2285152" cy="1167505"/>
          </a:xfrm>
          <a:custGeom>
            <a:avLst/>
            <a:gdLst/>
            <a:ahLst/>
            <a:cxnLst/>
            <a:rect l="l" t="t" r="r" b="b"/>
            <a:pathLst>
              <a:path w="2285152" h="1167505">
                <a:moveTo>
                  <a:pt x="0" y="0"/>
                </a:moveTo>
                <a:lnTo>
                  <a:pt x="2285153" y="0"/>
                </a:lnTo>
                <a:lnTo>
                  <a:pt x="2285153" y="1167506"/>
                </a:lnTo>
                <a:lnTo>
                  <a:pt x="0" y="11675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A2FF40F-3B99-DAFA-2700-6E7E63E37F39}"/>
              </a:ext>
            </a:extLst>
          </p:cNvPr>
          <p:cNvGrpSpPr/>
          <p:nvPr/>
        </p:nvGrpSpPr>
        <p:grpSpPr>
          <a:xfrm>
            <a:off x="9272422" y="4762500"/>
            <a:ext cx="5891378" cy="612885"/>
            <a:chOff x="9272422" y="4762500"/>
            <a:chExt cx="5891378" cy="612885"/>
          </a:xfrm>
        </p:grpSpPr>
        <p:grpSp>
          <p:nvGrpSpPr>
            <p:cNvPr id="45" name="Group 11">
              <a:extLst>
                <a:ext uri="{FF2B5EF4-FFF2-40B4-BE49-F238E27FC236}">
                  <a16:creationId xmlns:a16="http://schemas.microsoft.com/office/drawing/2014/main" id="{5E90736F-C8CC-7CF2-A005-404728923B3C}"/>
                </a:ext>
              </a:extLst>
            </p:cNvPr>
            <p:cNvGrpSpPr/>
            <p:nvPr/>
          </p:nvGrpSpPr>
          <p:grpSpPr>
            <a:xfrm>
              <a:off x="9640273" y="4762500"/>
              <a:ext cx="5523527" cy="612600"/>
              <a:chOff x="0" y="0"/>
              <a:chExt cx="2545183" cy="282280"/>
            </a:xfrm>
          </p:grpSpPr>
          <p:sp>
            <p:nvSpPr>
              <p:cNvPr id="46" name="Freeform 12">
                <a:extLst>
                  <a:ext uri="{FF2B5EF4-FFF2-40B4-BE49-F238E27FC236}">
                    <a16:creationId xmlns:a16="http://schemas.microsoft.com/office/drawing/2014/main" id="{D41E0BA6-0D34-C7E2-8600-C014E9BE732B}"/>
                  </a:ext>
                </a:extLst>
              </p:cNvPr>
              <p:cNvSpPr/>
              <p:nvPr/>
            </p:nvSpPr>
            <p:spPr>
              <a:xfrm>
                <a:off x="0" y="0"/>
                <a:ext cx="2545183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2545183" h="282280">
                    <a:moveTo>
                      <a:pt x="71483" y="0"/>
                    </a:moveTo>
                    <a:lnTo>
                      <a:pt x="2473700" y="0"/>
                    </a:lnTo>
                    <a:cubicBezTo>
                      <a:pt x="2492659" y="0"/>
                      <a:pt x="2510841" y="7531"/>
                      <a:pt x="2524246" y="20937"/>
                    </a:cubicBezTo>
                    <a:cubicBezTo>
                      <a:pt x="2537652" y="34343"/>
                      <a:pt x="2545183" y="52524"/>
                      <a:pt x="2545183" y="71483"/>
                    </a:cubicBezTo>
                    <a:lnTo>
                      <a:pt x="2545183" y="210797"/>
                    </a:lnTo>
                    <a:cubicBezTo>
                      <a:pt x="2545183" y="250276"/>
                      <a:pt x="2513179" y="282280"/>
                      <a:pt x="2473700" y="282280"/>
                    </a:cubicBezTo>
                    <a:lnTo>
                      <a:pt x="71483" y="282280"/>
                    </a:lnTo>
                    <a:cubicBezTo>
                      <a:pt x="52524" y="282280"/>
                      <a:pt x="34343" y="274748"/>
                      <a:pt x="20937" y="261343"/>
                    </a:cubicBezTo>
                    <a:cubicBezTo>
                      <a:pt x="7531" y="247937"/>
                      <a:pt x="0" y="229755"/>
                      <a:pt x="0" y="210797"/>
                    </a:cubicBezTo>
                    <a:lnTo>
                      <a:pt x="0" y="71483"/>
                    </a:lnTo>
                    <a:cubicBezTo>
                      <a:pt x="0" y="52524"/>
                      <a:pt x="7531" y="34343"/>
                      <a:pt x="20937" y="20937"/>
                    </a:cubicBezTo>
                    <a:cubicBezTo>
                      <a:pt x="34343" y="7531"/>
                      <a:pt x="52524" y="0"/>
                      <a:pt x="71483" y="0"/>
                    </a:cubicBezTo>
                    <a:close/>
                  </a:path>
                </a:pathLst>
              </a:custGeom>
              <a:solidFill>
                <a:srgbClr val="7D9E3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TextBox 13">
                <a:extLst>
                  <a:ext uri="{FF2B5EF4-FFF2-40B4-BE49-F238E27FC236}">
                    <a16:creationId xmlns:a16="http://schemas.microsoft.com/office/drawing/2014/main" id="{8C62179E-73C0-A1DA-1AEE-DC4649AB873A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545183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F4810B7D-2714-C713-2E66-DE1183B78567}"/>
                </a:ext>
              </a:extLst>
            </p:cNvPr>
            <p:cNvGrpSpPr/>
            <p:nvPr/>
          </p:nvGrpSpPr>
          <p:grpSpPr>
            <a:xfrm>
              <a:off x="9272422" y="4762785"/>
              <a:ext cx="965081" cy="612600"/>
              <a:chOff x="9620154" y="5859116"/>
              <a:chExt cx="965081" cy="612600"/>
            </a:xfrm>
          </p:grpSpPr>
          <p:grpSp>
            <p:nvGrpSpPr>
              <p:cNvPr id="49" name="Group 14">
                <a:extLst>
                  <a:ext uri="{FF2B5EF4-FFF2-40B4-BE49-F238E27FC236}">
                    <a16:creationId xmlns:a16="http://schemas.microsoft.com/office/drawing/2014/main" id="{DC2071D3-097A-D1B5-8FE0-C605A03796DC}"/>
                  </a:ext>
                </a:extLst>
              </p:cNvPr>
              <p:cNvGrpSpPr/>
              <p:nvPr/>
            </p:nvGrpSpPr>
            <p:grpSpPr>
              <a:xfrm>
                <a:off x="9620154" y="5859116"/>
                <a:ext cx="965081" cy="612600"/>
                <a:chOff x="0" y="0"/>
                <a:chExt cx="444699" cy="282280"/>
              </a:xfrm>
            </p:grpSpPr>
            <p:sp>
              <p:nvSpPr>
                <p:cNvPr id="51" name="Freeform 15">
                  <a:extLst>
                    <a:ext uri="{FF2B5EF4-FFF2-40B4-BE49-F238E27FC236}">
                      <a16:creationId xmlns:a16="http://schemas.microsoft.com/office/drawing/2014/main" id="{DD59BE05-CF9A-0CC1-7045-F803D383D6AC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444699" cy="282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699" h="282280">
                      <a:moveTo>
                        <a:pt x="141140" y="0"/>
                      </a:moveTo>
                      <a:lnTo>
                        <a:pt x="303560" y="0"/>
                      </a:lnTo>
                      <a:cubicBezTo>
                        <a:pt x="381509" y="0"/>
                        <a:pt x="444699" y="63190"/>
                        <a:pt x="444699" y="141140"/>
                      </a:cubicBezTo>
                      <a:lnTo>
                        <a:pt x="444699" y="141140"/>
                      </a:lnTo>
                      <a:cubicBezTo>
                        <a:pt x="444699" y="178572"/>
                        <a:pt x="429829" y="214472"/>
                        <a:pt x="403360" y="240941"/>
                      </a:cubicBezTo>
                      <a:cubicBezTo>
                        <a:pt x="376892" y="267410"/>
                        <a:pt x="340992" y="282280"/>
                        <a:pt x="303560" y="282280"/>
                      </a:cubicBezTo>
                      <a:lnTo>
                        <a:pt x="141140" y="282280"/>
                      </a:lnTo>
                      <a:cubicBezTo>
                        <a:pt x="103707" y="282280"/>
                        <a:pt x="67808" y="267410"/>
                        <a:pt x="41339" y="240941"/>
                      </a:cubicBezTo>
                      <a:cubicBezTo>
                        <a:pt x="14870" y="214472"/>
                        <a:pt x="0" y="178572"/>
                        <a:pt x="0" y="141140"/>
                      </a:cubicBezTo>
                      <a:lnTo>
                        <a:pt x="0" y="141140"/>
                      </a:lnTo>
                      <a:cubicBezTo>
                        <a:pt x="0" y="103707"/>
                        <a:pt x="14870" y="67808"/>
                        <a:pt x="41339" y="41339"/>
                      </a:cubicBezTo>
                      <a:cubicBezTo>
                        <a:pt x="67808" y="14870"/>
                        <a:pt x="103707" y="0"/>
                        <a:pt x="141140" y="0"/>
                      </a:cubicBezTo>
                      <a:close/>
                    </a:path>
                  </a:pathLst>
                </a:custGeom>
                <a:solidFill>
                  <a:srgbClr val="006C56"/>
                </a:solidFill>
              </p:spPr>
              <p:txBody>
                <a:bodyPr/>
                <a:lstStyle/>
                <a:p>
                  <a:endParaRPr lang="en-US" baseline="-25000"/>
                </a:p>
              </p:txBody>
            </p:sp>
            <p:sp>
              <p:nvSpPr>
                <p:cNvPr id="52" name="TextBox 16">
                  <a:extLst>
                    <a:ext uri="{FF2B5EF4-FFF2-40B4-BE49-F238E27FC236}">
                      <a16:creationId xmlns:a16="http://schemas.microsoft.com/office/drawing/2014/main" id="{C6B81696-81A5-4657-786E-18354DDFE9CB}"/>
                    </a:ext>
                  </a:extLst>
                </p:cNvPr>
                <p:cNvSpPr txBox="1"/>
                <p:nvPr/>
              </p:nvSpPr>
              <p:spPr>
                <a:xfrm>
                  <a:off x="0" y="-38100"/>
                  <a:ext cx="444699" cy="32038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r">
                    <a:lnSpc>
                      <a:spcPts val="2659"/>
                    </a:lnSpc>
                  </a:pPr>
                  <a:endParaRPr baseline="-25000"/>
                </a:p>
              </p:txBody>
            </p:sp>
          </p:grpSp>
          <p:sp>
            <p:nvSpPr>
              <p:cNvPr id="50" name="Freeform 29">
                <a:extLst>
                  <a:ext uri="{FF2B5EF4-FFF2-40B4-BE49-F238E27FC236}">
                    <a16:creationId xmlns:a16="http://schemas.microsoft.com/office/drawing/2014/main" id="{2B8D73D5-F3CD-6235-B102-E578A55D76CD}"/>
                  </a:ext>
                </a:extLst>
              </p:cNvPr>
              <p:cNvSpPr/>
              <p:nvPr/>
            </p:nvSpPr>
            <p:spPr>
              <a:xfrm>
                <a:off x="9764639" y="6005608"/>
                <a:ext cx="676112" cy="319616"/>
              </a:xfrm>
              <a:custGeom>
                <a:avLst/>
                <a:gdLst/>
                <a:ahLst/>
                <a:cxnLst/>
                <a:rect l="l" t="t" r="r" b="b"/>
                <a:pathLst>
                  <a:path w="676112" h="319616">
                    <a:moveTo>
                      <a:pt x="0" y="0"/>
                    </a:moveTo>
                    <a:lnTo>
                      <a:pt x="676111" y="0"/>
                    </a:lnTo>
                    <a:lnTo>
                      <a:pt x="676111" y="319616"/>
                    </a:lnTo>
                    <a:lnTo>
                      <a:pt x="0" y="31961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3" name="TextBox 39">
            <a:extLst>
              <a:ext uri="{FF2B5EF4-FFF2-40B4-BE49-F238E27FC236}">
                <a16:creationId xmlns:a16="http://schemas.microsoft.com/office/drawing/2014/main" id="{1CA4388E-8F5E-8485-1552-92C2E9A37794}"/>
              </a:ext>
            </a:extLst>
          </p:cNvPr>
          <p:cNvSpPr txBox="1"/>
          <p:nvPr/>
        </p:nvSpPr>
        <p:spPr>
          <a:xfrm>
            <a:off x="10334450" y="4798913"/>
            <a:ext cx="4540442" cy="543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যুক্তবর্ণ</a:t>
            </a:r>
            <a:r>
              <a:rPr lang="en-US" sz="3124" dirty="0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 </a:t>
            </a: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শিখলাম</a:t>
            </a:r>
            <a:endParaRPr lang="en-US" sz="3124" dirty="0">
              <a:solidFill>
                <a:srgbClr val="FFFFFF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796DEED-198A-A186-772C-CF97910BB537}"/>
              </a:ext>
            </a:extLst>
          </p:cNvPr>
          <p:cNvGrpSpPr/>
          <p:nvPr/>
        </p:nvGrpSpPr>
        <p:grpSpPr>
          <a:xfrm>
            <a:off x="9296400" y="5676900"/>
            <a:ext cx="5891378" cy="612885"/>
            <a:chOff x="9296400" y="5676900"/>
            <a:chExt cx="5891378" cy="612885"/>
          </a:xfrm>
        </p:grpSpPr>
        <p:grpSp>
          <p:nvGrpSpPr>
            <p:cNvPr id="54" name="Group 11">
              <a:extLst>
                <a:ext uri="{FF2B5EF4-FFF2-40B4-BE49-F238E27FC236}">
                  <a16:creationId xmlns:a16="http://schemas.microsoft.com/office/drawing/2014/main" id="{8581DF09-A5D0-B2B8-90D0-7EED84391E2F}"/>
                </a:ext>
              </a:extLst>
            </p:cNvPr>
            <p:cNvGrpSpPr/>
            <p:nvPr/>
          </p:nvGrpSpPr>
          <p:grpSpPr>
            <a:xfrm>
              <a:off x="9664251" y="5676900"/>
              <a:ext cx="5523527" cy="612600"/>
              <a:chOff x="0" y="0"/>
              <a:chExt cx="2545183" cy="282280"/>
            </a:xfrm>
          </p:grpSpPr>
          <p:sp>
            <p:nvSpPr>
              <p:cNvPr id="55" name="Freeform 12">
                <a:extLst>
                  <a:ext uri="{FF2B5EF4-FFF2-40B4-BE49-F238E27FC236}">
                    <a16:creationId xmlns:a16="http://schemas.microsoft.com/office/drawing/2014/main" id="{13EC28B1-042C-6812-5191-9C77FDE56699}"/>
                  </a:ext>
                </a:extLst>
              </p:cNvPr>
              <p:cNvSpPr/>
              <p:nvPr/>
            </p:nvSpPr>
            <p:spPr>
              <a:xfrm>
                <a:off x="0" y="0"/>
                <a:ext cx="2545183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2545183" h="282280">
                    <a:moveTo>
                      <a:pt x="71483" y="0"/>
                    </a:moveTo>
                    <a:lnTo>
                      <a:pt x="2473700" y="0"/>
                    </a:lnTo>
                    <a:cubicBezTo>
                      <a:pt x="2492659" y="0"/>
                      <a:pt x="2510841" y="7531"/>
                      <a:pt x="2524246" y="20937"/>
                    </a:cubicBezTo>
                    <a:cubicBezTo>
                      <a:pt x="2537652" y="34343"/>
                      <a:pt x="2545183" y="52524"/>
                      <a:pt x="2545183" y="71483"/>
                    </a:cubicBezTo>
                    <a:lnTo>
                      <a:pt x="2545183" y="210797"/>
                    </a:lnTo>
                    <a:cubicBezTo>
                      <a:pt x="2545183" y="250276"/>
                      <a:pt x="2513179" y="282280"/>
                      <a:pt x="2473700" y="282280"/>
                    </a:cubicBezTo>
                    <a:lnTo>
                      <a:pt x="71483" y="282280"/>
                    </a:lnTo>
                    <a:cubicBezTo>
                      <a:pt x="52524" y="282280"/>
                      <a:pt x="34343" y="274748"/>
                      <a:pt x="20937" y="261343"/>
                    </a:cubicBezTo>
                    <a:cubicBezTo>
                      <a:pt x="7531" y="247937"/>
                      <a:pt x="0" y="229755"/>
                      <a:pt x="0" y="210797"/>
                    </a:cubicBezTo>
                    <a:lnTo>
                      <a:pt x="0" y="71483"/>
                    </a:lnTo>
                    <a:cubicBezTo>
                      <a:pt x="0" y="52524"/>
                      <a:pt x="7531" y="34343"/>
                      <a:pt x="20937" y="20937"/>
                    </a:cubicBezTo>
                    <a:cubicBezTo>
                      <a:pt x="34343" y="7531"/>
                      <a:pt x="52524" y="0"/>
                      <a:pt x="71483" y="0"/>
                    </a:cubicBezTo>
                    <a:close/>
                  </a:path>
                </a:pathLst>
              </a:custGeom>
              <a:solidFill>
                <a:srgbClr val="7D9E3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TextBox 13">
                <a:extLst>
                  <a:ext uri="{FF2B5EF4-FFF2-40B4-BE49-F238E27FC236}">
                    <a16:creationId xmlns:a16="http://schemas.microsoft.com/office/drawing/2014/main" id="{E39ED330-52F1-CFCB-C138-4D10F95D3727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545183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AE8C45AA-9D23-A510-2E69-894C33AA8D5D}"/>
                </a:ext>
              </a:extLst>
            </p:cNvPr>
            <p:cNvGrpSpPr/>
            <p:nvPr/>
          </p:nvGrpSpPr>
          <p:grpSpPr>
            <a:xfrm>
              <a:off x="9296400" y="5677185"/>
              <a:ext cx="965081" cy="612600"/>
              <a:chOff x="9620154" y="5859116"/>
              <a:chExt cx="965081" cy="612600"/>
            </a:xfrm>
          </p:grpSpPr>
          <p:grpSp>
            <p:nvGrpSpPr>
              <p:cNvPr id="58" name="Group 14">
                <a:extLst>
                  <a:ext uri="{FF2B5EF4-FFF2-40B4-BE49-F238E27FC236}">
                    <a16:creationId xmlns:a16="http://schemas.microsoft.com/office/drawing/2014/main" id="{FA42D7AD-AF63-856D-8B48-8FAC59D65C0B}"/>
                  </a:ext>
                </a:extLst>
              </p:cNvPr>
              <p:cNvGrpSpPr/>
              <p:nvPr/>
            </p:nvGrpSpPr>
            <p:grpSpPr>
              <a:xfrm>
                <a:off x="9620154" y="5859116"/>
                <a:ext cx="965081" cy="612600"/>
                <a:chOff x="0" y="0"/>
                <a:chExt cx="444699" cy="282280"/>
              </a:xfrm>
            </p:grpSpPr>
            <p:sp>
              <p:nvSpPr>
                <p:cNvPr id="60" name="Freeform 15">
                  <a:extLst>
                    <a:ext uri="{FF2B5EF4-FFF2-40B4-BE49-F238E27FC236}">
                      <a16:creationId xmlns:a16="http://schemas.microsoft.com/office/drawing/2014/main" id="{E6FBC0EC-5C82-3438-AAB2-5971F2CEE84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444699" cy="282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699" h="282280">
                      <a:moveTo>
                        <a:pt x="141140" y="0"/>
                      </a:moveTo>
                      <a:lnTo>
                        <a:pt x="303560" y="0"/>
                      </a:lnTo>
                      <a:cubicBezTo>
                        <a:pt x="381509" y="0"/>
                        <a:pt x="444699" y="63190"/>
                        <a:pt x="444699" y="141140"/>
                      </a:cubicBezTo>
                      <a:lnTo>
                        <a:pt x="444699" y="141140"/>
                      </a:lnTo>
                      <a:cubicBezTo>
                        <a:pt x="444699" y="178572"/>
                        <a:pt x="429829" y="214472"/>
                        <a:pt x="403360" y="240941"/>
                      </a:cubicBezTo>
                      <a:cubicBezTo>
                        <a:pt x="376892" y="267410"/>
                        <a:pt x="340992" y="282280"/>
                        <a:pt x="303560" y="282280"/>
                      </a:cubicBezTo>
                      <a:lnTo>
                        <a:pt x="141140" y="282280"/>
                      </a:lnTo>
                      <a:cubicBezTo>
                        <a:pt x="103707" y="282280"/>
                        <a:pt x="67808" y="267410"/>
                        <a:pt x="41339" y="240941"/>
                      </a:cubicBezTo>
                      <a:cubicBezTo>
                        <a:pt x="14870" y="214472"/>
                        <a:pt x="0" y="178572"/>
                        <a:pt x="0" y="141140"/>
                      </a:cubicBezTo>
                      <a:lnTo>
                        <a:pt x="0" y="141140"/>
                      </a:lnTo>
                      <a:cubicBezTo>
                        <a:pt x="0" y="103707"/>
                        <a:pt x="14870" y="67808"/>
                        <a:pt x="41339" y="41339"/>
                      </a:cubicBezTo>
                      <a:cubicBezTo>
                        <a:pt x="67808" y="14870"/>
                        <a:pt x="103707" y="0"/>
                        <a:pt x="141140" y="0"/>
                      </a:cubicBezTo>
                      <a:close/>
                    </a:path>
                  </a:pathLst>
                </a:custGeom>
                <a:solidFill>
                  <a:srgbClr val="006C56"/>
                </a:solidFill>
              </p:spPr>
              <p:txBody>
                <a:bodyPr/>
                <a:lstStyle/>
                <a:p>
                  <a:endParaRPr lang="en-US" baseline="-25000"/>
                </a:p>
              </p:txBody>
            </p:sp>
            <p:sp>
              <p:nvSpPr>
                <p:cNvPr id="61" name="TextBox 16">
                  <a:extLst>
                    <a:ext uri="{FF2B5EF4-FFF2-40B4-BE49-F238E27FC236}">
                      <a16:creationId xmlns:a16="http://schemas.microsoft.com/office/drawing/2014/main" id="{FB1E4214-4CB3-97A8-EC17-B93532814FEB}"/>
                    </a:ext>
                  </a:extLst>
                </p:cNvPr>
                <p:cNvSpPr txBox="1"/>
                <p:nvPr/>
              </p:nvSpPr>
              <p:spPr>
                <a:xfrm>
                  <a:off x="0" y="-38100"/>
                  <a:ext cx="444699" cy="32038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r">
                    <a:lnSpc>
                      <a:spcPts val="2659"/>
                    </a:lnSpc>
                  </a:pPr>
                  <a:endParaRPr baseline="-25000"/>
                </a:p>
              </p:txBody>
            </p:sp>
          </p:grpSp>
          <p:sp>
            <p:nvSpPr>
              <p:cNvPr id="59" name="Freeform 29">
                <a:extLst>
                  <a:ext uri="{FF2B5EF4-FFF2-40B4-BE49-F238E27FC236}">
                    <a16:creationId xmlns:a16="http://schemas.microsoft.com/office/drawing/2014/main" id="{4CC7C614-1A20-BB70-1419-BCEA9AD15126}"/>
                  </a:ext>
                </a:extLst>
              </p:cNvPr>
              <p:cNvSpPr/>
              <p:nvPr/>
            </p:nvSpPr>
            <p:spPr>
              <a:xfrm>
                <a:off x="9764639" y="6005608"/>
                <a:ext cx="676112" cy="319616"/>
              </a:xfrm>
              <a:custGeom>
                <a:avLst/>
                <a:gdLst/>
                <a:ahLst/>
                <a:cxnLst/>
                <a:rect l="l" t="t" r="r" b="b"/>
                <a:pathLst>
                  <a:path w="676112" h="319616">
                    <a:moveTo>
                      <a:pt x="0" y="0"/>
                    </a:moveTo>
                    <a:lnTo>
                      <a:pt x="676111" y="0"/>
                    </a:lnTo>
                    <a:lnTo>
                      <a:pt x="676111" y="319616"/>
                    </a:lnTo>
                    <a:lnTo>
                      <a:pt x="0" y="31961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2" name="TextBox 39">
            <a:extLst>
              <a:ext uri="{FF2B5EF4-FFF2-40B4-BE49-F238E27FC236}">
                <a16:creationId xmlns:a16="http://schemas.microsoft.com/office/drawing/2014/main" id="{B1BC7122-BA5D-5982-A3D0-E806B505C0DA}"/>
              </a:ext>
            </a:extLst>
          </p:cNvPr>
          <p:cNvSpPr txBox="1"/>
          <p:nvPr/>
        </p:nvSpPr>
        <p:spPr>
          <a:xfrm>
            <a:off x="10358428" y="5713313"/>
            <a:ext cx="4540442" cy="543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নতুন</a:t>
            </a:r>
            <a:r>
              <a:rPr lang="en-US" sz="3124" dirty="0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 </a:t>
            </a: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শব্দ</a:t>
            </a:r>
            <a:r>
              <a:rPr lang="en-US" sz="3124" dirty="0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 </a:t>
            </a: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দিয়ে</a:t>
            </a:r>
            <a:r>
              <a:rPr lang="en-US" sz="3124" dirty="0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 </a:t>
            </a: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বাক‌্য</a:t>
            </a:r>
            <a:r>
              <a:rPr lang="en-US" sz="3124" dirty="0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 </a:t>
            </a: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গঠন</a:t>
            </a:r>
            <a:endParaRPr lang="en-US" sz="3124" dirty="0">
              <a:solidFill>
                <a:srgbClr val="FFFFFF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A136CDF-A9EF-35AA-AA3F-D3D89AB3BE71}"/>
              </a:ext>
            </a:extLst>
          </p:cNvPr>
          <p:cNvGrpSpPr/>
          <p:nvPr/>
        </p:nvGrpSpPr>
        <p:grpSpPr>
          <a:xfrm>
            <a:off x="9296400" y="6664215"/>
            <a:ext cx="5891378" cy="612885"/>
            <a:chOff x="9296400" y="6664215"/>
            <a:chExt cx="5891378" cy="612885"/>
          </a:xfrm>
        </p:grpSpPr>
        <p:grpSp>
          <p:nvGrpSpPr>
            <p:cNvPr id="63" name="Group 11">
              <a:extLst>
                <a:ext uri="{FF2B5EF4-FFF2-40B4-BE49-F238E27FC236}">
                  <a16:creationId xmlns:a16="http://schemas.microsoft.com/office/drawing/2014/main" id="{47514AA8-37F3-6AF3-4E36-F5BC44F25C1F}"/>
                </a:ext>
              </a:extLst>
            </p:cNvPr>
            <p:cNvGrpSpPr/>
            <p:nvPr/>
          </p:nvGrpSpPr>
          <p:grpSpPr>
            <a:xfrm>
              <a:off x="9664251" y="6664215"/>
              <a:ext cx="5523527" cy="612600"/>
              <a:chOff x="0" y="0"/>
              <a:chExt cx="2545183" cy="282280"/>
            </a:xfrm>
          </p:grpSpPr>
          <p:sp>
            <p:nvSpPr>
              <p:cNvPr id="64" name="Freeform 12">
                <a:extLst>
                  <a:ext uri="{FF2B5EF4-FFF2-40B4-BE49-F238E27FC236}">
                    <a16:creationId xmlns:a16="http://schemas.microsoft.com/office/drawing/2014/main" id="{F29F14C1-0706-731E-4287-28BF26071CE8}"/>
                  </a:ext>
                </a:extLst>
              </p:cNvPr>
              <p:cNvSpPr/>
              <p:nvPr/>
            </p:nvSpPr>
            <p:spPr>
              <a:xfrm>
                <a:off x="0" y="0"/>
                <a:ext cx="2545183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2545183" h="282280">
                    <a:moveTo>
                      <a:pt x="71483" y="0"/>
                    </a:moveTo>
                    <a:lnTo>
                      <a:pt x="2473700" y="0"/>
                    </a:lnTo>
                    <a:cubicBezTo>
                      <a:pt x="2492659" y="0"/>
                      <a:pt x="2510841" y="7531"/>
                      <a:pt x="2524246" y="20937"/>
                    </a:cubicBezTo>
                    <a:cubicBezTo>
                      <a:pt x="2537652" y="34343"/>
                      <a:pt x="2545183" y="52524"/>
                      <a:pt x="2545183" y="71483"/>
                    </a:cubicBezTo>
                    <a:lnTo>
                      <a:pt x="2545183" y="210797"/>
                    </a:lnTo>
                    <a:cubicBezTo>
                      <a:pt x="2545183" y="250276"/>
                      <a:pt x="2513179" y="282280"/>
                      <a:pt x="2473700" y="282280"/>
                    </a:cubicBezTo>
                    <a:lnTo>
                      <a:pt x="71483" y="282280"/>
                    </a:lnTo>
                    <a:cubicBezTo>
                      <a:pt x="52524" y="282280"/>
                      <a:pt x="34343" y="274748"/>
                      <a:pt x="20937" y="261343"/>
                    </a:cubicBezTo>
                    <a:cubicBezTo>
                      <a:pt x="7531" y="247937"/>
                      <a:pt x="0" y="229755"/>
                      <a:pt x="0" y="210797"/>
                    </a:cubicBezTo>
                    <a:lnTo>
                      <a:pt x="0" y="71483"/>
                    </a:lnTo>
                    <a:cubicBezTo>
                      <a:pt x="0" y="52524"/>
                      <a:pt x="7531" y="34343"/>
                      <a:pt x="20937" y="20937"/>
                    </a:cubicBezTo>
                    <a:cubicBezTo>
                      <a:pt x="34343" y="7531"/>
                      <a:pt x="52524" y="0"/>
                      <a:pt x="71483" y="0"/>
                    </a:cubicBezTo>
                    <a:close/>
                  </a:path>
                </a:pathLst>
              </a:custGeom>
              <a:solidFill>
                <a:srgbClr val="7D9E3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TextBox 13">
                <a:extLst>
                  <a:ext uri="{FF2B5EF4-FFF2-40B4-BE49-F238E27FC236}">
                    <a16:creationId xmlns:a16="http://schemas.microsoft.com/office/drawing/2014/main" id="{767BF1AD-3EAB-A627-1B6B-527C7EDD2025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545183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87BB0399-4A84-DA48-DAD1-7F40E568E5ED}"/>
                </a:ext>
              </a:extLst>
            </p:cNvPr>
            <p:cNvGrpSpPr/>
            <p:nvPr/>
          </p:nvGrpSpPr>
          <p:grpSpPr>
            <a:xfrm>
              <a:off x="9296400" y="6664500"/>
              <a:ext cx="965081" cy="612600"/>
              <a:chOff x="9620154" y="5859116"/>
              <a:chExt cx="965081" cy="612600"/>
            </a:xfrm>
          </p:grpSpPr>
          <p:grpSp>
            <p:nvGrpSpPr>
              <p:cNvPr id="67" name="Group 14">
                <a:extLst>
                  <a:ext uri="{FF2B5EF4-FFF2-40B4-BE49-F238E27FC236}">
                    <a16:creationId xmlns:a16="http://schemas.microsoft.com/office/drawing/2014/main" id="{62BC094F-1582-017A-EC64-7F37D07AA4EB}"/>
                  </a:ext>
                </a:extLst>
              </p:cNvPr>
              <p:cNvGrpSpPr/>
              <p:nvPr/>
            </p:nvGrpSpPr>
            <p:grpSpPr>
              <a:xfrm>
                <a:off x="9620154" y="5859116"/>
                <a:ext cx="965081" cy="612600"/>
                <a:chOff x="0" y="0"/>
                <a:chExt cx="444699" cy="282280"/>
              </a:xfrm>
            </p:grpSpPr>
            <p:sp>
              <p:nvSpPr>
                <p:cNvPr id="69" name="Freeform 15">
                  <a:extLst>
                    <a:ext uri="{FF2B5EF4-FFF2-40B4-BE49-F238E27FC236}">
                      <a16:creationId xmlns:a16="http://schemas.microsoft.com/office/drawing/2014/main" id="{B064542A-0DB1-7C3C-FB0E-413CE2E44EA6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444699" cy="282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699" h="282280">
                      <a:moveTo>
                        <a:pt x="141140" y="0"/>
                      </a:moveTo>
                      <a:lnTo>
                        <a:pt x="303560" y="0"/>
                      </a:lnTo>
                      <a:cubicBezTo>
                        <a:pt x="381509" y="0"/>
                        <a:pt x="444699" y="63190"/>
                        <a:pt x="444699" y="141140"/>
                      </a:cubicBezTo>
                      <a:lnTo>
                        <a:pt x="444699" y="141140"/>
                      </a:lnTo>
                      <a:cubicBezTo>
                        <a:pt x="444699" y="178572"/>
                        <a:pt x="429829" y="214472"/>
                        <a:pt x="403360" y="240941"/>
                      </a:cubicBezTo>
                      <a:cubicBezTo>
                        <a:pt x="376892" y="267410"/>
                        <a:pt x="340992" y="282280"/>
                        <a:pt x="303560" y="282280"/>
                      </a:cubicBezTo>
                      <a:lnTo>
                        <a:pt x="141140" y="282280"/>
                      </a:lnTo>
                      <a:cubicBezTo>
                        <a:pt x="103707" y="282280"/>
                        <a:pt x="67808" y="267410"/>
                        <a:pt x="41339" y="240941"/>
                      </a:cubicBezTo>
                      <a:cubicBezTo>
                        <a:pt x="14870" y="214472"/>
                        <a:pt x="0" y="178572"/>
                        <a:pt x="0" y="141140"/>
                      </a:cubicBezTo>
                      <a:lnTo>
                        <a:pt x="0" y="141140"/>
                      </a:lnTo>
                      <a:cubicBezTo>
                        <a:pt x="0" y="103707"/>
                        <a:pt x="14870" y="67808"/>
                        <a:pt x="41339" y="41339"/>
                      </a:cubicBezTo>
                      <a:cubicBezTo>
                        <a:pt x="67808" y="14870"/>
                        <a:pt x="103707" y="0"/>
                        <a:pt x="141140" y="0"/>
                      </a:cubicBezTo>
                      <a:close/>
                    </a:path>
                  </a:pathLst>
                </a:custGeom>
                <a:solidFill>
                  <a:srgbClr val="006C56"/>
                </a:solidFill>
              </p:spPr>
              <p:txBody>
                <a:bodyPr/>
                <a:lstStyle/>
                <a:p>
                  <a:endParaRPr lang="en-US" baseline="-25000"/>
                </a:p>
              </p:txBody>
            </p:sp>
            <p:sp>
              <p:nvSpPr>
                <p:cNvPr id="70" name="TextBox 16">
                  <a:extLst>
                    <a:ext uri="{FF2B5EF4-FFF2-40B4-BE49-F238E27FC236}">
                      <a16:creationId xmlns:a16="http://schemas.microsoft.com/office/drawing/2014/main" id="{ECA0B86A-E4E5-4839-9DD4-BC97A3D35EB9}"/>
                    </a:ext>
                  </a:extLst>
                </p:cNvPr>
                <p:cNvSpPr txBox="1"/>
                <p:nvPr/>
              </p:nvSpPr>
              <p:spPr>
                <a:xfrm>
                  <a:off x="0" y="-38100"/>
                  <a:ext cx="444699" cy="32038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r">
                    <a:lnSpc>
                      <a:spcPts val="2659"/>
                    </a:lnSpc>
                  </a:pPr>
                  <a:endParaRPr baseline="-25000"/>
                </a:p>
              </p:txBody>
            </p:sp>
          </p:grpSp>
          <p:sp>
            <p:nvSpPr>
              <p:cNvPr id="68" name="Freeform 29">
                <a:extLst>
                  <a:ext uri="{FF2B5EF4-FFF2-40B4-BE49-F238E27FC236}">
                    <a16:creationId xmlns:a16="http://schemas.microsoft.com/office/drawing/2014/main" id="{D92897F7-B235-6B4D-A9F3-930C187FB797}"/>
                  </a:ext>
                </a:extLst>
              </p:cNvPr>
              <p:cNvSpPr/>
              <p:nvPr/>
            </p:nvSpPr>
            <p:spPr>
              <a:xfrm>
                <a:off x="9764639" y="6005608"/>
                <a:ext cx="676112" cy="319616"/>
              </a:xfrm>
              <a:custGeom>
                <a:avLst/>
                <a:gdLst/>
                <a:ahLst/>
                <a:cxnLst/>
                <a:rect l="l" t="t" r="r" b="b"/>
                <a:pathLst>
                  <a:path w="676112" h="319616">
                    <a:moveTo>
                      <a:pt x="0" y="0"/>
                    </a:moveTo>
                    <a:lnTo>
                      <a:pt x="676111" y="0"/>
                    </a:lnTo>
                    <a:lnTo>
                      <a:pt x="676111" y="319616"/>
                    </a:lnTo>
                    <a:lnTo>
                      <a:pt x="0" y="31961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1" name="TextBox 39">
            <a:extLst>
              <a:ext uri="{FF2B5EF4-FFF2-40B4-BE49-F238E27FC236}">
                <a16:creationId xmlns:a16="http://schemas.microsoft.com/office/drawing/2014/main" id="{C0B8E858-8E45-A254-5590-A99F1BF635C2}"/>
              </a:ext>
            </a:extLst>
          </p:cNvPr>
          <p:cNvSpPr txBox="1"/>
          <p:nvPr/>
        </p:nvSpPr>
        <p:spPr>
          <a:xfrm>
            <a:off x="10161863" y="6714547"/>
            <a:ext cx="5207616" cy="543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বিরামচিহ্ন</a:t>
            </a:r>
            <a:r>
              <a:rPr lang="en-US" sz="3124" dirty="0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 </a:t>
            </a: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ব‌্যবহার</a:t>
            </a:r>
            <a:r>
              <a:rPr lang="en-US" sz="3124" dirty="0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 </a:t>
            </a: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করে</a:t>
            </a:r>
            <a:r>
              <a:rPr lang="en-US" sz="3124" dirty="0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 </a:t>
            </a:r>
            <a:r>
              <a:rPr lang="en-US" sz="3124" dirty="0" err="1">
                <a:solidFill>
                  <a:srgbClr val="FFFFFF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লেখা</a:t>
            </a:r>
            <a:endParaRPr lang="en-US" sz="3124" dirty="0">
              <a:solidFill>
                <a:srgbClr val="FFFFFF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  <p:bldP spid="53" grpId="0"/>
      <p:bldP spid="62" grpId="0"/>
      <p:bldP spid="7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718AAA-10F5-76E9-7446-A2CA3DC83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5CFBAE1-55E0-9FD6-6CB6-FB587110833D}"/>
              </a:ext>
            </a:extLst>
          </p:cNvPr>
          <p:cNvSpPr/>
          <p:nvPr/>
        </p:nvSpPr>
        <p:spPr>
          <a:xfrm>
            <a:off x="11792958" y="858095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8"/>
                </a:lnTo>
                <a:lnTo>
                  <a:pt x="0" y="23205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191D731-250E-27A7-76FB-2EF6A0A13DB8}"/>
              </a:ext>
            </a:extLst>
          </p:cNvPr>
          <p:cNvSpPr/>
          <p:nvPr/>
        </p:nvSpPr>
        <p:spPr>
          <a:xfrm>
            <a:off x="5092055" y="-748252"/>
            <a:ext cx="2929100" cy="1496504"/>
          </a:xfrm>
          <a:custGeom>
            <a:avLst/>
            <a:gdLst/>
            <a:ahLst/>
            <a:cxnLst/>
            <a:rect l="l" t="t" r="r" b="b"/>
            <a:pathLst>
              <a:path w="2929100" h="1496504">
                <a:moveTo>
                  <a:pt x="0" y="0"/>
                </a:moveTo>
                <a:lnTo>
                  <a:pt x="2929100" y="0"/>
                </a:lnTo>
                <a:lnTo>
                  <a:pt x="2929100" y="1496504"/>
                </a:lnTo>
                <a:lnTo>
                  <a:pt x="0" y="14965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25FFB191-6813-4CC3-A740-DC6AAB0CEF11}"/>
              </a:ext>
            </a:extLst>
          </p:cNvPr>
          <p:cNvGrpSpPr/>
          <p:nvPr/>
        </p:nvGrpSpPr>
        <p:grpSpPr>
          <a:xfrm>
            <a:off x="3474769" y="615993"/>
            <a:ext cx="10487117" cy="10487117"/>
            <a:chOff x="0" y="0"/>
            <a:chExt cx="812800" cy="812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BC182FF-F7A3-FB79-9E47-02672BE9905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DE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811F3D7E-CF23-3E62-03A4-4EB836BFE5E5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A6ED5F6-4D7A-DE11-FB8C-D087A1A37854}"/>
              </a:ext>
            </a:extLst>
          </p:cNvPr>
          <p:cNvSpPr/>
          <p:nvPr/>
        </p:nvSpPr>
        <p:spPr>
          <a:xfrm>
            <a:off x="1958756" y="1795158"/>
            <a:ext cx="3133299" cy="1600831"/>
          </a:xfrm>
          <a:custGeom>
            <a:avLst/>
            <a:gdLst/>
            <a:ahLst/>
            <a:cxnLst/>
            <a:rect l="l" t="t" r="r" b="b"/>
            <a:pathLst>
              <a:path w="3133299" h="1600831">
                <a:moveTo>
                  <a:pt x="0" y="0"/>
                </a:moveTo>
                <a:lnTo>
                  <a:pt x="3133299" y="0"/>
                </a:lnTo>
                <a:lnTo>
                  <a:pt x="3133299" y="1600831"/>
                </a:lnTo>
                <a:lnTo>
                  <a:pt x="0" y="16008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2651ADE-14E6-E98B-1109-85FC7F48245C}"/>
              </a:ext>
            </a:extLst>
          </p:cNvPr>
          <p:cNvSpPr/>
          <p:nvPr/>
        </p:nvSpPr>
        <p:spPr>
          <a:xfrm>
            <a:off x="16481594" y="-410124"/>
            <a:ext cx="4316389" cy="2205282"/>
          </a:xfrm>
          <a:custGeom>
            <a:avLst/>
            <a:gdLst/>
            <a:ahLst/>
            <a:cxnLst/>
            <a:rect l="l" t="t" r="r" b="b"/>
            <a:pathLst>
              <a:path w="4316389" h="2205282">
                <a:moveTo>
                  <a:pt x="0" y="0"/>
                </a:moveTo>
                <a:lnTo>
                  <a:pt x="4316389" y="0"/>
                </a:lnTo>
                <a:lnTo>
                  <a:pt x="4316389" y="2205282"/>
                </a:lnTo>
                <a:lnTo>
                  <a:pt x="0" y="22052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78367E7-047E-48B5-1A94-10185D67EC63}"/>
              </a:ext>
            </a:extLst>
          </p:cNvPr>
          <p:cNvSpPr/>
          <p:nvPr/>
        </p:nvSpPr>
        <p:spPr>
          <a:xfrm>
            <a:off x="-3419480" y="3264915"/>
            <a:ext cx="13560821" cy="7150251"/>
          </a:xfrm>
          <a:custGeom>
            <a:avLst/>
            <a:gdLst/>
            <a:ahLst/>
            <a:cxnLst/>
            <a:rect l="l" t="t" r="r" b="b"/>
            <a:pathLst>
              <a:path w="13560821" h="7150251">
                <a:moveTo>
                  <a:pt x="0" y="0"/>
                </a:moveTo>
                <a:lnTo>
                  <a:pt x="13560821" y="0"/>
                </a:lnTo>
                <a:lnTo>
                  <a:pt x="13560821" y="7150252"/>
                </a:lnTo>
                <a:lnTo>
                  <a:pt x="0" y="71502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EF32B0F5-3C56-E01A-692E-6AB7BC9CFA7B}"/>
              </a:ext>
            </a:extLst>
          </p:cNvPr>
          <p:cNvSpPr/>
          <p:nvPr/>
        </p:nvSpPr>
        <p:spPr>
          <a:xfrm>
            <a:off x="8758855" y="3264915"/>
            <a:ext cx="13560821" cy="7150251"/>
          </a:xfrm>
          <a:custGeom>
            <a:avLst/>
            <a:gdLst/>
            <a:ahLst/>
            <a:cxnLst/>
            <a:rect l="l" t="t" r="r" b="b"/>
            <a:pathLst>
              <a:path w="13560821" h="7150251">
                <a:moveTo>
                  <a:pt x="0" y="0"/>
                </a:moveTo>
                <a:lnTo>
                  <a:pt x="13560821" y="0"/>
                </a:lnTo>
                <a:lnTo>
                  <a:pt x="13560821" y="7150252"/>
                </a:lnTo>
                <a:lnTo>
                  <a:pt x="0" y="71502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39423D5E-E297-B20D-D1B3-642AAC09DF09}"/>
              </a:ext>
            </a:extLst>
          </p:cNvPr>
          <p:cNvSpPr/>
          <p:nvPr/>
        </p:nvSpPr>
        <p:spPr>
          <a:xfrm rot="-10800000">
            <a:off x="-2161938" y="-2176522"/>
            <a:ext cx="5355195" cy="5355195"/>
          </a:xfrm>
          <a:custGeom>
            <a:avLst/>
            <a:gdLst/>
            <a:ahLst/>
            <a:cxnLst/>
            <a:rect l="l" t="t" r="r" b="b"/>
            <a:pathLst>
              <a:path w="5355195" h="5355195">
                <a:moveTo>
                  <a:pt x="0" y="0"/>
                </a:moveTo>
                <a:lnTo>
                  <a:pt x="5355195" y="0"/>
                </a:lnTo>
                <a:lnTo>
                  <a:pt x="5355195" y="5355195"/>
                </a:lnTo>
                <a:lnTo>
                  <a:pt x="0" y="53551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17E47E3B-0BCD-0EE2-F1FB-24912AC24FBF}"/>
              </a:ext>
            </a:extLst>
          </p:cNvPr>
          <p:cNvSpPr txBox="1"/>
          <p:nvPr/>
        </p:nvSpPr>
        <p:spPr>
          <a:xfrm>
            <a:off x="1528167" y="1435993"/>
            <a:ext cx="15231665" cy="2995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20"/>
              </a:lnSpc>
            </a:pPr>
            <a:r>
              <a:rPr lang="en-US" sz="8800" b="1" dirty="0" err="1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সবাইকে</a:t>
            </a:r>
            <a:r>
              <a:rPr lang="en-US" sz="8800" b="1" dirty="0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8800" b="1" dirty="0" err="1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ধন‌্যবাদ</a:t>
            </a:r>
            <a:r>
              <a:rPr lang="en-US" sz="8800" b="1" dirty="0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, </a:t>
            </a:r>
          </a:p>
          <a:p>
            <a:pPr algn="ctr"/>
            <a:r>
              <a:rPr lang="en-US" sz="8800" b="1" dirty="0" err="1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পরবর্তী</a:t>
            </a:r>
            <a:r>
              <a:rPr lang="en-US" sz="8800" b="1" dirty="0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8800" b="1" dirty="0" err="1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ক্লাসে</a:t>
            </a:r>
            <a:r>
              <a:rPr lang="en-US" sz="8800" b="1" dirty="0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8800" b="1" dirty="0" err="1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আবার</a:t>
            </a:r>
            <a:r>
              <a:rPr lang="en-US" sz="8800" b="1" dirty="0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8800" b="1" dirty="0" err="1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দেখা</a:t>
            </a:r>
            <a:r>
              <a:rPr lang="en-US" sz="8800" b="1" dirty="0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8800" b="1" dirty="0" err="1">
                <a:solidFill>
                  <a:srgbClr val="146CC7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হবে</a:t>
            </a:r>
            <a:endParaRPr lang="en-US" sz="8800" b="1" dirty="0">
              <a:solidFill>
                <a:srgbClr val="146CC7"/>
              </a:solidFill>
              <a:latin typeface="Kalpurush" panose="02000600000000000000" charset="0"/>
              <a:ea typeface="Stinger Bold"/>
              <a:cs typeface="Kalpurush" panose="02000600000000000000" charset="0"/>
              <a:sym typeface="Stinger Bold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92BB6A58-FABF-9346-159D-499B5F8D01F4}"/>
              </a:ext>
            </a:extLst>
          </p:cNvPr>
          <p:cNvSpPr/>
          <p:nvPr/>
        </p:nvSpPr>
        <p:spPr>
          <a:xfrm>
            <a:off x="16252249" y="2560039"/>
            <a:ext cx="1586700" cy="1643475"/>
          </a:xfrm>
          <a:custGeom>
            <a:avLst/>
            <a:gdLst/>
            <a:ahLst/>
            <a:cxnLst/>
            <a:rect l="l" t="t" r="r" b="b"/>
            <a:pathLst>
              <a:path w="1586700" h="1643475">
                <a:moveTo>
                  <a:pt x="0" y="0"/>
                </a:moveTo>
                <a:lnTo>
                  <a:pt x="1586700" y="0"/>
                </a:lnTo>
                <a:lnTo>
                  <a:pt x="1586700" y="1643475"/>
                </a:lnTo>
                <a:lnTo>
                  <a:pt x="0" y="1643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2B61FF19-6122-9B01-7ED6-1F791613A224}"/>
              </a:ext>
            </a:extLst>
          </p:cNvPr>
          <p:cNvSpPr/>
          <p:nvPr/>
        </p:nvSpPr>
        <p:spPr>
          <a:xfrm flipH="1">
            <a:off x="419235" y="4203514"/>
            <a:ext cx="1462996" cy="1515344"/>
          </a:xfrm>
          <a:custGeom>
            <a:avLst/>
            <a:gdLst/>
            <a:ahLst/>
            <a:cxnLst/>
            <a:rect l="l" t="t" r="r" b="b"/>
            <a:pathLst>
              <a:path w="1462996" h="1515344">
                <a:moveTo>
                  <a:pt x="1462997" y="0"/>
                </a:moveTo>
                <a:lnTo>
                  <a:pt x="0" y="0"/>
                </a:lnTo>
                <a:lnTo>
                  <a:pt x="0" y="1515344"/>
                </a:lnTo>
                <a:lnTo>
                  <a:pt x="1462997" y="1515344"/>
                </a:lnTo>
                <a:lnTo>
                  <a:pt x="14629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1A5BE307-C5A1-F7B4-0073-3BAB1936E748}"/>
              </a:ext>
            </a:extLst>
          </p:cNvPr>
          <p:cNvSpPr/>
          <p:nvPr/>
        </p:nvSpPr>
        <p:spPr>
          <a:xfrm>
            <a:off x="15269134" y="6840041"/>
            <a:ext cx="1065880" cy="1104019"/>
          </a:xfrm>
          <a:custGeom>
            <a:avLst/>
            <a:gdLst/>
            <a:ahLst/>
            <a:cxnLst/>
            <a:rect l="l" t="t" r="r" b="b"/>
            <a:pathLst>
              <a:path w="1065880" h="1104019">
                <a:moveTo>
                  <a:pt x="0" y="0"/>
                </a:moveTo>
                <a:lnTo>
                  <a:pt x="1065880" y="0"/>
                </a:lnTo>
                <a:lnTo>
                  <a:pt x="1065880" y="1104019"/>
                </a:lnTo>
                <a:lnTo>
                  <a:pt x="0" y="11040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3A70E8C-391E-2A3D-6C3B-8EC600A99B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378" y="4638190"/>
            <a:ext cx="2835474" cy="36120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882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2579535" y="-1242384"/>
            <a:ext cx="13757995" cy="13757995"/>
          </a:xfrm>
          <a:custGeom>
            <a:avLst/>
            <a:gdLst/>
            <a:ahLst/>
            <a:cxnLst/>
            <a:rect l="l" t="t" r="r" b="b"/>
            <a:pathLst>
              <a:path w="13757995" h="13757995">
                <a:moveTo>
                  <a:pt x="13757995" y="0"/>
                </a:moveTo>
                <a:lnTo>
                  <a:pt x="0" y="0"/>
                </a:lnTo>
                <a:lnTo>
                  <a:pt x="0" y="13757995"/>
                </a:lnTo>
                <a:lnTo>
                  <a:pt x="13757995" y="13757995"/>
                </a:lnTo>
                <a:lnTo>
                  <a:pt x="1375799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605896" y="-51537"/>
            <a:ext cx="6400609" cy="4806771"/>
            <a:chOff x="0" y="0"/>
            <a:chExt cx="1685757" cy="126598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85757" cy="1265981"/>
            </a:xfrm>
            <a:custGeom>
              <a:avLst/>
              <a:gdLst/>
              <a:ahLst/>
              <a:cxnLst/>
              <a:rect l="l" t="t" r="r" b="b"/>
              <a:pathLst>
                <a:path w="1685757" h="1265981">
                  <a:moveTo>
                    <a:pt x="61688" y="0"/>
                  </a:moveTo>
                  <a:lnTo>
                    <a:pt x="1624070" y="0"/>
                  </a:lnTo>
                  <a:cubicBezTo>
                    <a:pt x="1658139" y="0"/>
                    <a:pt x="1685757" y="27618"/>
                    <a:pt x="1685757" y="61688"/>
                  </a:cubicBezTo>
                  <a:lnTo>
                    <a:pt x="1685757" y="1204293"/>
                  </a:lnTo>
                  <a:cubicBezTo>
                    <a:pt x="1685757" y="1220654"/>
                    <a:pt x="1679258" y="1236344"/>
                    <a:pt x="1667689" y="1247913"/>
                  </a:cubicBezTo>
                  <a:cubicBezTo>
                    <a:pt x="1656121" y="1259482"/>
                    <a:pt x="1640430" y="1265981"/>
                    <a:pt x="1624070" y="1265981"/>
                  </a:cubicBezTo>
                  <a:lnTo>
                    <a:pt x="61688" y="1265981"/>
                  </a:lnTo>
                  <a:cubicBezTo>
                    <a:pt x="27618" y="1265981"/>
                    <a:pt x="0" y="1238362"/>
                    <a:pt x="0" y="1204293"/>
                  </a:cubicBezTo>
                  <a:lnTo>
                    <a:pt x="0" y="61688"/>
                  </a:lnTo>
                  <a:cubicBezTo>
                    <a:pt x="0" y="27618"/>
                    <a:pt x="27618" y="0"/>
                    <a:pt x="61688" y="0"/>
                  </a:cubicBezTo>
                  <a:close/>
                </a:path>
              </a:pathLst>
            </a:custGeom>
            <a:solidFill>
              <a:srgbClr val="C6E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685757" cy="13040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1992392" y="2713565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7"/>
                </a:lnTo>
                <a:lnTo>
                  <a:pt x="0" y="232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289699" y="771570"/>
            <a:ext cx="11012941" cy="11012941"/>
          </a:xfrm>
          <a:custGeom>
            <a:avLst/>
            <a:gdLst/>
            <a:ahLst/>
            <a:cxnLst/>
            <a:rect l="l" t="t" r="r" b="b"/>
            <a:pathLst>
              <a:path w="11012941" h="11012941">
                <a:moveTo>
                  <a:pt x="0" y="0"/>
                </a:moveTo>
                <a:lnTo>
                  <a:pt x="11012941" y="0"/>
                </a:lnTo>
                <a:lnTo>
                  <a:pt x="11012941" y="11012942"/>
                </a:lnTo>
                <a:lnTo>
                  <a:pt x="0" y="110129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349031" y="4353821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5" y="0"/>
                </a:lnTo>
                <a:lnTo>
                  <a:pt x="4542055" y="2320577"/>
                </a:lnTo>
                <a:lnTo>
                  <a:pt x="0" y="232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889313" y="-1655908"/>
            <a:ext cx="6482202" cy="3311816"/>
          </a:xfrm>
          <a:custGeom>
            <a:avLst/>
            <a:gdLst/>
            <a:ahLst/>
            <a:cxnLst/>
            <a:rect l="l" t="t" r="r" b="b"/>
            <a:pathLst>
              <a:path w="6482202" h="3311816">
                <a:moveTo>
                  <a:pt x="0" y="0"/>
                </a:moveTo>
                <a:lnTo>
                  <a:pt x="6482202" y="0"/>
                </a:lnTo>
                <a:lnTo>
                  <a:pt x="6482202" y="3311816"/>
                </a:lnTo>
                <a:lnTo>
                  <a:pt x="0" y="3311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2521672" y="530765"/>
            <a:ext cx="3525843" cy="1801385"/>
          </a:xfrm>
          <a:custGeom>
            <a:avLst/>
            <a:gdLst/>
            <a:ahLst/>
            <a:cxnLst/>
            <a:rect l="l" t="t" r="r" b="b"/>
            <a:pathLst>
              <a:path w="3525843" h="1801385">
                <a:moveTo>
                  <a:pt x="0" y="0"/>
                </a:moveTo>
                <a:lnTo>
                  <a:pt x="3525842" y="0"/>
                </a:lnTo>
                <a:lnTo>
                  <a:pt x="3525842" y="1801385"/>
                </a:lnTo>
                <a:lnTo>
                  <a:pt x="0" y="18013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3605896" y="2036081"/>
            <a:ext cx="9737180" cy="6867711"/>
            <a:chOff x="0" y="0"/>
            <a:chExt cx="2197710" cy="180878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97710" cy="1808780"/>
            </a:xfrm>
            <a:custGeom>
              <a:avLst/>
              <a:gdLst/>
              <a:ahLst/>
              <a:cxnLst/>
              <a:rect l="l" t="t" r="r" b="b"/>
              <a:pathLst>
                <a:path w="2197710" h="1808780">
                  <a:moveTo>
                    <a:pt x="47318" y="0"/>
                  </a:moveTo>
                  <a:lnTo>
                    <a:pt x="2150392" y="0"/>
                  </a:lnTo>
                  <a:cubicBezTo>
                    <a:pt x="2162942" y="0"/>
                    <a:pt x="2174977" y="4985"/>
                    <a:pt x="2183851" y="13859"/>
                  </a:cubicBezTo>
                  <a:cubicBezTo>
                    <a:pt x="2192725" y="22733"/>
                    <a:pt x="2197710" y="34768"/>
                    <a:pt x="2197710" y="47318"/>
                  </a:cubicBezTo>
                  <a:lnTo>
                    <a:pt x="2197710" y="1761462"/>
                  </a:lnTo>
                  <a:cubicBezTo>
                    <a:pt x="2197710" y="1787595"/>
                    <a:pt x="2176525" y="1808780"/>
                    <a:pt x="2150392" y="1808780"/>
                  </a:cubicBezTo>
                  <a:lnTo>
                    <a:pt x="47318" y="1808780"/>
                  </a:lnTo>
                  <a:cubicBezTo>
                    <a:pt x="34768" y="1808780"/>
                    <a:pt x="22733" y="1803795"/>
                    <a:pt x="13859" y="1794921"/>
                  </a:cubicBezTo>
                  <a:cubicBezTo>
                    <a:pt x="4985" y="1786047"/>
                    <a:pt x="0" y="1774012"/>
                    <a:pt x="0" y="1761462"/>
                  </a:cubicBezTo>
                  <a:lnTo>
                    <a:pt x="0" y="47318"/>
                  </a:lnTo>
                  <a:cubicBezTo>
                    <a:pt x="0" y="34768"/>
                    <a:pt x="4985" y="22733"/>
                    <a:pt x="13859" y="13859"/>
                  </a:cubicBezTo>
                  <a:cubicBezTo>
                    <a:pt x="22733" y="4985"/>
                    <a:pt x="34768" y="0"/>
                    <a:pt x="473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197710" cy="1846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299462" y="1491513"/>
            <a:ext cx="8344430" cy="1738637"/>
            <a:chOff x="0" y="0"/>
            <a:chExt cx="2197710" cy="45791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197710" cy="457913"/>
            </a:xfrm>
            <a:custGeom>
              <a:avLst/>
              <a:gdLst/>
              <a:ahLst/>
              <a:cxnLst/>
              <a:rect l="l" t="t" r="r" b="b"/>
              <a:pathLst>
                <a:path w="2197710" h="457913">
                  <a:moveTo>
                    <a:pt x="92779" y="0"/>
                  </a:moveTo>
                  <a:lnTo>
                    <a:pt x="2104930" y="0"/>
                  </a:lnTo>
                  <a:cubicBezTo>
                    <a:pt x="2129537" y="0"/>
                    <a:pt x="2153136" y="9775"/>
                    <a:pt x="2170535" y="27174"/>
                  </a:cubicBezTo>
                  <a:cubicBezTo>
                    <a:pt x="2187935" y="44574"/>
                    <a:pt x="2197710" y="68173"/>
                    <a:pt x="2197710" y="92779"/>
                  </a:cubicBezTo>
                  <a:lnTo>
                    <a:pt x="2197710" y="365133"/>
                  </a:lnTo>
                  <a:cubicBezTo>
                    <a:pt x="2197710" y="389740"/>
                    <a:pt x="2187935" y="413339"/>
                    <a:pt x="2170535" y="430738"/>
                  </a:cubicBezTo>
                  <a:cubicBezTo>
                    <a:pt x="2153136" y="448138"/>
                    <a:pt x="2129537" y="457913"/>
                    <a:pt x="2104930" y="457913"/>
                  </a:cubicBezTo>
                  <a:lnTo>
                    <a:pt x="92779" y="457913"/>
                  </a:lnTo>
                  <a:cubicBezTo>
                    <a:pt x="41539" y="457913"/>
                    <a:pt x="0" y="416374"/>
                    <a:pt x="0" y="365133"/>
                  </a:cubicBezTo>
                  <a:lnTo>
                    <a:pt x="0" y="92779"/>
                  </a:lnTo>
                  <a:cubicBezTo>
                    <a:pt x="0" y="68173"/>
                    <a:pt x="9775" y="44574"/>
                    <a:pt x="27174" y="27174"/>
                  </a:cubicBezTo>
                  <a:cubicBezTo>
                    <a:pt x="44574" y="9775"/>
                    <a:pt x="68173" y="0"/>
                    <a:pt x="92779" y="0"/>
                  </a:cubicBezTo>
                  <a:close/>
                </a:path>
              </a:pathLst>
            </a:custGeom>
            <a:solidFill>
              <a:srgbClr val="FFAE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197710" cy="4960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261967" y="3924300"/>
            <a:ext cx="8922448" cy="612600"/>
            <a:chOff x="0" y="0"/>
            <a:chExt cx="2197710" cy="2822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197710" cy="282280"/>
            </a:xfrm>
            <a:custGeom>
              <a:avLst/>
              <a:gdLst/>
              <a:ahLst/>
              <a:cxnLst/>
              <a:rect l="l" t="t" r="r" b="b"/>
              <a:pathLst>
                <a:path w="2197710" h="282280">
                  <a:moveTo>
                    <a:pt x="82785" y="0"/>
                  </a:moveTo>
                  <a:lnTo>
                    <a:pt x="2114925" y="0"/>
                  </a:lnTo>
                  <a:cubicBezTo>
                    <a:pt x="2160646" y="0"/>
                    <a:pt x="2197710" y="37064"/>
                    <a:pt x="2197710" y="82785"/>
                  </a:cubicBezTo>
                  <a:lnTo>
                    <a:pt x="2197710" y="199495"/>
                  </a:lnTo>
                  <a:cubicBezTo>
                    <a:pt x="2197710" y="245216"/>
                    <a:pt x="2160646" y="282280"/>
                    <a:pt x="2114925" y="282280"/>
                  </a:cubicBezTo>
                  <a:lnTo>
                    <a:pt x="82785" y="282280"/>
                  </a:lnTo>
                  <a:cubicBezTo>
                    <a:pt x="60829" y="282280"/>
                    <a:pt x="39772" y="273558"/>
                    <a:pt x="24247" y="258032"/>
                  </a:cubicBezTo>
                  <a:cubicBezTo>
                    <a:pt x="8722" y="242507"/>
                    <a:pt x="0" y="221451"/>
                    <a:pt x="0" y="199495"/>
                  </a:cubicBezTo>
                  <a:lnTo>
                    <a:pt x="0" y="82785"/>
                  </a:lnTo>
                  <a:cubicBezTo>
                    <a:pt x="0" y="37064"/>
                    <a:pt x="37064" y="0"/>
                    <a:pt x="82785" y="0"/>
                  </a:cubicBezTo>
                  <a:close/>
                </a:path>
              </a:pathLst>
            </a:custGeom>
            <a:solidFill>
              <a:srgbClr val="FFAE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197710" cy="320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0EB70B6-C6B5-4CEA-449E-C63A9DE8838C}"/>
              </a:ext>
            </a:extLst>
          </p:cNvPr>
          <p:cNvGrpSpPr/>
          <p:nvPr/>
        </p:nvGrpSpPr>
        <p:grpSpPr>
          <a:xfrm>
            <a:off x="3886200" y="3924585"/>
            <a:ext cx="965081" cy="612600"/>
            <a:chOff x="4038600" y="6131549"/>
            <a:chExt cx="965081" cy="612600"/>
          </a:xfrm>
        </p:grpSpPr>
        <p:grpSp>
          <p:nvGrpSpPr>
            <p:cNvPr id="20" name="Group 20"/>
            <p:cNvGrpSpPr/>
            <p:nvPr/>
          </p:nvGrpSpPr>
          <p:grpSpPr>
            <a:xfrm>
              <a:off x="4038600" y="6131549"/>
              <a:ext cx="965081" cy="612600"/>
              <a:chOff x="0" y="0"/>
              <a:chExt cx="444699" cy="28228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444699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444699" h="282280">
                    <a:moveTo>
                      <a:pt x="141140" y="0"/>
                    </a:moveTo>
                    <a:lnTo>
                      <a:pt x="303560" y="0"/>
                    </a:lnTo>
                    <a:cubicBezTo>
                      <a:pt x="381509" y="0"/>
                      <a:pt x="444699" y="63190"/>
                      <a:pt x="444699" y="141140"/>
                    </a:cubicBezTo>
                    <a:lnTo>
                      <a:pt x="444699" y="141140"/>
                    </a:lnTo>
                    <a:cubicBezTo>
                      <a:pt x="444699" y="178572"/>
                      <a:pt x="429829" y="214472"/>
                      <a:pt x="403360" y="240941"/>
                    </a:cubicBezTo>
                    <a:cubicBezTo>
                      <a:pt x="376892" y="267410"/>
                      <a:pt x="340992" y="282280"/>
                      <a:pt x="303560" y="282280"/>
                    </a:cubicBezTo>
                    <a:lnTo>
                      <a:pt x="141140" y="282280"/>
                    </a:lnTo>
                    <a:cubicBezTo>
                      <a:pt x="103707" y="282280"/>
                      <a:pt x="67808" y="267410"/>
                      <a:pt x="41339" y="240941"/>
                    </a:cubicBezTo>
                    <a:cubicBezTo>
                      <a:pt x="14870" y="214472"/>
                      <a:pt x="0" y="178572"/>
                      <a:pt x="0" y="141140"/>
                    </a:cubicBezTo>
                    <a:lnTo>
                      <a:pt x="0" y="141140"/>
                    </a:lnTo>
                    <a:cubicBezTo>
                      <a:pt x="0" y="103707"/>
                      <a:pt x="14870" y="67808"/>
                      <a:pt x="41339" y="41339"/>
                    </a:cubicBezTo>
                    <a:cubicBezTo>
                      <a:pt x="67808" y="14870"/>
                      <a:pt x="103707" y="0"/>
                      <a:pt x="141140" y="0"/>
                    </a:cubicBezTo>
                    <a:close/>
                  </a:path>
                </a:pathLst>
              </a:custGeom>
              <a:solidFill>
                <a:srgbClr val="146CC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38100"/>
                <a:ext cx="444699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5" name="Freeform 35"/>
            <p:cNvSpPr/>
            <p:nvPr/>
          </p:nvSpPr>
          <p:spPr>
            <a:xfrm>
              <a:off x="4191000" y="6278041"/>
              <a:ext cx="676112" cy="319616"/>
            </a:xfrm>
            <a:custGeom>
              <a:avLst/>
              <a:gdLst/>
              <a:ahLst/>
              <a:cxnLst/>
              <a:rect l="l" t="t" r="r" b="b"/>
              <a:pathLst>
                <a:path w="676112" h="319616">
                  <a:moveTo>
                    <a:pt x="0" y="0"/>
                  </a:moveTo>
                  <a:lnTo>
                    <a:pt x="676112" y="0"/>
                  </a:lnTo>
                  <a:lnTo>
                    <a:pt x="676112" y="319616"/>
                  </a:lnTo>
                  <a:lnTo>
                    <a:pt x="0" y="319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5166498" y="2054766"/>
            <a:ext cx="6645462" cy="805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5"/>
              </a:lnSpc>
            </a:pPr>
            <a:r>
              <a:rPr lang="en-US" sz="7200" b="1" dirty="0" err="1">
                <a:solidFill>
                  <a:srgbClr val="000000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শিখনফল</a:t>
            </a:r>
            <a:endParaRPr lang="en-US" sz="7200" b="1" dirty="0">
              <a:solidFill>
                <a:srgbClr val="000000"/>
              </a:solidFill>
              <a:latin typeface="Kalpurush" panose="02000600000000000000" charset="0"/>
              <a:ea typeface="Stinger Bold"/>
              <a:cs typeface="Kalpurush" panose="02000600000000000000" charset="0"/>
              <a:sym typeface="Stinger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4253190" y="3927661"/>
            <a:ext cx="6872010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as-IN" sz="2800" dirty="0">
                <a:solidFill>
                  <a:srgbClr val="000000"/>
                </a:solidFill>
                <a:latin typeface="Kalpurush" panose="02000600000000000000" charset="0"/>
                <a:ea typeface="Stinger"/>
                <a:cs typeface="Kalpurush" panose="02000600000000000000" charset="0"/>
                <a:sym typeface="Stinger"/>
              </a:rPr>
              <a:t>১.২.২ বাক্য শুনে শব্দ শনাক্ত করতে পারবে।</a:t>
            </a:r>
            <a:endParaRPr lang="en-US" sz="2800" dirty="0">
              <a:solidFill>
                <a:srgbClr val="000000"/>
              </a:solidFill>
              <a:latin typeface="Kalpurush" panose="02000600000000000000" charset="0"/>
              <a:ea typeface="Stinger"/>
              <a:cs typeface="Kalpurush" panose="02000600000000000000" charset="0"/>
              <a:sym typeface="Stinger"/>
            </a:endParaRPr>
          </a:p>
        </p:txBody>
      </p:sp>
      <p:sp>
        <p:nvSpPr>
          <p:cNvPr id="43" name="Freeform 43"/>
          <p:cNvSpPr/>
          <p:nvPr/>
        </p:nvSpPr>
        <p:spPr>
          <a:xfrm flipH="1">
            <a:off x="2009734" y="4121269"/>
            <a:ext cx="1462996" cy="1515344"/>
          </a:xfrm>
          <a:custGeom>
            <a:avLst/>
            <a:gdLst/>
            <a:ahLst/>
            <a:cxnLst/>
            <a:rect l="l" t="t" r="r" b="b"/>
            <a:pathLst>
              <a:path w="1462996" h="1515344">
                <a:moveTo>
                  <a:pt x="1462996" y="0"/>
                </a:moveTo>
                <a:lnTo>
                  <a:pt x="0" y="0"/>
                </a:lnTo>
                <a:lnTo>
                  <a:pt x="0" y="1515344"/>
                </a:lnTo>
                <a:lnTo>
                  <a:pt x="1462996" y="1515344"/>
                </a:lnTo>
                <a:lnTo>
                  <a:pt x="14629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Freeform 44"/>
          <p:cNvSpPr/>
          <p:nvPr/>
        </p:nvSpPr>
        <p:spPr>
          <a:xfrm flipH="1">
            <a:off x="1675352" y="472915"/>
            <a:ext cx="1065880" cy="1104019"/>
          </a:xfrm>
          <a:custGeom>
            <a:avLst/>
            <a:gdLst/>
            <a:ahLst/>
            <a:cxnLst/>
            <a:rect l="l" t="t" r="r" b="b"/>
            <a:pathLst>
              <a:path w="1065880" h="1104019">
                <a:moveTo>
                  <a:pt x="1065880" y="0"/>
                </a:moveTo>
                <a:lnTo>
                  <a:pt x="0" y="0"/>
                </a:lnTo>
                <a:lnTo>
                  <a:pt x="0" y="1104019"/>
                </a:lnTo>
                <a:lnTo>
                  <a:pt x="1065880" y="1104019"/>
                </a:lnTo>
                <a:lnTo>
                  <a:pt x="106588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45"/>
          <p:cNvSpPr/>
          <p:nvPr/>
        </p:nvSpPr>
        <p:spPr>
          <a:xfrm>
            <a:off x="16466454" y="1491513"/>
            <a:ext cx="1065880" cy="1104019"/>
          </a:xfrm>
          <a:custGeom>
            <a:avLst/>
            <a:gdLst/>
            <a:ahLst/>
            <a:cxnLst/>
            <a:rect l="l" t="t" r="r" b="b"/>
            <a:pathLst>
              <a:path w="1065880" h="1104019">
                <a:moveTo>
                  <a:pt x="0" y="0"/>
                </a:moveTo>
                <a:lnTo>
                  <a:pt x="1065880" y="0"/>
                </a:lnTo>
                <a:lnTo>
                  <a:pt x="1065880" y="1104019"/>
                </a:lnTo>
                <a:lnTo>
                  <a:pt x="0" y="11040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7" name="Group 17">
            <a:extLst>
              <a:ext uri="{FF2B5EF4-FFF2-40B4-BE49-F238E27FC236}">
                <a16:creationId xmlns:a16="http://schemas.microsoft.com/office/drawing/2014/main" id="{861DF997-101B-D101-4974-263DED8AD392}"/>
              </a:ext>
            </a:extLst>
          </p:cNvPr>
          <p:cNvGrpSpPr/>
          <p:nvPr/>
        </p:nvGrpSpPr>
        <p:grpSpPr>
          <a:xfrm>
            <a:off x="4261967" y="4762500"/>
            <a:ext cx="8922448" cy="612600"/>
            <a:chOff x="0" y="0"/>
            <a:chExt cx="2197710" cy="282280"/>
          </a:xfrm>
        </p:grpSpPr>
        <p:sp>
          <p:nvSpPr>
            <p:cNvPr id="48" name="Freeform 18">
              <a:extLst>
                <a:ext uri="{FF2B5EF4-FFF2-40B4-BE49-F238E27FC236}">
                  <a16:creationId xmlns:a16="http://schemas.microsoft.com/office/drawing/2014/main" id="{1D03FF6B-9504-EE0B-5CC2-DE69FC452F54}"/>
                </a:ext>
              </a:extLst>
            </p:cNvPr>
            <p:cNvSpPr/>
            <p:nvPr/>
          </p:nvSpPr>
          <p:spPr>
            <a:xfrm>
              <a:off x="0" y="0"/>
              <a:ext cx="2197710" cy="282280"/>
            </a:xfrm>
            <a:custGeom>
              <a:avLst/>
              <a:gdLst/>
              <a:ahLst/>
              <a:cxnLst/>
              <a:rect l="l" t="t" r="r" b="b"/>
              <a:pathLst>
                <a:path w="2197710" h="282280">
                  <a:moveTo>
                    <a:pt x="82785" y="0"/>
                  </a:moveTo>
                  <a:lnTo>
                    <a:pt x="2114925" y="0"/>
                  </a:lnTo>
                  <a:cubicBezTo>
                    <a:pt x="2160646" y="0"/>
                    <a:pt x="2197710" y="37064"/>
                    <a:pt x="2197710" y="82785"/>
                  </a:cubicBezTo>
                  <a:lnTo>
                    <a:pt x="2197710" y="199495"/>
                  </a:lnTo>
                  <a:cubicBezTo>
                    <a:pt x="2197710" y="245216"/>
                    <a:pt x="2160646" y="282280"/>
                    <a:pt x="2114925" y="282280"/>
                  </a:cubicBezTo>
                  <a:lnTo>
                    <a:pt x="82785" y="282280"/>
                  </a:lnTo>
                  <a:cubicBezTo>
                    <a:pt x="60829" y="282280"/>
                    <a:pt x="39772" y="273558"/>
                    <a:pt x="24247" y="258032"/>
                  </a:cubicBezTo>
                  <a:cubicBezTo>
                    <a:pt x="8722" y="242507"/>
                    <a:pt x="0" y="221451"/>
                    <a:pt x="0" y="199495"/>
                  </a:cubicBezTo>
                  <a:lnTo>
                    <a:pt x="0" y="82785"/>
                  </a:lnTo>
                  <a:cubicBezTo>
                    <a:pt x="0" y="37064"/>
                    <a:pt x="37064" y="0"/>
                    <a:pt x="82785" y="0"/>
                  </a:cubicBezTo>
                  <a:close/>
                </a:path>
              </a:pathLst>
            </a:custGeom>
            <a:solidFill>
              <a:srgbClr val="FFAE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19">
              <a:extLst>
                <a:ext uri="{FF2B5EF4-FFF2-40B4-BE49-F238E27FC236}">
                  <a16:creationId xmlns:a16="http://schemas.microsoft.com/office/drawing/2014/main" id="{A96B9CBC-1D81-DB3E-FCF7-AD5B3D49D971}"/>
                </a:ext>
              </a:extLst>
            </p:cNvPr>
            <p:cNvSpPr txBox="1"/>
            <p:nvPr/>
          </p:nvSpPr>
          <p:spPr>
            <a:xfrm>
              <a:off x="0" y="-38100"/>
              <a:ext cx="2197710" cy="320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202B8A3-FC4A-80CE-54C7-4B11371D9CEA}"/>
              </a:ext>
            </a:extLst>
          </p:cNvPr>
          <p:cNvGrpSpPr/>
          <p:nvPr/>
        </p:nvGrpSpPr>
        <p:grpSpPr>
          <a:xfrm>
            <a:off x="3886200" y="4762785"/>
            <a:ext cx="965081" cy="612600"/>
            <a:chOff x="4038600" y="6131549"/>
            <a:chExt cx="965081" cy="612600"/>
          </a:xfrm>
        </p:grpSpPr>
        <p:grpSp>
          <p:nvGrpSpPr>
            <p:cNvPr id="51" name="Group 20">
              <a:extLst>
                <a:ext uri="{FF2B5EF4-FFF2-40B4-BE49-F238E27FC236}">
                  <a16:creationId xmlns:a16="http://schemas.microsoft.com/office/drawing/2014/main" id="{7CFBA1DA-9147-AB8F-8DEF-A5CA49984AA3}"/>
                </a:ext>
              </a:extLst>
            </p:cNvPr>
            <p:cNvGrpSpPr/>
            <p:nvPr/>
          </p:nvGrpSpPr>
          <p:grpSpPr>
            <a:xfrm>
              <a:off x="4038600" y="6131549"/>
              <a:ext cx="965081" cy="612600"/>
              <a:chOff x="0" y="0"/>
              <a:chExt cx="444699" cy="282280"/>
            </a:xfrm>
          </p:grpSpPr>
          <p:sp>
            <p:nvSpPr>
              <p:cNvPr id="53" name="Freeform 21">
                <a:extLst>
                  <a:ext uri="{FF2B5EF4-FFF2-40B4-BE49-F238E27FC236}">
                    <a16:creationId xmlns:a16="http://schemas.microsoft.com/office/drawing/2014/main" id="{5A85AB2A-3D5A-D65C-EF3B-44CAACBE93CF}"/>
                  </a:ext>
                </a:extLst>
              </p:cNvPr>
              <p:cNvSpPr/>
              <p:nvPr/>
            </p:nvSpPr>
            <p:spPr>
              <a:xfrm>
                <a:off x="0" y="0"/>
                <a:ext cx="444699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444699" h="282280">
                    <a:moveTo>
                      <a:pt x="141140" y="0"/>
                    </a:moveTo>
                    <a:lnTo>
                      <a:pt x="303560" y="0"/>
                    </a:lnTo>
                    <a:cubicBezTo>
                      <a:pt x="381509" y="0"/>
                      <a:pt x="444699" y="63190"/>
                      <a:pt x="444699" y="141140"/>
                    </a:cubicBezTo>
                    <a:lnTo>
                      <a:pt x="444699" y="141140"/>
                    </a:lnTo>
                    <a:cubicBezTo>
                      <a:pt x="444699" y="178572"/>
                      <a:pt x="429829" y="214472"/>
                      <a:pt x="403360" y="240941"/>
                    </a:cubicBezTo>
                    <a:cubicBezTo>
                      <a:pt x="376892" y="267410"/>
                      <a:pt x="340992" y="282280"/>
                      <a:pt x="303560" y="282280"/>
                    </a:cubicBezTo>
                    <a:lnTo>
                      <a:pt x="141140" y="282280"/>
                    </a:lnTo>
                    <a:cubicBezTo>
                      <a:pt x="103707" y="282280"/>
                      <a:pt x="67808" y="267410"/>
                      <a:pt x="41339" y="240941"/>
                    </a:cubicBezTo>
                    <a:cubicBezTo>
                      <a:pt x="14870" y="214472"/>
                      <a:pt x="0" y="178572"/>
                      <a:pt x="0" y="141140"/>
                    </a:cubicBezTo>
                    <a:lnTo>
                      <a:pt x="0" y="141140"/>
                    </a:lnTo>
                    <a:cubicBezTo>
                      <a:pt x="0" y="103707"/>
                      <a:pt x="14870" y="67808"/>
                      <a:pt x="41339" y="41339"/>
                    </a:cubicBezTo>
                    <a:cubicBezTo>
                      <a:pt x="67808" y="14870"/>
                      <a:pt x="103707" y="0"/>
                      <a:pt x="141140" y="0"/>
                    </a:cubicBezTo>
                    <a:close/>
                  </a:path>
                </a:pathLst>
              </a:custGeom>
              <a:solidFill>
                <a:srgbClr val="146CC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TextBox 22">
                <a:extLst>
                  <a:ext uri="{FF2B5EF4-FFF2-40B4-BE49-F238E27FC236}">
                    <a16:creationId xmlns:a16="http://schemas.microsoft.com/office/drawing/2014/main" id="{775BCB59-C091-B45B-E5C2-15DA737ED492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44699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2" name="Freeform 35">
              <a:extLst>
                <a:ext uri="{FF2B5EF4-FFF2-40B4-BE49-F238E27FC236}">
                  <a16:creationId xmlns:a16="http://schemas.microsoft.com/office/drawing/2014/main" id="{5D9B9CFA-6F44-B754-1D66-E5CF90CB9640}"/>
                </a:ext>
              </a:extLst>
            </p:cNvPr>
            <p:cNvSpPr/>
            <p:nvPr/>
          </p:nvSpPr>
          <p:spPr>
            <a:xfrm>
              <a:off x="4191000" y="6278041"/>
              <a:ext cx="676112" cy="319616"/>
            </a:xfrm>
            <a:custGeom>
              <a:avLst/>
              <a:gdLst/>
              <a:ahLst/>
              <a:cxnLst/>
              <a:rect l="l" t="t" r="r" b="b"/>
              <a:pathLst>
                <a:path w="676112" h="319616">
                  <a:moveTo>
                    <a:pt x="0" y="0"/>
                  </a:moveTo>
                  <a:lnTo>
                    <a:pt x="676112" y="0"/>
                  </a:lnTo>
                  <a:lnTo>
                    <a:pt x="676112" y="319616"/>
                  </a:lnTo>
                  <a:lnTo>
                    <a:pt x="0" y="319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5" name="TextBox 40">
            <a:extLst>
              <a:ext uri="{FF2B5EF4-FFF2-40B4-BE49-F238E27FC236}">
                <a16:creationId xmlns:a16="http://schemas.microsoft.com/office/drawing/2014/main" id="{1129B4AE-5319-C1FE-2D88-CF4DB4B55951}"/>
              </a:ext>
            </a:extLst>
          </p:cNvPr>
          <p:cNvSpPr txBox="1"/>
          <p:nvPr/>
        </p:nvSpPr>
        <p:spPr>
          <a:xfrm>
            <a:off x="4876800" y="4765861"/>
            <a:ext cx="7010400" cy="543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as-IN" sz="2800" dirty="0">
                <a:solidFill>
                  <a:srgbClr val="000000"/>
                </a:solidFill>
                <a:latin typeface="Kalpurush" panose="02000600000000000000" charset="0"/>
                <a:ea typeface="Stinger"/>
                <a:cs typeface="Kalpurush" panose="02000600000000000000" charset="0"/>
                <a:sym typeface="Stinger"/>
              </a:rPr>
              <a:t>৭.১.১ ছবি বা চিত্র দেখে স্পষ্টভাবে বর্ণনা করতে পারবে।</a:t>
            </a:r>
          </a:p>
        </p:txBody>
      </p:sp>
      <p:grpSp>
        <p:nvGrpSpPr>
          <p:cNvPr id="56" name="Group 17">
            <a:extLst>
              <a:ext uri="{FF2B5EF4-FFF2-40B4-BE49-F238E27FC236}">
                <a16:creationId xmlns:a16="http://schemas.microsoft.com/office/drawing/2014/main" id="{A6CF74D1-BC74-B7C6-0F48-4EC23539826B}"/>
              </a:ext>
            </a:extLst>
          </p:cNvPr>
          <p:cNvGrpSpPr/>
          <p:nvPr/>
        </p:nvGrpSpPr>
        <p:grpSpPr>
          <a:xfrm>
            <a:off x="4261966" y="5600700"/>
            <a:ext cx="8922449" cy="612600"/>
            <a:chOff x="0" y="0"/>
            <a:chExt cx="2197710" cy="282280"/>
          </a:xfrm>
        </p:grpSpPr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11EF1549-6CE2-7AF5-7A9A-8E48645D9A42}"/>
                </a:ext>
              </a:extLst>
            </p:cNvPr>
            <p:cNvSpPr/>
            <p:nvPr/>
          </p:nvSpPr>
          <p:spPr>
            <a:xfrm>
              <a:off x="0" y="0"/>
              <a:ext cx="2197710" cy="282280"/>
            </a:xfrm>
            <a:custGeom>
              <a:avLst/>
              <a:gdLst/>
              <a:ahLst/>
              <a:cxnLst/>
              <a:rect l="l" t="t" r="r" b="b"/>
              <a:pathLst>
                <a:path w="2197710" h="282280">
                  <a:moveTo>
                    <a:pt x="82785" y="0"/>
                  </a:moveTo>
                  <a:lnTo>
                    <a:pt x="2114925" y="0"/>
                  </a:lnTo>
                  <a:cubicBezTo>
                    <a:pt x="2160646" y="0"/>
                    <a:pt x="2197710" y="37064"/>
                    <a:pt x="2197710" y="82785"/>
                  </a:cubicBezTo>
                  <a:lnTo>
                    <a:pt x="2197710" y="199495"/>
                  </a:lnTo>
                  <a:cubicBezTo>
                    <a:pt x="2197710" y="245216"/>
                    <a:pt x="2160646" y="282280"/>
                    <a:pt x="2114925" y="282280"/>
                  </a:cubicBezTo>
                  <a:lnTo>
                    <a:pt x="82785" y="282280"/>
                  </a:lnTo>
                  <a:cubicBezTo>
                    <a:pt x="60829" y="282280"/>
                    <a:pt x="39772" y="273558"/>
                    <a:pt x="24247" y="258032"/>
                  </a:cubicBezTo>
                  <a:cubicBezTo>
                    <a:pt x="8722" y="242507"/>
                    <a:pt x="0" y="221451"/>
                    <a:pt x="0" y="199495"/>
                  </a:cubicBezTo>
                  <a:lnTo>
                    <a:pt x="0" y="82785"/>
                  </a:lnTo>
                  <a:cubicBezTo>
                    <a:pt x="0" y="37064"/>
                    <a:pt x="37064" y="0"/>
                    <a:pt x="82785" y="0"/>
                  </a:cubicBezTo>
                  <a:close/>
                </a:path>
              </a:pathLst>
            </a:custGeom>
            <a:solidFill>
              <a:srgbClr val="FFAE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Box 19">
              <a:extLst>
                <a:ext uri="{FF2B5EF4-FFF2-40B4-BE49-F238E27FC236}">
                  <a16:creationId xmlns:a16="http://schemas.microsoft.com/office/drawing/2014/main" id="{CFB40400-EA17-EBFD-AF61-D6E217ACD8D9}"/>
                </a:ext>
              </a:extLst>
            </p:cNvPr>
            <p:cNvSpPr txBox="1"/>
            <p:nvPr/>
          </p:nvSpPr>
          <p:spPr>
            <a:xfrm>
              <a:off x="0" y="-38100"/>
              <a:ext cx="2197710" cy="320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C1C7EB6-8696-5C96-365D-D0F12887C786}"/>
              </a:ext>
            </a:extLst>
          </p:cNvPr>
          <p:cNvGrpSpPr/>
          <p:nvPr/>
        </p:nvGrpSpPr>
        <p:grpSpPr>
          <a:xfrm>
            <a:off x="3886200" y="5600985"/>
            <a:ext cx="965081" cy="612600"/>
            <a:chOff x="4038600" y="6131549"/>
            <a:chExt cx="965081" cy="612600"/>
          </a:xfrm>
        </p:grpSpPr>
        <p:grpSp>
          <p:nvGrpSpPr>
            <p:cNvPr id="60" name="Group 20">
              <a:extLst>
                <a:ext uri="{FF2B5EF4-FFF2-40B4-BE49-F238E27FC236}">
                  <a16:creationId xmlns:a16="http://schemas.microsoft.com/office/drawing/2014/main" id="{CF699C29-D2AE-7431-0278-CD6BB2E43A0E}"/>
                </a:ext>
              </a:extLst>
            </p:cNvPr>
            <p:cNvGrpSpPr/>
            <p:nvPr/>
          </p:nvGrpSpPr>
          <p:grpSpPr>
            <a:xfrm>
              <a:off x="4038600" y="6131549"/>
              <a:ext cx="965081" cy="612600"/>
              <a:chOff x="0" y="0"/>
              <a:chExt cx="444699" cy="282280"/>
            </a:xfrm>
          </p:grpSpPr>
          <p:sp>
            <p:nvSpPr>
              <p:cNvPr id="62" name="Freeform 21">
                <a:extLst>
                  <a:ext uri="{FF2B5EF4-FFF2-40B4-BE49-F238E27FC236}">
                    <a16:creationId xmlns:a16="http://schemas.microsoft.com/office/drawing/2014/main" id="{323C152D-2D49-D3D5-4370-785EB8B508C5}"/>
                  </a:ext>
                </a:extLst>
              </p:cNvPr>
              <p:cNvSpPr/>
              <p:nvPr/>
            </p:nvSpPr>
            <p:spPr>
              <a:xfrm>
                <a:off x="0" y="0"/>
                <a:ext cx="444699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444699" h="282280">
                    <a:moveTo>
                      <a:pt x="141140" y="0"/>
                    </a:moveTo>
                    <a:lnTo>
                      <a:pt x="303560" y="0"/>
                    </a:lnTo>
                    <a:cubicBezTo>
                      <a:pt x="381509" y="0"/>
                      <a:pt x="444699" y="63190"/>
                      <a:pt x="444699" y="141140"/>
                    </a:cubicBezTo>
                    <a:lnTo>
                      <a:pt x="444699" y="141140"/>
                    </a:lnTo>
                    <a:cubicBezTo>
                      <a:pt x="444699" y="178572"/>
                      <a:pt x="429829" y="214472"/>
                      <a:pt x="403360" y="240941"/>
                    </a:cubicBezTo>
                    <a:cubicBezTo>
                      <a:pt x="376892" y="267410"/>
                      <a:pt x="340992" y="282280"/>
                      <a:pt x="303560" y="282280"/>
                    </a:cubicBezTo>
                    <a:lnTo>
                      <a:pt x="141140" y="282280"/>
                    </a:lnTo>
                    <a:cubicBezTo>
                      <a:pt x="103707" y="282280"/>
                      <a:pt x="67808" y="267410"/>
                      <a:pt x="41339" y="240941"/>
                    </a:cubicBezTo>
                    <a:cubicBezTo>
                      <a:pt x="14870" y="214472"/>
                      <a:pt x="0" y="178572"/>
                      <a:pt x="0" y="141140"/>
                    </a:cubicBezTo>
                    <a:lnTo>
                      <a:pt x="0" y="141140"/>
                    </a:lnTo>
                    <a:cubicBezTo>
                      <a:pt x="0" y="103707"/>
                      <a:pt x="14870" y="67808"/>
                      <a:pt x="41339" y="41339"/>
                    </a:cubicBezTo>
                    <a:cubicBezTo>
                      <a:pt x="67808" y="14870"/>
                      <a:pt x="103707" y="0"/>
                      <a:pt x="141140" y="0"/>
                    </a:cubicBezTo>
                    <a:close/>
                  </a:path>
                </a:pathLst>
              </a:custGeom>
              <a:solidFill>
                <a:srgbClr val="146CC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TextBox 22">
                <a:extLst>
                  <a:ext uri="{FF2B5EF4-FFF2-40B4-BE49-F238E27FC236}">
                    <a16:creationId xmlns:a16="http://schemas.microsoft.com/office/drawing/2014/main" id="{F42CF6B7-C464-270E-5EDD-DD5478FF746A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44699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61" name="Freeform 35">
              <a:extLst>
                <a:ext uri="{FF2B5EF4-FFF2-40B4-BE49-F238E27FC236}">
                  <a16:creationId xmlns:a16="http://schemas.microsoft.com/office/drawing/2014/main" id="{95CCE2AC-C07B-E130-4610-7FA263290844}"/>
                </a:ext>
              </a:extLst>
            </p:cNvPr>
            <p:cNvSpPr/>
            <p:nvPr/>
          </p:nvSpPr>
          <p:spPr>
            <a:xfrm>
              <a:off x="4191000" y="6278041"/>
              <a:ext cx="676112" cy="319616"/>
            </a:xfrm>
            <a:custGeom>
              <a:avLst/>
              <a:gdLst/>
              <a:ahLst/>
              <a:cxnLst/>
              <a:rect l="l" t="t" r="r" b="b"/>
              <a:pathLst>
                <a:path w="676112" h="319616">
                  <a:moveTo>
                    <a:pt x="0" y="0"/>
                  </a:moveTo>
                  <a:lnTo>
                    <a:pt x="676112" y="0"/>
                  </a:lnTo>
                  <a:lnTo>
                    <a:pt x="676112" y="319616"/>
                  </a:lnTo>
                  <a:lnTo>
                    <a:pt x="0" y="319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" name="TextBox 40">
            <a:extLst>
              <a:ext uri="{FF2B5EF4-FFF2-40B4-BE49-F238E27FC236}">
                <a16:creationId xmlns:a16="http://schemas.microsoft.com/office/drawing/2014/main" id="{3ACA98A1-CA97-835F-4CAE-54F363D84009}"/>
              </a:ext>
            </a:extLst>
          </p:cNvPr>
          <p:cNvSpPr txBox="1"/>
          <p:nvPr/>
        </p:nvSpPr>
        <p:spPr>
          <a:xfrm>
            <a:off x="4876800" y="5604061"/>
            <a:ext cx="7931080" cy="530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as-IN" sz="2800" dirty="0">
                <a:solidFill>
                  <a:srgbClr val="000000"/>
                </a:solidFill>
                <a:latin typeface="Kalpurush" panose="02000600000000000000" charset="0"/>
                <a:ea typeface="Stinger"/>
                <a:cs typeface="Kalpurush" panose="02000600000000000000" charset="0"/>
                <a:sym typeface="Stinger"/>
              </a:rPr>
              <a:t>১১.১.২ বর্ণনামূলক রচনা পড়ে সহজ প্রশ্নের উত্তর দিতে পারবে।</a:t>
            </a:r>
          </a:p>
        </p:txBody>
      </p:sp>
      <p:grpSp>
        <p:nvGrpSpPr>
          <p:cNvPr id="65" name="Group 17">
            <a:extLst>
              <a:ext uri="{FF2B5EF4-FFF2-40B4-BE49-F238E27FC236}">
                <a16:creationId xmlns:a16="http://schemas.microsoft.com/office/drawing/2014/main" id="{9B2360B6-2C47-27DF-E7A2-E123EDCBCDA2}"/>
              </a:ext>
            </a:extLst>
          </p:cNvPr>
          <p:cNvGrpSpPr/>
          <p:nvPr/>
        </p:nvGrpSpPr>
        <p:grpSpPr>
          <a:xfrm>
            <a:off x="4261966" y="6435615"/>
            <a:ext cx="8922449" cy="612600"/>
            <a:chOff x="0" y="0"/>
            <a:chExt cx="2197710" cy="282280"/>
          </a:xfrm>
        </p:grpSpPr>
        <p:sp>
          <p:nvSpPr>
            <p:cNvPr id="66" name="Freeform 18">
              <a:extLst>
                <a:ext uri="{FF2B5EF4-FFF2-40B4-BE49-F238E27FC236}">
                  <a16:creationId xmlns:a16="http://schemas.microsoft.com/office/drawing/2014/main" id="{5B34A835-B39E-1524-D0E2-F3E1A9A57BB0}"/>
                </a:ext>
              </a:extLst>
            </p:cNvPr>
            <p:cNvSpPr/>
            <p:nvPr/>
          </p:nvSpPr>
          <p:spPr>
            <a:xfrm>
              <a:off x="0" y="0"/>
              <a:ext cx="2197710" cy="282280"/>
            </a:xfrm>
            <a:custGeom>
              <a:avLst/>
              <a:gdLst/>
              <a:ahLst/>
              <a:cxnLst/>
              <a:rect l="l" t="t" r="r" b="b"/>
              <a:pathLst>
                <a:path w="2197710" h="282280">
                  <a:moveTo>
                    <a:pt x="82785" y="0"/>
                  </a:moveTo>
                  <a:lnTo>
                    <a:pt x="2114925" y="0"/>
                  </a:lnTo>
                  <a:cubicBezTo>
                    <a:pt x="2160646" y="0"/>
                    <a:pt x="2197710" y="37064"/>
                    <a:pt x="2197710" y="82785"/>
                  </a:cubicBezTo>
                  <a:lnTo>
                    <a:pt x="2197710" y="199495"/>
                  </a:lnTo>
                  <a:cubicBezTo>
                    <a:pt x="2197710" y="245216"/>
                    <a:pt x="2160646" y="282280"/>
                    <a:pt x="2114925" y="282280"/>
                  </a:cubicBezTo>
                  <a:lnTo>
                    <a:pt x="82785" y="282280"/>
                  </a:lnTo>
                  <a:cubicBezTo>
                    <a:pt x="60829" y="282280"/>
                    <a:pt x="39772" y="273558"/>
                    <a:pt x="24247" y="258032"/>
                  </a:cubicBezTo>
                  <a:cubicBezTo>
                    <a:pt x="8722" y="242507"/>
                    <a:pt x="0" y="221451"/>
                    <a:pt x="0" y="199495"/>
                  </a:cubicBezTo>
                  <a:lnTo>
                    <a:pt x="0" y="82785"/>
                  </a:lnTo>
                  <a:cubicBezTo>
                    <a:pt x="0" y="37064"/>
                    <a:pt x="37064" y="0"/>
                    <a:pt x="82785" y="0"/>
                  </a:cubicBezTo>
                  <a:close/>
                </a:path>
              </a:pathLst>
            </a:custGeom>
            <a:solidFill>
              <a:srgbClr val="FFAE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TextBox 19">
              <a:extLst>
                <a:ext uri="{FF2B5EF4-FFF2-40B4-BE49-F238E27FC236}">
                  <a16:creationId xmlns:a16="http://schemas.microsoft.com/office/drawing/2014/main" id="{DA0FDDD9-70B0-D63B-5403-BE6004EB57AE}"/>
                </a:ext>
              </a:extLst>
            </p:cNvPr>
            <p:cNvSpPr txBox="1"/>
            <p:nvPr/>
          </p:nvSpPr>
          <p:spPr>
            <a:xfrm>
              <a:off x="0" y="-38100"/>
              <a:ext cx="2197710" cy="320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DFF6B80-9B4B-16FC-369E-FC98F0FA657F}"/>
              </a:ext>
            </a:extLst>
          </p:cNvPr>
          <p:cNvGrpSpPr/>
          <p:nvPr/>
        </p:nvGrpSpPr>
        <p:grpSpPr>
          <a:xfrm>
            <a:off x="3886200" y="6435900"/>
            <a:ext cx="965081" cy="612600"/>
            <a:chOff x="4038600" y="6131549"/>
            <a:chExt cx="965081" cy="612600"/>
          </a:xfrm>
        </p:grpSpPr>
        <p:grpSp>
          <p:nvGrpSpPr>
            <p:cNvPr id="69" name="Group 20">
              <a:extLst>
                <a:ext uri="{FF2B5EF4-FFF2-40B4-BE49-F238E27FC236}">
                  <a16:creationId xmlns:a16="http://schemas.microsoft.com/office/drawing/2014/main" id="{B0674D12-706A-8CB4-D769-F65BDC04F7D0}"/>
                </a:ext>
              </a:extLst>
            </p:cNvPr>
            <p:cNvGrpSpPr/>
            <p:nvPr/>
          </p:nvGrpSpPr>
          <p:grpSpPr>
            <a:xfrm>
              <a:off x="4038600" y="6131549"/>
              <a:ext cx="965081" cy="612600"/>
              <a:chOff x="0" y="0"/>
              <a:chExt cx="444699" cy="282280"/>
            </a:xfrm>
          </p:grpSpPr>
          <p:sp>
            <p:nvSpPr>
              <p:cNvPr id="71" name="Freeform 21">
                <a:extLst>
                  <a:ext uri="{FF2B5EF4-FFF2-40B4-BE49-F238E27FC236}">
                    <a16:creationId xmlns:a16="http://schemas.microsoft.com/office/drawing/2014/main" id="{C34486A6-B5E1-73FB-2A89-AC38CA444A90}"/>
                  </a:ext>
                </a:extLst>
              </p:cNvPr>
              <p:cNvSpPr/>
              <p:nvPr/>
            </p:nvSpPr>
            <p:spPr>
              <a:xfrm>
                <a:off x="0" y="0"/>
                <a:ext cx="444699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444699" h="282280">
                    <a:moveTo>
                      <a:pt x="141140" y="0"/>
                    </a:moveTo>
                    <a:lnTo>
                      <a:pt x="303560" y="0"/>
                    </a:lnTo>
                    <a:cubicBezTo>
                      <a:pt x="381509" y="0"/>
                      <a:pt x="444699" y="63190"/>
                      <a:pt x="444699" y="141140"/>
                    </a:cubicBezTo>
                    <a:lnTo>
                      <a:pt x="444699" y="141140"/>
                    </a:lnTo>
                    <a:cubicBezTo>
                      <a:pt x="444699" y="178572"/>
                      <a:pt x="429829" y="214472"/>
                      <a:pt x="403360" y="240941"/>
                    </a:cubicBezTo>
                    <a:cubicBezTo>
                      <a:pt x="376892" y="267410"/>
                      <a:pt x="340992" y="282280"/>
                      <a:pt x="303560" y="282280"/>
                    </a:cubicBezTo>
                    <a:lnTo>
                      <a:pt x="141140" y="282280"/>
                    </a:lnTo>
                    <a:cubicBezTo>
                      <a:pt x="103707" y="282280"/>
                      <a:pt x="67808" y="267410"/>
                      <a:pt x="41339" y="240941"/>
                    </a:cubicBezTo>
                    <a:cubicBezTo>
                      <a:pt x="14870" y="214472"/>
                      <a:pt x="0" y="178572"/>
                      <a:pt x="0" y="141140"/>
                    </a:cubicBezTo>
                    <a:lnTo>
                      <a:pt x="0" y="141140"/>
                    </a:lnTo>
                    <a:cubicBezTo>
                      <a:pt x="0" y="103707"/>
                      <a:pt x="14870" y="67808"/>
                      <a:pt x="41339" y="41339"/>
                    </a:cubicBezTo>
                    <a:cubicBezTo>
                      <a:pt x="67808" y="14870"/>
                      <a:pt x="103707" y="0"/>
                      <a:pt x="141140" y="0"/>
                    </a:cubicBezTo>
                    <a:close/>
                  </a:path>
                </a:pathLst>
              </a:custGeom>
              <a:solidFill>
                <a:srgbClr val="146CC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TextBox 22">
                <a:extLst>
                  <a:ext uri="{FF2B5EF4-FFF2-40B4-BE49-F238E27FC236}">
                    <a16:creationId xmlns:a16="http://schemas.microsoft.com/office/drawing/2014/main" id="{8DC1CAF8-B72F-3633-03B7-2760C76EF058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44699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70" name="Freeform 35">
              <a:extLst>
                <a:ext uri="{FF2B5EF4-FFF2-40B4-BE49-F238E27FC236}">
                  <a16:creationId xmlns:a16="http://schemas.microsoft.com/office/drawing/2014/main" id="{8049D70C-DE9F-746A-7C13-0141DDA60265}"/>
                </a:ext>
              </a:extLst>
            </p:cNvPr>
            <p:cNvSpPr/>
            <p:nvPr/>
          </p:nvSpPr>
          <p:spPr>
            <a:xfrm>
              <a:off x="4191000" y="6278041"/>
              <a:ext cx="676112" cy="319616"/>
            </a:xfrm>
            <a:custGeom>
              <a:avLst/>
              <a:gdLst/>
              <a:ahLst/>
              <a:cxnLst/>
              <a:rect l="l" t="t" r="r" b="b"/>
              <a:pathLst>
                <a:path w="676112" h="319616">
                  <a:moveTo>
                    <a:pt x="0" y="0"/>
                  </a:moveTo>
                  <a:lnTo>
                    <a:pt x="676112" y="0"/>
                  </a:lnTo>
                  <a:lnTo>
                    <a:pt x="676112" y="319616"/>
                  </a:lnTo>
                  <a:lnTo>
                    <a:pt x="0" y="319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" name="TextBox 40">
            <a:extLst>
              <a:ext uri="{FF2B5EF4-FFF2-40B4-BE49-F238E27FC236}">
                <a16:creationId xmlns:a16="http://schemas.microsoft.com/office/drawing/2014/main" id="{B3928ECA-90EE-0653-E0A0-80EFF1A87694}"/>
              </a:ext>
            </a:extLst>
          </p:cNvPr>
          <p:cNvSpPr txBox="1"/>
          <p:nvPr/>
        </p:nvSpPr>
        <p:spPr>
          <a:xfrm>
            <a:off x="4876800" y="6438976"/>
            <a:ext cx="8313876" cy="530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as-IN" sz="2800" dirty="0">
                <a:solidFill>
                  <a:srgbClr val="000000"/>
                </a:solidFill>
                <a:latin typeface="Kalpurush" panose="02000600000000000000" charset="0"/>
                <a:ea typeface="Stinger"/>
                <a:cs typeface="Kalpurush" panose="02000600000000000000" charset="0"/>
                <a:sym typeface="Stinger"/>
              </a:rPr>
              <a:t>১৩.২.১ বিরামচিহ্ন ব্যবহার করে পাঠের বাক্য দেখে লিখতে পারবে।</a:t>
            </a:r>
          </a:p>
        </p:txBody>
      </p:sp>
    </p:spTree>
  </p:cSld>
  <p:clrMapOvr>
    <a:masterClrMapping/>
  </p:clrMapOvr>
  <p:transition spd="slow"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47219" y="2188989"/>
            <a:ext cx="13560821" cy="7150251"/>
          </a:xfrm>
          <a:custGeom>
            <a:avLst/>
            <a:gdLst/>
            <a:ahLst/>
            <a:cxnLst/>
            <a:rect l="l" t="t" r="r" b="b"/>
            <a:pathLst>
              <a:path w="13560821" h="7150251">
                <a:moveTo>
                  <a:pt x="0" y="0"/>
                </a:moveTo>
                <a:lnTo>
                  <a:pt x="13560821" y="0"/>
                </a:lnTo>
                <a:lnTo>
                  <a:pt x="13560821" y="7150251"/>
                </a:lnTo>
                <a:lnTo>
                  <a:pt x="0" y="71502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879005" y="9070330"/>
            <a:ext cx="20785134" cy="2601248"/>
            <a:chOff x="0" y="0"/>
            <a:chExt cx="5474274" cy="6851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74274" cy="685102"/>
            </a:xfrm>
            <a:custGeom>
              <a:avLst/>
              <a:gdLst/>
              <a:ahLst/>
              <a:cxnLst/>
              <a:rect l="l" t="t" r="r" b="b"/>
              <a:pathLst>
                <a:path w="5474274" h="685102">
                  <a:moveTo>
                    <a:pt x="18996" y="0"/>
                  </a:moveTo>
                  <a:lnTo>
                    <a:pt x="5455278" y="0"/>
                  </a:lnTo>
                  <a:cubicBezTo>
                    <a:pt x="5460316" y="0"/>
                    <a:pt x="5465148" y="2001"/>
                    <a:pt x="5468710" y="5564"/>
                  </a:cubicBezTo>
                  <a:cubicBezTo>
                    <a:pt x="5472273" y="9126"/>
                    <a:pt x="5474274" y="13958"/>
                    <a:pt x="5474274" y="18996"/>
                  </a:cubicBezTo>
                  <a:lnTo>
                    <a:pt x="5474274" y="666106"/>
                  </a:lnTo>
                  <a:cubicBezTo>
                    <a:pt x="5474274" y="671144"/>
                    <a:pt x="5472273" y="675976"/>
                    <a:pt x="5468710" y="679538"/>
                  </a:cubicBezTo>
                  <a:cubicBezTo>
                    <a:pt x="5465148" y="683101"/>
                    <a:pt x="5460316" y="685102"/>
                    <a:pt x="5455278" y="685102"/>
                  </a:cubicBezTo>
                  <a:lnTo>
                    <a:pt x="18996" y="685102"/>
                  </a:lnTo>
                  <a:cubicBezTo>
                    <a:pt x="13958" y="685102"/>
                    <a:pt x="9126" y="683101"/>
                    <a:pt x="5564" y="679538"/>
                  </a:cubicBezTo>
                  <a:cubicBezTo>
                    <a:pt x="2001" y="675976"/>
                    <a:pt x="0" y="671144"/>
                    <a:pt x="0" y="666106"/>
                  </a:cubicBezTo>
                  <a:lnTo>
                    <a:pt x="0" y="18996"/>
                  </a:lnTo>
                  <a:cubicBezTo>
                    <a:pt x="0" y="13958"/>
                    <a:pt x="2001" y="9126"/>
                    <a:pt x="5564" y="5564"/>
                  </a:cubicBezTo>
                  <a:cubicBezTo>
                    <a:pt x="9126" y="2001"/>
                    <a:pt x="13958" y="0"/>
                    <a:pt x="18996" y="0"/>
                  </a:cubicBezTo>
                  <a:close/>
                </a:path>
              </a:pathLst>
            </a:custGeom>
            <a:solidFill>
              <a:srgbClr val="7D9E3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474274" cy="7232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477235" y="1731754"/>
            <a:ext cx="4306540" cy="6966461"/>
          </a:xfrm>
          <a:custGeom>
            <a:avLst/>
            <a:gdLst/>
            <a:ahLst/>
            <a:cxnLst/>
            <a:rect l="l" t="t" r="r" b="b"/>
            <a:pathLst>
              <a:path w="4306540" h="6966461">
                <a:moveTo>
                  <a:pt x="0" y="0"/>
                </a:moveTo>
                <a:lnTo>
                  <a:pt x="4306540" y="0"/>
                </a:lnTo>
                <a:lnTo>
                  <a:pt x="4306540" y="6966461"/>
                </a:lnTo>
                <a:lnTo>
                  <a:pt x="0" y="69664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750988" y="2978104"/>
            <a:ext cx="7626792" cy="6267836"/>
          </a:xfrm>
          <a:custGeom>
            <a:avLst/>
            <a:gdLst/>
            <a:ahLst/>
            <a:cxnLst/>
            <a:rect l="l" t="t" r="r" b="b"/>
            <a:pathLst>
              <a:path w="7626792" h="6267836">
                <a:moveTo>
                  <a:pt x="0" y="0"/>
                </a:moveTo>
                <a:lnTo>
                  <a:pt x="7626792" y="0"/>
                </a:lnTo>
                <a:lnTo>
                  <a:pt x="7626792" y="6267836"/>
                </a:lnTo>
                <a:lnTo>
                  <a:pt x="0" y="62678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-2910687" y="1028700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8"/>
                </a:lnTo>
                <a:lnTo>
                  <a:pt x="0" y="23205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8567417" y="-960938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5" y="0"/>
                </a:lnTo>
                <a:lnTo>
                  <a:pt x="4542055" y="2320577"/>
                </a:lnTo>
                <a:lnTo>
                  <a:pt x="0" y="232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505442" y="2978104"/>
            <a:ext cx="9166895" cy="4593839"/>
            <a:chOff x="0" y="0"/>
            <a:chExt cx="2197710" cy="12099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97710" cy="1209900"/>
            </a:xfrm>
            <a:custGeom>
              <a:avLst/>
              <a:gdLst/>
              <a:ahLst/>
              <a:cxnLst/>
              <a:rect l="l" t="t" r="r" b="b"/>
              <a:pathLst>
                <a:path w="2197710" h="1209900">
                  <a:moveTo>
                    <a:pt x="47318" y="0"/>
                  </a:moveTo>
                  <a:lnTo>
                    <a:pt x="2150392" y="0"/>
                  </a:lnTo>
                  <a:cubicBezTo>
                    <a:pt x="2162942" y="0"/>
                    <a:pt x="2174977" y="4985"/>
                    <a:pt x="2183851" y="13859"/>
                  </a:cubicBezTo>
                  <a:cubicBezTo>
                    <a:pt x="2192725" y="22733"/>
                    <a:pt x="2197710" y="34768"/>
                    <a:pt x="2197710" y="47318"/>
                  </a:cubicBezTo>
                  <a:lnTo>
                    <a:pt x="2197710" y="1162582"/>
                  </a:lnTo>
                  <a:cubicBezTo>
                    <a:pt x="2197710" y="1188715"/>
                    <a:pt x="2176525" y="1209900"/>
                    <a:pt x="2150392" y="1209900"/>
                  </a:cubicBezTo>
                  <a:lnTo>
                    <a:pt x="47318" y="1209900"/>
                  </a:lnTo>
                  <a:cubicBezTo>
                    <a:pt x="34768" y="1209900"/>
                    <a:pt x="22733" y="1204915"/>
                    <a:pt x="13859" y="1196041"/>
                  </a:cubicBezTo>
                  <a:cubicBezTo>
                    <a:pt x="4985" y="1187167"/>
                    <a:pt x="0" y="1175132"/>
                    <a:pt x="0" y="1162582"/>
                  </a:cubicBezTo>
                  <a:lnTo>
                    <a:pt x="0" y="47318"/>
                  </a:lnTo>
                  <a:cubicBezTo>
                    <a:pt x="0" y="34768"/>
                    <a:pt x="4985" y="22733"/>
                    <a:pt x="13859" y="13859"/>
                  </a:cubicBezTo>
                  <a:cubicBezTo>
                    <a:pt x="22733" y="4985"/>
                    <a:pt x="34768" y="0"/>
                    <a:pt x="473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97710" cy="1248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839745" y="2892682"/>
            <a:ext cx="8344430" cy="1071780"/>
            <a:chOff x="0" y="0"/>
            <a:chExt cx="2197710" cy="28228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197710" cy="282280"/>
            </a:xfrm>
            <a:custGeom>
              <a:avLst/>
              <a:gdLst/>
              <a:ahLst/>
              <a:cxnLst/>
              <a:rect l="l" t="t" r="r" b="b"/>
              <a:pathLst>
                <a:path w="2197710" h="282280">
                  <a:moveTo>
                    <a:pt x="47318" y="0"/>
                  </a:moveTo>
                  <a:lnTo>
                    <a:pt x="2150392" y="0"/>
                  </a:lnTo>
                  <a:cubicBezTo>
                    <a:pt x="2162942" y="0"/>
                    <a:pt x="2174977" y="4985"/>
                    <a:pt x="2183851" y="13859"/>
                  </a:cubicBezTo>
                  <a:cubicBezTo>
                    <a:pt x="2192725" y="22733"/>
                    <a:pt x="2197710" y="34768"/>
                    <a:pt x="2197710" y="47318"/>
                  </a:cubicBezTo>
                  <a:lnTo>
                    <a:pt x="2197710" y="234962"/>
                  </a:lnTo>
                  <a:cubicBezTo>
                    <a:pt x="2197710" y="261095"/>
                    <a:pt x="2176525" y="282280"/>
                    <a:pt x="2150392" y="282280"/>
                  </a:cubicBezTo>
                  <a:lnTo>
                    <a:pt x="47318" y="282280"/>
                  </a:lnTo>
                  <a:cubicBezTo>
                    <a:pt x="34768" y="282280"/>
                    <a:pt x="22733" y="277294"/>
                    <a:pt x="13859" y="268421"/>
                  </a:cubicBezTo>
                  <a:cubicBezTo>
                    <a:pt x="4985" y="259547"/>
                    <a:pt x="0" y="247511"/>
                    <a:pt x="0" y="234962"/>
                  </a:cubicBezTo>
                  <a:lnTo>
                    <a:pt x="0" y="47318"/>
                  </a:lnTo>
                  <a:cubicBezTo>
                    <a:pt x="0" y="34768"/>
                    <a:pt x="4985" y="22733"/>
                    <a:pt x="13859" y="13859"/>
                  </a:cubicBezTo>
                  <a:cubicBezTo>
                    <a:pt x="22733" y="4985"/>
                    <a:pt x="34768" y="0"/>
                    <a:pt x="47318" y="0"/>
                  </a:cubicBezTo>
                  <a:close/>
                </a:path>
              </a:pathLst>
            </a:custGeom>
            <a:solidFill>
              <a:srgbClr val="FFAE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197710" cy="320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-639659" y="5022655"/>
            <a:ext cx="2633265" cy="4259693"/>
          </a:xfrm>
          <a:custGeom>
            <a:avLst/>
            <a:gdLst/>
            <a:ahLst/>
            <a:cxnLst/>
            <a:rect l="l" t="t" r="r" b="b"/>
            <a:pathLst>
              <a:path w="2633265" h="4259693">
                <a:moveTo>
                  <a:pt x="0" y="0"/>
                </a:moveTo>
                <a:lnTo>
                  <a:pt x="2633265" y="0"/>
                </a:lnTo>
                <a:lnTo>
                  <a:pt x="2633265" y="4259693"/>
                </a:lnTo>
                <a:lnTo>
                  <a:pt x="0" y="42596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5854701" y="5022655"/>
            <a:ext cx="4306540" cy="6966461"/>
          </a:xfrm>
          <a:custGeom>
            <a:avLst/>
            <a:gdLst/>
            <a:ahLst/>
            <a:cxnLst/>
            <a:rect l="l" t="t" r="r" b="b"/>
            <a:pathLst>
              <a:path w="4306540" h="6966461">
                <a:moveTo>
                  <a:pt x="0" y="0"/>
                </a:moveTo>
                <a:lnTo>
                  <a:pt x="4306540" y="0"/>
                </a:lnTo>
                <a:lnTo>
                  <a:pt x="4306540" y="6966461"/>
                </a:lnTo>
                <a:lnTo>
                  <a:pt x="0" y="69664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flipV="1">
            <a:off x="14936704" y="-2293655"/>
            <a:ext cx="5355195" cy="5355195"/>
          </a:xfrm>
          <a:custGeom>
            <a:avLst/>
            <a:gdLst/>
            <a:ahLst/>
            <a:cxnLst/>
            <a:rect l="l" t="t" r="r" b="b"/>
            <a:pathLst>
              <a:path w="5355195" h="5355195">
                <a:moveTo>
                  <a:pt x="0" y="5355195"/>
                </a:moveTo>
                <a:lnTo>
                  <a:pt x="5355195" y="5355195"/>
                </a:lnTo>
                <a:lnTo>
                  <a:pt x="5355195" y="0"/>
                </a:lnTo>
                <a:lnTo>
                  <a:pt x="0" y="0"/>
                </a:lnTo>
                <a:lnTo>
                  <a:pt x="0" y="5355195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2047108" y="4166235"/>
            <a:ext cx="8678732" cy="3978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বাংলা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বছরের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প্রথম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দুই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মাসের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নাম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কী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?</a:t>
            </a:r>
          </a:p>
          <a:p>
            <a:pPr marL="685800" indent="-6858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কালবৈশাখি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ঝড়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হয়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কোন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ঋতুতে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?</a:t>
            </a:r>
          </a:p>
          <a:p>
            <a:pPr marL="685800" indent="-6858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বাংলাদেশের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প্রথম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ঋতুর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নাম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কী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charset="0"/>
                <a:ea typeface="Bricolage Grotesque"/>
                <a:cs typeface="Kalpurush" panose="02000600000000000000" charset="0"/>
                <a:sym typeface="Bricolage Grotesque"/>
              </a:rPr>
              <a:t>?</a:t>
            </a:r>
          </a:p>
          <a:p>
            <a:pPr marL="685800" indent="-685800" algn="l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sz="4400" dirty="0">
              <a:solidFill>
                <a:srgbClr val="000000"/>
              </a:solidFill>
              <a:latin typeface="Kalpurush" panose="02000600000000000000" charset="0"/>
              <a:ea typeface="Bricolage Grotesque"/>
              <a:cs typeface="Kalpurush" panose="02000600000000000000" charset="0"/>
              <a:sym typeface="Bricolage Grotesque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178980" y="3085416"/>
            <a:ext cx="7640281" cy="83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99"/>
              </a:lnSpc>
              <a:spcBef>
                <a:spcPct val="0"/>
              </a:spcBef>
            </a:pPr>
            <a:r>
              <a:rPr lang="en-US" sz="6000" b="1" dirty="0" err="1"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চলো</a:t>
            </a:r>
            <a:r>
              <a:rPr lang="en-US" sz="6000" b="1" dirty="0"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6000" b="1" dirty="0" err="1"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মনে</a:t>
            </a:r>
            <a:r>
              <a:rPr lang="en-US" sz="6000" b="1" dirty="0"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6000" b="1" dirty="0" err="1"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করি</a:t>
            </a:r>
            <a:endParaRPr lang="en-US" sz="6000" b="1" dirty="0">
              <a:latin typeface="Kalpurush" panose="02000600000000000000" charset="0"/>
              <a:ea typeface="Stinger Bold"/>
              <a:cs typeface="Kalpurush" panose="02000600000000000000" charset="0"/>
              <a:sym typeface="Stinger Bold"/>
            </a:endParaRPr>
          </a:p>
        </p:txBody>
      </p:sp>
      <p:sp>
        <p:nvSpPr>
          <p:cNvPr id="25" name="Freeform 25"/>
          <p:cNvSpPr/>
          <p:nvPr/>
        </p:nvSpPr>
        <p:spPr>
          <a:xfrm>
            <a:off x="6544564" y="349312"/>
            <a:ext cx="1586700" cy="1643475"/>
          </a:xfrm>
          <a:custGeom>
            <a:avLst/>
            <a:gdLst/>
            <a:ahLst/>
            <a:cxnLst/>
            <a:rect l="l" t="t" r="r" b="b"/>
            <a:pathLst>
              <a:path w="1586700" h="1643475">
                <a:moveTo>
                  <a:pt x="0" y="0"/>
                </a:moveTo>
                <a:lnTo>
                  <a:pt x="1586700" y="0"/>
                </a:lnTo>
                <a:lnTo>
                  <a:pt x="1586700" y="1643474"/>
                </a:lnTo>
                <a:lnTo>
                  <a:pt x="0" y="16434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3784308" y="383943"/>
            <a:ext cx="1065880" cy="1104019"/>
          </a:xfrm>
          <a:custGeom>
            <a:avLst/>
            <a:gdLst/>
            <a:ahLst/>
            <a:cxnLst/>
            <a:rect l="l" t="t" r="r" b="b"/>
            <a:pathLst>
              <a:path w="1065880" h="1104019">
                <a:moveTo>
                  <a:pt x="0" y="0"/>
                </a:moveTo>
                <a:lnTo>
                  <a:pt x="1065880" y="0"/>
                </a:lnTo>
                <a:lnTo>
                  <a:pt x="1065880" y="1104018"/>
                </a:lnTo>
                <a:lnTo>
                  <a:pt x="0" y="11040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670" y="0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7"/>
                </a:lnTo>
                <a:lnTo>
                  <a:pt x="0" y="232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705210" y="-587461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7"/>
                </a:lnTo>
                <a:lnTo>
                  <a:pt x="0" y="232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7068903" y="-402206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7"/>
                </a:lnTo>
                <a:lnTo>
                  <a:pt x="0" y="232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76936" y="2641778"/>
            <a:ext cx="10148476" cy="10652026"/>
          </a:xfrm>
          <a:custGeom>
            <a:avLst/>
            <a:gdLst/>
            <a:ahLst/>
            <a:cxnLst/>
            <a:rect l="l" t="t" r="r" b="b"/>
            <a:pathLst>
              <a:path w="10148476" h="10652026">
                <a:moveTo>
                  <a:pt x="0" y="0"/>
                </a:moveTo>
                <a:lnTo>
                  <a:pt x="10148476" y="0"/>
                </a:lnTo>
                <a:lnTo>
                  <a:pt x="10148476" y="10652026"/>
                </a:lnTo>
                <a:lnTo>
                  <a:pt x="0" y="106520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887368" y="250649"/>
            <a:ext cx="10148476" cy="10652026"/>
          </a:xfrm>
          <a:custGeom>
            <a:avLst/>
            <a:gdLst/>
            <a:ahLst/>
            <a:cxnLst/>
            <a:rect l="l" t="t" r="r" b="b"/>
            <a:pathLst>
              <a:path w="10148476" h="10652026">
                <a:moveTo>
                  <a:pt x="0" y="0"/>
                </a:moveTo>
                <a:lnTo>
                  <a:pt x="10148476" y="0"/>
                </a:lnTo>
                <a:lnTo>
                  <a:pt x="10148476" y="10652026"/>
                </a:lnTo>
                <a:lnTo>
                  <a:pt x="0" y="106520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/>
          <p:cNvSpPr/>
          <p:nvPr/>
        </p:nvSpPr>
        <p:spPr>
          <a:xfrm>
            <a:off x="13741946" y="4533264"/>
            <a:ext cx="4325472" cy="6412424"/>
          </a:xfrm>
          <a:custGeom>
            <a:avLst/>
            <a:gdLst/>
            <a:ahLst/>
            <a:cxnLst/>
            <a:rect l="l" t="t" r="r" b="b"/>
            <a:pathLst>
              <a:path w="4325472" h="6412424">
                <a:moveTo>
                  <a:pt x="0" y="0"/>
                </a:moveTo>
                <a:lnTo>
                  <a:pt x="4325471" y="0"/>
                </a:lnTo>
                <a:lnTo>
                  <a:pt x="4325471" y="6412424"/>
                </a:lnTo>
                <a:lnTo>
                  <a:pt x="0" y="64124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35"/>
          <p:cNvSpPr/>
          <p:nvPr/>
        </p:nvSpPr>
        <p:spPr>
          <a:xfrm>
            <a:off x="10744564" y="4829242"/>
            <a:ext cx="2997382" cy="3982029"/>
          </a:xfrm>
          <a:custGeom>
            <a:avLst/>
            <a:gdLst/>
            <a:ahLst/>
            <a:cxnLst/>
            <a:rect l="l" t="t" r="r" b="b"/>
            <a:pathLst>
              <a:path w="2997382" h="3982029">
                <a:moveTo>
                  <a:pt x="0" y="0"/>
                </a:moveTo>
                <a:lnTo>
                  <a:pt x="2997382" y="0"/>
                </a:lnTo>
                <a:lnTo>
                  <a:pt x="2997382" y="3982029"/>
                </a:lnTo>
                <a:lnTo>
                  <a:pt x="0" y="39820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4" name="Group 10">
            <a:extLst>
              <a:ext uri="{FF2B5EF4-FFF2-40B4-BE49-F238E27FC236}">
                <a16:creationId xmlns:a16="http://schemas.microsoft.com/office/drawing/2014/main" id="{97EFCA53-617F-B598-2DEA-E2D4BCF99074}"/>
              </a:ext>
            </a:extLst>
          </p:cNvPr>
          <p:cNvGrpSpPr/>
          <p:nvPr/>
        </p:nvGrpSpPr>
        <p:grpSpPr>
          <a:xfrm>
            <a:off x="1087105" y="2641778"/>
            <a:ext cx="11104896" cy="1337209"/>
            <a:chOff x="0" y="0"/>
            <a:chExt cx="2197710" cy="289222"/>
          </a:xfrm>
        </p:grpSpPr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A07E9E5F-CB14-B6C4-1DF5-617F7B8AD853}"/>
                </a:ext>
              </a:extLst>
            </p:cNvPr>
            <p:cNvSpPr/>
            <p:nvPr/>
          </p:nvSpPr>
          <p:spPr>
            <a:xfrm>
              <a:off x="0" y="0"/>
              <a:ext cx="2197710" cy="289222"/>
            </a:xfrm>
            <a:custGeom>
              <a:avLst/>
              <a:gdLst/>
              <a:ahLst/>
              <a:cxnLst/>
              <a:rect l="l" t="t" r="r" b="b"/>
              <a:pathLst>
                <a:path w="2197710" h="289222">
                  <a:moveTo>
                    <a:pt x="92779" y="0"/>
                  </a:moveTo>
                  <a:lnTo>
                    <a:pt x="2104930" y="0"/>
                  </a:lnTo>
                  <a:cubicBezTo>
                    <a:pt x="2129537" y="0"/>
                    <a:pt x="2153136" y="9775"/>
                    <a:pt x="2170535" y="27174"/>
                  </a:cubicBezTo>
                  <a:cubicBezTo>
                    <a:pt x="2187935" y="44574"/>
                    <a:pt x="2197710" y="68173"/>
                    <a:pt x="2197710" y="92779"/>
                  </a:cubicBezTo>
                  <a:lnTo>
                    <a:pt x="2197710" y="196442"/>
                  </a:lnTo>
                  <a:cubicBezTo>
                    <a:pt x="2197710" y="221049"/>
                    <a:pt x="2187935" y="244648"/>
                    <a:pt x="2170535" y="262047"/>
                  </a:cubicBezTo>
                  <a:cubicBezTo>
                    <a:pt x="2153136" y="279447"/>
                    <a:pt x="2129537" y="289222"/>
                    <a:pt x="2104930" y="289222"/>
                  </a:cubicBezTo>
                  <a:lnTo>
                    <a:pt x="92779" y="289222"/>
                  </a:lnTo>
                  <a:cubicBezTo>
                    <a:pt x="68173" y="289222"/>
                    <a:pt x="44574" y="279447"/>
                    <a:pt x="27174" y="262047"/>
                  </a:cubicBezTo>
                  <a:cubicBezTo>
                    <a:pt x="9775" y="244648"/>
                    <a:pt x="0" y="221049"/>
                    <a:pt x="0" y="196442"/>
                  </a:cubicBezTo>
                  <a:lnTo>
                    <a:pt x="0" y="92779"/>
                  </a:lnTo>
                  <a:cubicBezTo>
                    <a:pt x="0" y="68173"/>
                    <a:pt x="9775" y="44574"/>
                    <a:pt x="27174" y="27174"/>
                  </a:cubicBezTo>
                  <a:cubicBezTo>
                    <a:pt x="44574" y="9775"/>
                    <a:pt x="68173" y="0"/>
                    <a:pt x="92779" y="0"/>
                  </a:cubicBezTo>
                  <a:close/>
                </a:path>
              </a:pathLst>
            </a:custGeom>
            <a:solidFill>
              <a:srgbClr val="146CC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12">
              <a:extLst>
                <a:ext uri="{FF2B5EF4-FFF2-40B4-BE49-F238E27FC236}">
                  <a16:creationId xmlns:a16="http://schemas.microsoft.com/office/drawing/2014/main" id="{48B94892-F058-F5D4-F736-C57F3D153A4B}"/>
                </a:ext>
              </a:extLst>
            </p:cNvPr>
            <p:cNvSpPr txBox="1"/>
            <p:nvPr/>
          </p:nvSpPr>
          <p:spPr>
            <a:xfrm>
              <a:off x="0" y="-38100"/>
              <a:ext cx="2197710" cy="327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7" name="TextBox 37">
            <a:extLst>
              <a:ext uri="{FF2B5EF4-FFF2-40B4-BE49-F238E27FC236}">
                <a16:creationId xmlns:a16="http://schemas.microsoft.com/office/drawing/2014/main" id="{F8FFEACE-2830-7A2C-2D93-C44B35969BB2}"/>
              </a:ext>
            </a:extLst>
          </p:cNvPr>
          <p:cNvSpPr txBox="1"/>
          <p:nvPr/>
        </p:nvSpPr>
        <p:spPr>
          <a:xfrm>
            <a:off x="1087104" y="3172997"/>
            <a:ext cx="10820401" cy="7829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65"/>
              </a:lnSpc>
            </a:pPr>
            <a:r>
              <a:rPr lang="en-US" sz="6600" b="1" dirty="0" err="1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এই</a:t>
            </a:r>
            <a:r>
              <a:rPr lang="en-US" sz="6600" b="1" dirty="0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6600" b="1" dirty="0" err="1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ছবিতে</a:t>
            </a:r>
            <a:r>
              <a:rPr lang="en-US" sz="6600" b="1" dirty="0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6600" b="1" dirty="0" err="1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তোমরা</a:t>
            </a:r>
            <a:r>
              <a:rPr lang="en-US" sz="6600" b="1" dirty="0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6600" b="1" dirty="0" err="1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কী</a:t>
            </a:r>
            <a:r>
              <a:rPr lang="en-US" sz="6600" b="1" dirty="0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6600" b="1" dirty="0" err="1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দেখতে</a:t>
            </a:r>
            <a:r>
              <a:rPr lang="en-US" sz="6600" b="1" dirty="0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6600" b="1" dirty="0" err="1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পাও</a:t>
            </a:r>
            <a:r>
              <a:rPr lang="en-US" sz="6600" b="1" dirty="0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?</a:t>
            </a:r>
          </a:p>
        </p:txBody>
      </p:sp>
    </p:spTree>
  </p:cSld>
  <p:clrMapOvr>
    <a:masterClrMapping/>
  </p:clrMapOvr>
  <p:transition spd="slow">
    <p:push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C6868B-1EDA-E361-BCEE-03F673FD1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4313DC-D80D-39D6-DFEB-44C5A64F7CD9}"/>
              </a:ext>
            </a:extLst>
          </p:cNvPr>
          <p:cNvSpPr/>
          <p:nvPr/>
        </p:nvSpPr>
        <p:spPr>
          <a:xfrm>
            <a:off x="-1005317" y="71714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7"/>
                </a:lnTo>
                <a:lnTo>
                  <a:pt x="0" y="232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59F3624-F681-D159-1098-7848A12660D2}"/>
              </a:ext>
            </a:extLst>
          </p:cNvPr>
          <p:cNvSpPr/>
          <p:nvPr/>
        </p:nvSpPr>
        <p:spPr>
          <a:xfrm>
            <a:off x="5509431" y="-445220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7"/>
                </a:lnTo>
                <a:lnTo>
                  <a:pt x="0" y="232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05FA3BB-6BE9-C109-5A51-3CAB8A57559C}"/>
              </a:ext>
            </a:extLst>
          </p:cNvPr>
          <p:cNvSpPr/>
          <p:nvPr/>
        </p:nvSpPr>
        <p:spPr>
          <a:xfrm>
            <a:off x="13633654" y="-509477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7"/>
                </a:lnTo>
                <a:lnTo>
                  <a:pt x="0" y="232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C44F663-90D2-ECB9-5535-A0AD38A57133}"/>
              </a:ext>
            </a:extLst>
          </p:cNvPr>
          <p:cNvSpPr/>
          <p:nvPr/>
        </p:nvSpPr>
        <p:spPr>
          <a:xfrm>
            <a:off x="-76936" y="2641778"/>
            <a:ext cx="10148476" cy="10652026"/>
          </a:xfrm>
          <a:custGeom>
            <a:avLst/>
            <a:gdLst/>
            <a:ahLst/>
            <a:cxnLst/>
            <a:rect l="l" t="t" r="r" b="b"/>
            <a:pathLst>
              <a:path w="10148476" h="10652026">
                <a:moveTo>
                  <a:pt x="0" y="0"/>
                </a:moveTo>
                <a:lnTo>
                  <a:pt x="10148476" y="0"/>
                </a:lnTo>
                <a:lnTo>
                  <a:pt x="10148476" y="10652026"/>
                </a:lnTo>
                <a:lnTo>
                  <a:pt x="0" y="106520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76315E4-2567-3F87-4E02-464C85BD9DB9}"/>
              </a:ext>
            </a:extLst>
          </p:cNvPr>
          <p:cNvSpPr/>
          <p:nvPr/>
        </p:nvSpPr>
        <p:spPr>
          <a:xfrm>
            <a:off x="8887368" y="250649"/>
            <a:ext cx="10148476" cy="10652026"/>
          </a:xfrm>
          <a:custGeom>
            <a:avLst/>
            <a:gdLst/>
            <a:ahLst/>
            <a:cxnLst/>
            <a:rect l="l" t="t" r="r" b="b"/>
            <a:pathLst>
              <a:path w="10148476" h="10652026">
                <a:moveTo>
                  <a:pt x="0" y="0"/>
                </a:moveTo>
                <a:lnTo>
                  <a:pt x="10148476" y="0"/>
                </a:lnTo>
                <a:lnTo>
                  <a:pt x="10148476" y="10652026"/>
                </a:lnTo>
                <a:lnTo>
                  <a:pt x="0" y="106520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923E1CE-43E8-CE5D-A5F7-3D24DB35DC2B}"/>
              </a:ext>
            </a:extLst>
          </p:cNvPr>
          <p:cNvGrpSpPr/>
          <p:nvPr/>
        </p:nvGrpSpPr>
        <p:grpSpPr>
          <a:xfrm>
            <a:off x="3782200" y="2142806"/>
            <a:ext cx="10238600" cy="6867711"/>
            <a:chOff x="0" y="0"/>
            <a:chExt cx="2197710" cy="180878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49C4EB30-4543-3206-B3CF-4C62E5F6E094}"/>
                </a:ext>
              </a:extLst>
            </p:cNvPr>
            <p:cNvSpPr/>
            <p:nvPr/>
          </p:nvSpPr>
          <p:spPr>
            <a:xfrm>
              <a:off x="0" y="0"/>
              <a:ext cx="2197710" cy="1808780"/>
            </a:xfrm>
            <a:custGeom>
              <a:avLst/>
              <a:gdLst/>
              <a:ahLst/>
              <a:cxnLst/>
              <a:rect l="l" t="t" r="r" b="b"/>
              <a:pathLst>
                <a:path w="2197710" h="1808780">
                  <a:moveTo>
                    <a:pt x="47318" y="0"/>
                  </a:moveTo>
                  <a:lnTo>
                    <a:pt x="2150392" y="0"/>
                  </a:lnTo>
                  <a:cubicBezTo>
                    <a:pt x="2162942" y="0"/>
                    <a:pt x="2174977" y="4985"/>
                    <a:pt x="2183851" y="13859"/>
                  </a:cubicBezTo>
                  <a:cubicBezTo>
                    <a:pt x="2192725" y="22733"/>
                    <a:pt x="2197710" y="34768"/>
                    <a:pt x="2197710" y="47318"/>
                  </a:cubicBezTo>
                  <a:lnTo>
                    <a:pt x="2197710" y="1761462"/>
                  </a:lnTo>
                  <a:cubicBezTo>
                    <a:pt x="2197710" y="1787595"/>
                    <a:pt x="2176525" y="1808780"/>
                    <a:pt x="2150392" y="1808780"/>
                  </a:cubicBezTo>
                  <a:lnTo>
                    <a:pt x="47318" y="1808780"/>
                  </a:lnTo>
                  <a:cubicBezTo>
                    <a:pt x="34768" y="1808780"/>
                    <a:pt x="22733" y="1803795"/>
                    <a:pt x="13859" y="1794921"/>
                  </a:cubicBezTo>
                  <a:cubicBezTo>
                    <a:pt x="4985" y="1786047"/>
                    <a:pt x="0" y="1774012"/>
                    <a:pt x="0" y="1761462"/>
                  </a:cubicBezTo>
                  <a:lnTo>
                    <a:pt x="0" y="47318"/>
                  </a:lnTo>
                  <a:cubicBezTo>
                    <a:pt x="0" y="34768"/>
                    <a:pt x="4985" y="22733"/>
                    <a:pt x="13859" y="13859"/>
                  </a:cubicBezTo>
                  <a:cubicBezTo>
                    <a:pt x="22733" y="4985"/>
                    <a:pt x="34768" y="0"/>
                    <a:pt x="473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AC1763D-6F77-7383-C6B6-D02A82662AFD}"/>
                </a:ext>
              </a:extLst>
            </p:cNvPr>
            <p:cNvSpPr txBox="1"/>
            <p:nvPr/>
          </p:nvSpPr>
          <p:spPr>
            <a:xfrm>
              <a:off x="0" y="-38100"/>
              <a:ext cx="2197710" cy="1846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B3E632AD-13D1-2065-8DCB-FB82866D02C5}"/>
              </a:ext>
            </a:extLst>
          </p:cNvPr>
          <p:cNvGrpSpPr/>
          <p:nvPr/>
        </p:nvGrpSpPr>
        <p:grpSpPr>
          <a:xfrm>
            <a:off x="3722352" y="1918371"/>
            <a:ext cx="10262684" cy="1098139"/>
            <a:chOff x="0" y="0"/>
            <a:chExt cx="2197710" cy="289222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9792141-8D9A-DB30-0A59-5A1A54CC7966}"/>
                </a:ext>
              </a:extLst>
            </p:cNvPr>
            <p:cNvSpPr/>
            <p:nvPr/>
          </p:nvSpPr>
          <p:spPr>
            <a:xfrm>
              <a:off x="0" y="0"/>
              <a:ext cx="2197710" cy="289222"/>
            </a:xfrm>
            <a:custGeom>
              <a:avLst/>
              <a:gdLst/>
              <a:ahLst/>
              <a:cxnLst/>
              <a:rect l="l" t="t" r="r" b="b"/>
              <a:pathLst>
                <a:path w="2197710" h="289222">
                  <a:moveTo>
                    <a:pt x="92779" y="0"/>
                  </a:moveTo>
                  <a:lnTo>
                    <a:pt x="2104930" y="0"/>
                  </a:lnTo>
                  <a:cubicBezTo>
                    <a:pt x="2129537" y="0"/>
                    <a:pt x="2153136" y="9775"/>
                    <a:pt x="2170535" y="27174"/>
                  </a:cubicBezTo>
                  <a:cubicBezTo>
                    <a:pt x="2187935" y="44574"/>
                    <a:pt x="2197710" y="68173"/>
                    <a:pt x="2197710" y="92779"/>
                  </a:cubicBezTo>
                  <a:lnTo>
                    <a:pt x="2197710" y="196442"/>
                  </a:lnTo>
                  <a:cubicBezTo>
                    <a:pt x="2197710" y="221049"/>
                    <a:pt x="2187935" y="244648"/>
                    <a:pt x="2170535" y="262047"/>
                  </a:cubicBezTo>
                  <a:cubicBezTo>
                    <a:pt x="2153136" y="279447"/>
                    <a:pt x="2129537" y="289222"/>
                    <a:pt x="2104930" y="289222"/>
                  </a:cubicBezTo>
                  <a:lnTo>
                    <a:pt x="92779" y="289222"/>
                  </a:lnTo>
                  <a:cubicBezTo>
                    <a:pt x="68173" y="289222"/>
                    <a:pt x="44574" y="279447"/>
                    <a:pt x="27174" y="262047"/>
                  </a:cubicBezTo>
                  <a:cubicBezTo>
                    <a:pt x="9775" y="244648"/>
                    <a:pt x="0" y="221049"/>
                    <a:pt x="0" y="196442"/>
                  </a:cubicBezTo>
                  <a:lnTo>
                    <a:pt x="0" y="92779"/>
                  </a:lnTo>
                  <a:cubicBezTo>
                    <a:pt x="0" y="68173"/>
                    <a:pt x="9775" y="44574"/>
                    <a:pt x="27174" y="27174"/>
                  </a:cubicBezTo>
                  <a:cubicBezTo>
                    <a:pt x="44574" y="9775"/>
                    <a:pt x="68173" y="0"/>
                    <a:pt x="92779" y="0"/>
                  </a:cubicBezTo>
                  <a:close/>
                </a:path>
              </a:pathLst>
            </a:custGeom>
            <a:solidFill>
              <a:srgbClr val="146CC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3A9E1C2-3FEA-8DDC-D65A-E2B43B5B1615}"/>
                </a:ext>
              </a:extLst>
            </p:cNvPr>
            <p:cNvSpPr txBox="1"/>
            <p:nvPr/>
          </p:nvSpPr>
          <p:spPr>
            <a:xfrm>
              <a:off x="0" y="-38100"/>
              <a:ext cx="2197710" cy="327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>
            <a:extLst>
              <a:ext uri="{FF2B5EF4-FFF2-40B4-BE49-F238E27FC236}">
                <a16:creationId xmlns:a16="http://schemas.microsoft.com/office/drawing/2014/main" id="{42F72A89-5C02-639E-068E-F0E0EE1B4155}"/>
              </a:ext>
            </a:extLst>
          </p:cNvPr>
          <p:cNvSpPr/>
          <p:nvPr/>
        </p:nvSpPr>
        <p:spPr>
          <a:xfrm>
            <a:off x="13741946" y="4533264"/>
            <a:ext cx="4325472" cy="6412424"/>
          </a:xfrm>
          <a:custGeom>
            <a:avLst/>
            <a:gdLst/>
            <a:ahLst/>
            <a:cxnLst/>
            <a:rect l="l" t="t" r="r" b="b"/>
            <a:pathLst>
              <a:path w="4325472" h="6412424">
                <a:moveTo>
                  <a:pt x="0" y="0"/>
                </a:moveTo>
                <a:lnTo>
                  <a:pt x="4325471" y="0"/>
                </a:lnTo>
                <a:lnTo>
                  <a:pt x="4325471" y="6412424"/>
                </a:lnTo>
                <a:lnTo>
                  <a:pt x="0" y="64124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35">
            <a:extLst>
              <a:ext uri="{FF2B5EF4-FFF2-40B4-BE49-F238E27FC236}">
                <a16:creationId xmlns:a16="http://schemas.microsoft.com/office/drawing/2014/main" id="{CC449614-41D8-0850-7756-F668DB9CF9F4}"/>
              </a:ext>
            </a:extLst>
          </p:cNvPr>
          <p:cNvSpPr/>
          <p:nvPr/>
        </p:nvSpPr>
        <p:spPr>
          <a:xfrm>
            <a:off x="599727" y="6591300"/>
            <a:ext cx="2997382" cy="3982029"/>
          </a:xfrm>
          <a:custGeom>
            <a:avLst/>
            <a:gdLst/>
            <a:ahLst/>
            <a:cxnLst/>
            <a:rect l="l" t="t" r="r" b="b"/>
            <a:pathLst>
              <a:path w="2997382" h="3982029">
                <a:moveTo>
                  <a:pt x="0" y="0"/>
                </a:moveTo>
                <a:lnTo>
                  <a:pt x="2997382" y="0"/>
                </a:lnTo>
                <a:lnTo>
                  <a:pt x="2997382" y="3982029"/>
                </a:lnTo>
                <a:lnTo>
                  <a:pt x="0" y="39820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C788972B-9D5F-802C-12F3-BD1F92211A5C}"/>
              </a:ext>
            </a:extLst>
          </p:cNvPr>
          <p:cNvSpPr txBox="1"/>
          <p:nvPr/>
        </p:nvSpPr>
        <p:spPr>
          <a:xfrm>
            <a:off x="4226260" y="3680694"/>
            <a:ext cx="9325892" cy="3978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as-IN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আষাঢ় ও শ্রাবণ মাস নিয়ে বর্ষা ঋতু। এ সময় আকাশে কালো মেঘ জমে। ঝরঝর করে বৃষ্টি ঝরে । খাল-বিল পানিতে ভরে যায়। ব্যাঙ ডাকে। এ ঋতুতে কদম ও দোলনচাঁপা ফোটে ।</a:t>
            </a:r>
            <a:endParaRPr lang="en-US" sz="4400" dirty="0">
              <a:solidFill>
                <a:srgbClr val="000000"/>
              </a:solidFill>
              <a:latin typeface="Kalpurush" panose="02000600000000000000" pitchFamily="2" charset="0"/>
              <a:ea typeface="Bricolage Grotesque"/>
              <a:cs typeface="Kalpurush" panose="02000600000000000000" pitchFamily="2" charset="0"/>
              <a:sym typeface="Bricolage Grotesque"/>
            </a:endParaRPr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153C9EF9-4524-0DAC-7B4B-B10926B42F7F}"/>
              </a:ext>
            </a:extLst>
          </p:cNvPr>
          <p:cNvSpPr txBox="1"/>
          <p:nvPr/>
        </p:nvSpPr>
        <p:spPr>
          <a:xfrm>
            <a:off x="4631684" y="2194459"/>
            <a:ext cx="8476408" cy="739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65"/>
              </a:lnSpc>
            </a:pPr>
            <a:r>
              <a:rPr lang="en-US" sz="5465" b="1" dirty="0" err="1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তোমাদের</a:t>
            </a:r>
            <a:r>
              <a:rPr lang="en-US" sz="5465" b="1" dirty="0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5465" b="1" dirty="0" err="1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বইয়ের</a:t>
            </a:r>
            <a:r>
              <a:rPr lang="en-US" sz="5465" b="1" dirty="0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৪৩ </a:t>
            </a:r>
            <a:r>
              <a:rPr lang="en-US" sz="5465" b="1" dirty="0" err="1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পৃষ্ঠা</a:t>
            </a:r>
            <a:r>
              <a:rPr lang="en-US" sz="5465" b="1" dirty="0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 </a:t>
            </a:r>
            <a:r>
              <a:rPr lang="en-US" sz="5465" b="1" dirty="0" err="1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খুলো</a:t>
            </a:r>
            <a:r>
              <a:rPr lang="en-US" sz="5465" b="1" dirty="0">
                <a:solidFill>
                  <a:srgbClr val="FFFFFF"/>
                </a:solidFill>
                <a:latin typeface="Kalpurush" panose="02000600000000000000" charset="0"/>
                <a:ea typeface="Stinger Bold"/>
                <a:cs typeface="Kalpurush" panose="02000600000000000000" charset="0"/>
                <a:sym typeface="Stinger Bold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168838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BF9803-5B4E-0D5D-9BD4-10E6AC9F2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8EF7272-E2FB-A027-6739-1C7AD751938A}"/>
              </a:ext>
            </a:extLst>
          </p:cNvPr>
          <p:cNvSpPr/>
          <p:nvPr/>
        </p:nvSpPr>
        <p:spPr>
          <a:xfrm flipH="1">
            <a:off x="-2579535" y="-1242384"/>
            <a:ext cx="13757995" cy="13757995"/>
          </a:xfrm>
          <a:custGeom>
            <a:avLst/>
            <a:gdLst/>
            <a:ahLst/>
            <a:cxnLst/>
            <a:rect l="l" t="t" r="r" b="b"/>
            <a:pathLst>
              <a:path w="13757995" h="13757995">
                <a:moveTo>
                  <a:pt x="13757995" y="0"/>
                </a:moveTo>
                <a:lnTo>
                  <a:pt x="0" y="0"/>
                </a:lnTo>
                <a:lnTo>
                  <a:pt x="0" y="13757995"/>
                </a:lnTo>
                <a:lnTo>
                  <a:pt x="13757995" y="13757995"/>
                </a:lnTo>
                <a:lnTo>
                  <a:pt x="1375799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66E40DF-DA38-076D-4B5E-3C36D6AB71E2}"/>
              </a:ext>
            </a:extLst>
          </p:cNvPr>
          <p:cNvGrpSpPr/>
          <p:nvPr/>
        </p:nvGrpSpPr>
        <p:grpSpPr>
          <a:xfrm>
            <a:off x="3605896" y="-51537"/>
            <a:ext cx="6400609" cy="4806771"/>
            <a:chOff x="0" y="0"/>
            <a:chExt cx="1685757" cy="1265981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09AF44E-671C-7907-8272-1630C3DA7BFA}"/>
                </a:ext>
              </a:extLst>
            </p:cNvPr>
            <p:cNvSpPr/>
            <p:nvPr/>
          </p:nvSpPr>
          <p:spPr>
            <a:xfrm>
              <a:off x="0" y="0"/>
              <a:ext cx="1685757" cy="1265981"/>
            </a:xfrm>
            <a:custGeom>
              <a:avLst/>
              <a:gdLst/>
              <a:ahLst/>
              <a:cxnLst/>
              <a:rect l="l" t="t" r="r" b="b"/>
              <a:pathLst>
                <a:path w="1685757" h="1265981">
                  <a:moveTo>
                    <a:pt x="61688" y="0"/>
                  </a:moveTo>
                  <a:lnTo>
                    <a:pt x="1624070" y="0"/>
                  </a:lnTo>
                  <a:cubicBezTo>
                    <a:pt x="1658139" y="0"/>
                    <a:pt x="1685757" y="27618"/>
                    <a:pt x="1685757" y="61688"/>
                  </a:cubicBezTo>
                  <a:lnTo>
                    <a:pt x="1685757" y="1204293"/>
                  </a:lnTo>
                  <a:cubicBezTo>
                    <a:pt x="1685757" y="1220654"/>
                    <a:pt x="1679258" y="1236344"/>
                    <a:pt x="1667689" y="1247913"/>
                  </a:cubicBezTo>
                  <a:cubicBezTo>
                    <a:pt x="1656121" y="1259482"/>
                    <a:pt x="1640430" y="1265981"/>
                    <a:pt x="1624070" y="1265981"/>
                  </a:cubicBezTo>
                  <a:lnTo>
                    <a:pt x="61688" y="1265981"/>
                  </a:lnTo>
                  <a:cubicBezTo>
                    <a:pt x="27618" y="1265981"/>
                    <a:pt x="0" y="1238362"/>
                    <a:pt x="0" y="1204293"/>
                  </a:cubicBezTo>
                  <a:lnTo>
                    <a:pt x="0" y="61688"/>
                  </a:lnTo>
                  <a:cubicBezTo>
                    <a:pt x="0" y="27618"/>
                    <a:pt x="27618" y="0"/>
                    <a:pt x="61688" y="0"/>
                  </a:cubicBezTo>
                  <a:close/>
                </a:path>
              </a:pathLst>
            </a:custGeom>
            <a:solidFill>
              <a:srgbClr val="C6E9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FB349E4-4DBB-E74F-39B1-ABA022068329}"/>
                </a:ext>
              </a:extLst>
            </p:cNvPr>
            <p:cNvSpPr txBox="1"/>
            <p:nvPr/>
          </p:nvSpPr>
          <p:spPr>
            <a:xfrm>
              <a:off x="0" y="-38100"/>
              <a:ext cx="1685757" cy="13040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69994871-B397-4244-457B-3A73A3381AE0}"/>
              </a:ext>
            </a:extLst>
          </p:cNvPr>
          <p:cNvSpPr/>
          <p:nvPr/>
        </p:nvSpPr>
        <p:spPr>
          <a:xfrm>
            <a:off x="-1992392" y="2713565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7"/>
                </a:lnTo>
                <a:lnTo>
                  <a:pt x="0" y="232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EC89171-7326-D97B-5AE8-60AC68027781}"/>
              </a:ext>
            </a:extLst>
          </p:cNvPr>
          <p:cNvSpPr/>
          <p:nvPr/>
        </p:nvSpPr>
        <p:spPr>
          <a:xfrm>
            <a:off x="10289699" y="771570"/>
            <a:ext cx="11012941" cy="11012941"/>
          </a:xfrm>
          <a:custGeom>
            <a:avLst/>
            <a:gdLst/>
            <a:ahLst/>
            <a:cxnLst/>
            <a:rect l="l" t="t" r="r" b="b"/>
            <a:pathLst>
              <a:path w="11012941" h="11012941">
                <a:moveTo>
                  <a:pt x="0" y="0"/>
                </a:moveTo>
                <a:lnTo>
                  <a:pt x="11012941" y="0"/>
                </a:lnTo>
                <a:lnTo>
                  <a:pt x="11012941" y="11012942"/>
                </a:lnTo>
                <a:lnTo>
                  <a:pt x="0" y="110129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33EFA6AC-7B64-0EBC-7FDB-DF6696DD1327}"/>
              </a:ext>
            </a:extLst>
          </p:cNvPr>
          <p:cNvSpPr/>
          <p:nvPr/>
        </p:nvSpPr>
        <p:spPr>
          <a:xfrm>
            <a:off x="15349031" y="4353821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5" y="0"/>
                </a:lnTo>
                <a:lnTo>
                  <a:pt x="4542055" y="2320577"/>
                </a:lnTo>
                <a:lnTo>
                  <a:pt x="0" y="23205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3722197-5FDE-1D88-B5A1-B4836D1863C2}"/>
              </a:ext>
            </a:extLst>
          </p:cNvPr>
          <p:cNvSpPr/>
          <p:nvPr/>
        </p:nvSpPr>
        <p:spPr>
          <a:xfrm>
            <a:off x="12889313" y="-1655908"/>
            <a:ext cx="6482202" cy="3311816"/>
          </a:xfrm>
          <a:custGeom>
            <a:avLst/>
            <a:gdLst/>
            <a:ahLst/>
            <a:cxnLst/>
            <a:rect l="l" t="t" r="r" b="b"/>
            <a:pathLst>
              <a:path w="6482202" h="3311816">
                <a:moveTo>
                  <a:pt x="0" y="0"/>
                </a:moveTo>
                <a:lnTo>
                  <a:pt x="6482202" y="0"/>
                </a:lnTo>
                <a:lnTo>
                  <a:pt x="6482202" y="3311816"/>
                </a:lnTo>
                <a:lnTo>
                  <a:pt x="0" y="3311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A323DEE-5ACC-32FA-6FBF-350809A52A32}"/>
              </a:ext>
            </a:extLst>
          </p:cNvPr>
          <p:cNvSpPr/>
          <p:nvPr/>
        </p:nvSpPr>
        <p:spPr>
          <a:xfrm>
            <a:off x="2521672" y="530765"/>
            <a:ext cx="3525843" cy="1801385"/>
          </a:xfrm>
          <a:custGeom>
            <a:avLst/>
            <a:gdLst/>
            <a:ahLst/>
            <a:cxnLst/>
            <a:rect l="l" t="t" r="r" b="b"/>
            <a:pathLst>
              <a:path w="3525843" h="1801385">
                <a:moveTo>
                  <a:pt x="0" y="0"/>
                </a:moveTo>
                <a:lnTo>
                  <a:pt x="3525842" y="0"/>
                </a:lnTo>
                <a:lnTo>
                  <a:pt x="3525842" y="1801385"/>
                </a:lnTo>
                <a:lnTo>
                  <a:pt x="0" y="18013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E9AE7F7-8C67-417D-33A2-19424A2F1730}"/>
              </a:ext>
            </a:extLst>
          </p:cNvPr>
          <p:cNvGrpSpPr/>
          <p:nvPr/>
        </p:nvGrpSpPr>
        <p:grpSpPr>
          <a:xfrm>
            <a:off x="4299462" y="2036081"/>
            <a:ext cx="8344430" cy="6867711"/>
            <a:chOff x="0" y="0"/>
            <a:chExt cx="2197710" cy="180878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AA68D3C-0686-34B1-BB77-4687090458FD}"/>
                </a:ext>
              </a:extLst>
            </p:cNvPr>
            <p:cNvSpPr/>
            <p:nvPr/>
          </p:nvSpPr>
          <p:spPr>
            <a:xfrm>
              <a:off x="0" y="0"/>
              <a:ext cx="2197710" cy="1808780"/>
            </a:xfrm>
            <a:custGeom>
              <a:avLst/>
              <a:gdLst/>
              <a:ahLst/>
              <a:cxnLst/>
              <a:rect l="l" t="t" r="r" b="b"/>
              <a:pathLst>
                <a:path w="2197710" h="1808780">
                  <a:moveTo>
                    <a:pt x="47318" y="0"/>
                  </a:moveTo>
                  <a:lnTo>
                    <a:pt x="2150392" y="0"/>
                  </a:lnTo>
                  <a:cubicBezTo>
                    <a:pt x="2162942" y="0"/>
                    <a:pt x="2174977" y="4985"/>
                    <a:pt x="2183851" y="13859"/>
                  </a:cubicBezTo>
                  <a:cubicBezTo>
                    <a:pt x="2192725" y="22733"/>
                    <a:pt x="2197710" y="34768"/>
                    <a:pt x="2197710" y="47318"/>
                  </a:cubicBezTo>
                  <a:lnTo>
                    <a:pt x="2197710" y="1761462"/>
                  </a:lnTo>
                  <a:cubicBezTo>
                    <a:pt x="2197710" y="1787595"/>
                    <a:pt x="2176525" y="1808780"/>
                    <a:pt x="2150392" y="1808780"/>
                  </a:cubicBezTo>
                  <a:lnTo>
                    <a:pt x="47318" y="1808780"/>
                  </a:lnTo>
                  <a:cubicBezTo>
                    <a:pt x="34768" y="1808780"/>
                    <a:pt x="22733" y="1803795"/>
                    <a:pt x="13859" y="1794921"/>
                  </a:cubicBezTo>
                  <a:cubicBezTo>
                    <a:pt x="4985" y="1786047"/>
                    <a:pt x="0" y="1774012"/>
                    <a:pt x="0" y="1761462"/>
                  </a:cubicBezTo>
                  <a:lnTo>
                    <a:pt x="0" y="47318"/>
                  </a:lnTo>
                  <a:cubicBezTo>
                    <a:pt x="0" y="34768"/>
                    <a:pt x="4985" y="22733"/>
                    <a:pt x="13859" y="13859"/>
                  </a:cubicBezTo>
                  <a:cubicBezTo>
                    <a:pt x="22733" y="4985"/>
                    <a:pt x="34768" y="0"/>
                    <a:pt x="473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F6C9606-CEA5-74B6-963F-1BABD53E6EFA}"/>
                </a:ext>
              </a:extLst>
            </p:cNvPr>
            <p:cNvSpPr txBox="1"/>
            <p:nvPr/>
          </p:nvSpPr>
          <p:spPr>
            <a:xfrm>
              <a:off x="0" y="-38100"/>
              <a:ext cx="2197710" cy="1846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AE8B6E1-DC74-DE40-6CA7-BEE22132B41F}"/>
              </a:ext>
            </a:extLst>
          </p:cNvPr>
          <p:cNvGrpSpPr/>
          <p:nvPr/>
        </p:nvGrpSpPr>
        <p:grpSpPr>
          <a:xfrm>
            <a:off x="4299462" y="1491513"/>
            <a:ext cx="8344430" cy="1738637"/>
            <a:chOff x="0" y="0"/>
            <a:chExt cx="2197710" cy="45791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9294734-29DA-1694-1B2E-E9D830C9BE6A}"/>
                </a:ext>
              </a:extLst>
            </p:cNvPr>
            <p:cNvSpPr/>
            <p:nvPr/>
          </p:nvSpPr>
          <p:spPr>
            <a:xfrm>
              <a:off x="0" y="0"/>
              <a:ext cx="2197710" cy="457913"/>
            </a:xfrm>
            <a:custGeom>
              <a:avLst/>
              <a:gdLst/>
              <a:ahLst/>
              <a:cxnLst/>
              <a:rect l="l" t="t" r="r" b="b"/>
              <a:pathLst>
                <a:path w="2197710" h="457913">
                  <a:moveTo>
                    <a:pt x="92779" y="0"/>
                  </a:moveTo>
                  <a:lnTo>
                    <a:pt x="2104930" y="0"/>
                  </a:lnTo>
                  <a:cubicBezTo>
                    <a:pt x="2129537" y="0"/>
                    <a:pt x="2153136" y="9775"/>
                    <a:pt x="2170535" y="27174"/>
                  </a:cubicBezTo>
                  <a:cubicBezTo>
                    <a:pt x="2187935" y="44574"/>
                    <a:pt x="2197710" y="68173"/>
                    <a:pt x="2197710" y="92779"/>
                  </a:cubicBezTo>
                  <a:lnTo>
                    <a:pt x="2197710" y="365133"/>
                  </a:lnTo>
                  <a:cubicBezTo>
                    <a:pt x="2197710" y="389740"/>
                    <a:pt x="2187935" y="413339"/>
                    <a:pt x="2170535" y="430738"/>
                  </a:cubicBezTo>
                  <a:cubicBezTo>
                    <a:pt x="2153136" y="448138"/>
                    <a:pt x="2129537" y="457913"/>
                    <a:pt x="2104930" y="457913"/>
                  </a:cubicBezTo>
                  <a:lnTo>
                    <a:pt x="92779" y="457913"/>
                  </a:lnTo>
                  <a:cubicBezTo>
                    <a:pt x="41539" y="457913"/>
                    <a:pt x="0" y="416374"/>
                    <a:pt x="0" y="365133"/>
                  </a:cubicBezTo>
                  <a:lnTo>
                    <a:pt x="0" y="92779"/>
                  </a:lnTo>
                  <a:cubicBezTo>
                    <a:pt x="0" y="68173"/>
                    <a:pt x="9775" y="44574"/>
                    <a:pt x="27174" y="27174"/>
                  </a:cubicBezTo>
                  <a:cubicBezTo>
                    <a:pt x="44574" y="9775"/>
                    <a:pt x="68173" y="0"/>
                    <a:pt x="92779" y="0"/>
                  </a:cubicBezTo>
                  <a:close/>
                </a:path>
              </a:pathLst>
            </a:custGeom>
            <a:solidFill>
              <a:srgbClr val="FFAE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4679BFE-55A2-73F9-7090-F5290E3494A2}"/>
                </a:ext>
              </a:extLst>
            </p:cNvPr>
            <p:cNvSpPr txBox="1"/>
            <p:nvPr/>
          </p:nvSpPr>
          <p:spPr>
            <a:xfrm>
              <a:off x="0" y="-38100"/>
              <a:ext cx="2197710" cy="4960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1D1FAE-5811-2A38-0B1A-2EA6DE40E1FF}"/>
              </a:ext>
            </a:extLst>
          </p:cNvPr>
          <p:cNvGrpSpPr/>
          <p:nvPr/>
        </p:nvGrpSpPr>
        <p:grpSpPr>
          <a:xfrm>
            <a:off x="4529739" y="3399914"/>
            <a:ext cx="7757635" cy="1206008"/>
            <a:chOff x="4529739" y="3399914"/>
            <a:chExt cx="7757635" cy="1206008"/>
          </a:xfrm>
        </p:grpSpPr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8DCDFF79-EC9E-22F5-6D09-5C4E3F499460}"/>
                </a:ext>
              </a:extLst>
            </p:cNvPr>
            <p:cNvGrpSpPr/>
            <p:nvPr/>
          </p:nvGrpSpPr>
          <p:grpSpPr>
            <a:xfrm>
              <a:off x="4897592" y="3399914"/>
              <a:ext cx="7389782" cy="1205723"/>
              <a:chOff x="0" y="-38100"/>
              <a:chExt cx="2197710" cy="320380"/>
            </a:xfrm>
          </p:grpSpPr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B464E0FD-FF4B-9922-8027-BE0E92ABAE86}"/>
                  </a:ext>
                </a:extLst>
              </p:cNvPr>
              <p:cNvSpPr/>
              <p:nvPr/>
            </p:nvSpPr>
            <p:spPr>
              <a:xfrm>
                <a:off x="0" y="0"/>
                <a:ext cx="2197710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2197710" h="282280">
                    <a:moveTo>
                      <a:pt x="82785" y="0"/>
                    </a:moveTo>
                    <a:lnTo>
                      <a:pt x="2114925" y="0"/>
                    </a:lnTo>
                    <a:cubicBezTo>
                      <a:pt x="2160646" y="0"/>
                      <a:pt x="2197710" y="37064"/>
                      <a:pt x="2197710" y="82785"/>
                    </a:cubicBezTo>
                    <a:lnTo>
                      <a:pt x="2197710" y="199495"/>
                    </a:lnTo>
                    <a:cubicBezTo>
                      <a:pt x="2197710" y="245216"/>
                      <a:pt x="2160646" y="282280"/>
                      <a:pt x="2114925" y="282280"/>
                    </a:cubicBezTo>
                    <a:lnTo>
                      <a:pt x="82785" y="282280"/>
                    </a:lnTo>
                    <a:cubicBezTo>
                      <a:pt x="60829" y="282280"/>
                      <a:pt x="39772" y="273558"/>
                      <a:pt x="24247" y="258032"/>
                    </a:cubicBezTo>
                    <a:cubicBezTo>
                      <a:pt x="8722" y="242507"/>
                      <a:pt x="0" y="221451"/>
                      <a:pt x="0" y="199495"/>
                    </a:cubicBezTo>
                    <a:lnTo>
                      <a:pt x="0" y="82785"/>
                    </a:lnTo>
                    <a:cubicBezTo>
                      <a:pt x="0" y="37064"/>
                      <a:pt x="37064" y="0"/>
                      <a:pt x="82785" y="0"/>
                    </a:cubicBezTo>
                    <a:close/>
                  </a:path>
                </a:pathLst>
              </a:custGeom>
              <a:solidFill>
                <a:srgbClr val="FFAE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A72408EC-0D6C-8AEA-D948-918C9F2D342A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197710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0" name="Group 20">
              <a:extLst>
                <a:ext uri="{FF2B5EF4-FFF2-40B4-BE49-F238E27FC236}">
                  <a16:creationId xmlns:a16="http://schemas.microsoft.com/office/drawing/2014/main" id="{7781F6C6-76A5-1A21-F196-6A04993CE6ED}"/>
                </a:ext>
              </a:extLst>
            </p:cNvPr>
            <p:cNvGrpSpPr/>
            <p:nvPr/>
          </p:nvGrpSpPr>
          <p:grpSpPr>
            <a:xfrm>
              <a:off x="4529739" y="3543585"/>
              <a:ext cx="2237301" cy="1062337"/>
              <a:chOff x="0" y="0"/>
              <a:chExt cx="444699" cy="282280"/>
            </a:xfrm>
          </p:grpSpPr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03F1EA52-BF9B-D443-0946-596697810330}"/>
                  </a:ext>
                </a:extLst>
              </p:cNvPr>
              <p:cNvSpPr/>
              <p:nvPr/>
            </p:nvSpPr>
            <p:spPr>
              <a:xfrm>
                <a:off x="0" y="0"/>
                <a:ext cx="444699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444699" h="282280">
                    <a:moveTo>
                      <a:pt x="141140" y="0"/>
                    </a:moveTo>
                    <a:lnTo>
                      <a:pt x="303560" y="0"/>
                    </a:lnTo>
                    <a:cubicBezTo>
                      <a:pt x="381509" y="0"/>
                      <a:pt x="444699" y="63190"/>
                      <a:pt x="444699" y="141140"/>
                    </a:cubicBezTo>
                    <a:lnTo>
                      <a:pt x="444699" y="141140"/>
                    </a:lnTo>
                    <a:cubicBezTo>
                      <a:pt x="444699" y="178572"/>
                      <a:pt x="429829" y="214472"/>
                      <a:pt x="403360" y="240941"/>
                    </a:cubicBezTo>
                    <a:cubicBezTo>
                      <a:pt x="376892" y="267410"/>
                      <a:pt x="340992" y="282280"/>
                      <a:pt x="303560" y="282280"/>
                    </a:cubicBezTo>
                    <a:lnTo>
                      <a:pt x="141140" y="282280"/>
                    </a:lnTo>
                    <a:cubicBezTo>
                      <a:pt x="103707" y="282280"/>
                      <a:pt x="67808" y="267410"/>
                      <a:pt x="41339" y="240941"/>
                    </a:cubicBezTo>
                    <a:cubicBezTo>
                      <a:pt x="14870" y="214472"/>
                      <a:pt x="0" y="178572"/>
                      <a:pt x="0" y="141140"/>
                    </a:cubicBezTo>
                    <a:lnTo>
                      <a:pt x="0" y="141140"/>
                    </a:lnTo>
                    <a:cubicBezTo>
                      <a:pt x="0" y="103707"/>
                      <a:pt x="14870" y="67808"/>
                      <a:pt x="41339" y="41339"/>
                    </a:cubicBezTo>
                    <a:cubicBezTo>
                      <a:pt x="67808" y="14870"/>
                      <a:pt x="103707" y="0"/>
                      <a:pt x="141140" y="0"/>
                    </a:cubicBezTo>
                    <a:close/>
                  </a:path>
                </a:pathLst>
              </a:custGeom>
              <a:solidFill>
                <a:srgbClr val="146CC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>
                <a:extLst>
                  <a:ext uri="{FF2B5EF4-FFF2-40B4-BE49-F238E27FC236}">
                    <a16:creationId xmlns:a16="http://schemas.microsoft.com/office/drawing/2014/main" id="{D009150B-93E2-89F9-954E-BFFBE1E79A20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44699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39" name="TextBox 39">
            <a:extLst>
              <a:ext uri="{FF2B5EF4-FFF2-40B4-BE49-F238E27FC236}">
                <a16:creationId xmlns:a16="http://schemas.microsoft.com/office/drawing/2014/main" id="{961946B5-2FDD-9441-59BB-06DF53B9F4BE}"/>
              </a:ext>
            </a:extLst>
          </p:cNvPr>
          <p:cNvSpPr txBox="1"/>
          <p:nvPr/>
        </p:nvSpPr>
        <p:spPr>
          <a:xfrm>
            <a:off x="4586766" y="2068391"/>
            <a:ext cx="7700608" cy="736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65"/>
              </a:lnSpc>
            </a:pPr>
            <a:r>
              <a:rPr lang="en-US" sz="5400" b="1" dirty="0" err="1">
                <a:solidFill>
                  <a:srgbClr val="000000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চলো</a:t>
            </a:r>
            <a:r>
              <a:rPr lang="en-US" sz="5400" b="1" dirty="0">
                <a:solidFill>
                  <a:srgbClr val="000000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নতুন</a:t>
            </a:r>
            <a:r>
              <a:rPr lang="en-US" sz="5400" b="1" dirty="0">
                <a:solidFill>
                  <a:srgbClr val="000000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শব্দ</a:t>
            </a:r>
            <a:r>
              <a:rPr lang="en-US" sz="5400" b="1" dirty="0">
                <a:solidFill>
                  <a:srgbClr val="000000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দিয়ে</a:t>
            </a:r>
            <a:r>
              <a:rPr lang="en-US" sz="5400" b="1" dirty="0">
                <a:solidFill>
                  <a:srgbClr val="000000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বাক‌্য</a:t>
            </a:r>
            <a:r>
              <a:rPr lang="en-US" sz="5400" b="1" dirty="0">
                <a:solidFill>
                  <a:srgbClr val="000000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লিখি</a:t>
            </a:r>
            <a:endParaRPr lang="en-US" sz="5400" b="1" dirty="0">
              <a:solidFill>
                <a:srgbClr val="000000"/>
              </a:solidFill>
              <a:latin typeface="Kalpurush" panose="02000600000000000000" pitchFamily="2" charset="0"/>
              <a:ea typeface="Stinger Bold"/>
              <a:cs typeface="Kalpurush" panose="02000600000000000000" pitchFamily="2" charset="0"/>
              <a:sym typeface="Stinger Bold"/>
            </a:endParaRPr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FCE52787-7F7F-334C-40C5-46E0AA8BB089}"/>
              </a:ext>
            </a:extLst>
          </p:cNvPr>
          <p:cNvSpPr/>
          <p:nvPr/>
        </p:nvSpPr>
        <p:spPr>
          <a:xfrm flipH="1">
            <a:off x="2009734" y="4121269"/>
            <a:ext cx="1462996" cy="1515344"/>
          </a:xfrm>
          <a:custGeom>
            <a:avLst/>
            <a:gdLst/>
            <a:ahLst/>
            <a:cxnLst/>
            <a:rect l="l" t="t" r="r" b="b"/>
            <a:pathLst>
              <a:path w="1462996" h="1515344">
                <a:moveTo>
                  <a:pt x="1462996" y="0"/>
                </a:moveTo>
                <a:lnTo>
                  <a:pt x="0" y="0"/>
                </a:lnTo>
                <a:lnTo>
                  <a:pt x="0" y="1515344"/>
                </a:lnTo>
                <a:lnTo>
                  <a:pt x="1462996" y="1515344"/>
                </a:lnTo>
                <a:lnTo>
                  <a:pt x="14629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Freeform 44">
            <a:extLst>
              <a:ext uri="{FF2B5EF4-FFF2-40B4-BE49-F238E27FC236}">
                <a16:creationId xmlns:a16="http://schemas.microsoft.com/office/drawing/2014/main" id="{EC597F89-76BE-0E20-FF59-75036C0D6E5A}"/>
              </a:ext>
            </a:extLst>
          </p:cNvPr>
          <p:cNvSpPr/>
          <p:nvPr/>
        </p:nvSpPr>
        <p:spPr>
          <a:xfrm flipH="1">
            <a:off x="1675352" y="472915"/>
            <a:ext cx="1065880" cy="1104019"/>
          </a:xfrm>
          <a:custGeom>
            <a:avLst/>
            <a:gdLst/>
            <a:ahLst/>
            <a:cxnLst/>
            <a:rect l="l" t="t" r="r" b="b"/>
            <a:pathLst>
              <a:path w="1065880" h="1104019">
                <a:moveTo>
                  <a:pt x="1065880" y="0"/>
                </a:moveTo>
                <a:lnTo>
                  <a:pt x="0" y="0"/>
                </a:lnTo>
                <a:lnTo>
                  <a:pt x="0" y="1104019"/>
                </a:lnTo>
                <a:lnTo>
                  <a:pt x="1065880" y="1104019"/>
                </a:lnTo>
                <a:lnTo>
                  <a:pt x="106588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6D6F5601-BF32-08D5-3D18-CC0965C265AB}"/>
              </a:ext>
            </a:extLst>
          </p:cNvPr>
          <p:cNvSpPr/>
          <p:nvPr/>
        </p:nvSpPr>
        <p:spPr>
          <a:xfrm>
            <a:off x="16466454" y="1491513"/>
            <a:ext cx="1065880" cy="1104019"/>
          </a:xfrm>
          <a:custGeom>
            <a:avLst/>
            <a:gdLst/>
            <a:ahLst/>
            <a:cxnLst/>
            <a:rect l="l" t="t" r="r" b="b"/>
            <a:pathLst>
              <a:path w="1065880" h="1104019">
                <a:moveTo>
                  <a:pt x="0" y="0"/>
                </a:moveTo>
                <a:lnTo>
                  <a:pt x="1065880" y="0"/>
                </a:lnTo>
                <a:lnTo>
                  <a:pt x="1065880" y="1104019"/>
                </a:lnTo>
                <a:lnTo>
                  <a:pt x="0" y="11040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TextBox 41">
            <a:extLst>
              <a:ext uri="{FF2B5EF4-FFF2-40B4-BE49-F238E27FC236}">
                <a16:creationId xmlns:a16="http://schemas.microsoft.com/office/drawing/2014/main" id="{2221F17D-5682-6B1F-EF27-8B32841EB609}"/>
              </a:ext>
            </a:extLst>
          </p:cNvPr>
          <p:cNvSpPr txBox="1"/>
          <p:nvPr/>
        </p:nvSpPr>
        <p:spPr>
          <a:xfrm>
            <a:off x="4797500" y="3974695"/>
            <a:ext cx="1462996" cy="630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5400" b="1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বর্ষা</a:t>
            </a:r>
            <a:endParaRPr lang="en-US" sz="5400" b="1" dirty="0">
              <a:solidFill>
                <a:schemeClr val="bg1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E1DD74-AA98-7C99-3951-84A36A581B72}"/>
              </a:ext>
            </a:extLst>
          </p:cNvPr>
          <p:cNvGrpSpPr/>
          <p:nvPr/>
        </p:nvGrpSpPr>
        <p:grpSpPr>
          <a:xfrm>
            <a:off x="4586766" y="4871572"/>
            <a:ext cx="7757634" cy="1071461"/>
            <a:chOff x="4586766" y="4871572"/>
            <a:chExt cx="7757634" cy="1071461"/>
          </a:xfrm>
        </p:grpSpPr>
        <p:grpSp>
          <p:nvGrpSpPr>
            <p:cNvPr id="48" name="Group 17">
              <a:extLst>
                <a:ext uri="{FF2B5EF4-FFF2-40B4-BE49-F238E27FC236}">
                  <a16:creationId xmlns:a16="http://schemas.microsoft.com/office/drawing/2014/main" id="{6F81C9C6-A034-3955-16A7-2A8635599ABE}"/>
                </a:ext>
              </a:extLst>
            </p:cNvPr>
            <p:cNvGrpSpPr/>
            <p:nvPr/>
          </p:nvGrpSpPr>
          <p:grpSpPr>
            <a:xfrm>
              <a:off x="4954618" y="4871572"/>
              <a:ext cx="7389782" cy="1071176"/>
              <a:chOff x="0" y="0"/>
              <a:chExt cx="2197710" cy="282280"/>
            </a:xfrm>
          </p:grpSpPr>
          <p:sp>
            <p:nvSpPr>
              <p:cNvPr id="49" name="Freeform 18">
                <a:extLst>
                  <a:ext uri="{FF2B5EF4-FFF2-40B4-BE49-F238E27FC236}">
                    <a16:creationId xmlns:a16="http://schemas.microsoft.com/office/drawing/2014/main" id="{1113B422-B20F-ACB0-5055-299227C5255C}"/>
                  </a:ext>
                </a:extLst>
              </p:cNvPr>
              <p:cNvSpPr/>
              <p:nvPr/>
            </p:nvSpPr>
            <p:spPr>
              <a:xfrm>
                <a:off x="0" y="0"/>
                <a:ext cx="2197710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2197710" h="282280">
                    <a:moveTo>
                      <a:pt x="82785" y="0"/>
                    </a:moveTo>
                    <a:lnTo>
                      <a:pt x="2114925" y="0"/>
                    </a:lnTo>
                    <a:cubicBezTo>
                      <a:pt x="2160646" y="0"/>
                      <a:pt x="2197710" y="37064"/>
                      <a:pt x="2197710" y="82785"/>
                    </a:cubicBezTo>
                    <a:lnTo>
                      <a:pt x="2197710" y="199495"/>
                    </a:lnTo>
                    <a:cubicBezTo>
                      <a:pt x="2197710" y="245216"/>
                      <a:pt x="2160646" y="282280"/>
                      <a:pt x="2114925" y="282280"/>
                    </a:cubicBezTo>
                    <a:lnTo>
                      <a:pt x="82785" y="282280"/>
                    </a:lnTo>
                    <a:cubicBezTo>
                      <a:pt x="60829" y="282280"/>
                      <a:pt x="39772" y="273558"/>
                      <a:pt x="24247" y="258032"/>
                    </a:cubicBezTo>
                    <a:cubicBezTo>
                      <a:pt x="8722" y="242507"/>
                      <a:pt x="0" y="221451"/>
                      <a:pt x="0" y="199495"/>
                    </a:cubicBezTo>
                    <a:lnTo>
                      <a:pt x="0" y="82785"/>
                    </a:lnTo>
                    <a:cubicBezTo>
                      <a:pt x="0" y="37064"/>
                      <a:pt x="37064" y="0"/>
                      <a:pt x="82785" y="0"/>
                    </a:cubicBezTo>
                    <a:close/>
                  </a:path>
                </a:pathLst>
              </a:custGeom>
              <a:solidFill>
                <a:srgbClr val="FFAE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TextBox 19">
                <a:extLst>
                  <a:ext uri="{FF2B5EF4-FFF2-40B4-BE49-F238E27FC236}">
                    <a16:creationId xmlns:a16="http://schemas.microsoft.com/office/drawing/2014/main" id="{57149A98-B612-BEF4-9064-53523488868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197710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51" name="Group 20">
              <a:extLst>
                <a:ext uri="{FF2B5EF4-FFF2-40B4-BE49-F238E27FC236}">
                  <a16:creationId xmlns:a16="http://schemas.microsoft.com/office/drawing/2014/main" id="{5535CF90-CCAA-6770-4585-9FA0E1012FF7}"/>
                </a:ext>
              </a:extLst>
            </p:cNvPr>
            <p:cNvGrpSpPr/>
            <p:nvPr/>
          </p:nvGrpSpPr>
          <p:grpSpPr>
            <a:xfrm>
              <a:off x="4586766" y="4871857"/>
              <a:ext cx="2180274" cy="1071176"/>
              <a:chOff x="0" y="0"/>
              <a:chExt cx="444699" cy="282280"/>
            </a:xfrm>
          </p:grpSpPr>
          <p:sp>
            <p:nvSpPr>
              <p:cNvPr id="52" name="Freeform 21">
                <a:extLst>
                  <a:ext uri="{FF2B5EF4-FFF2-40B4-BE49-F238E27FC236}">
                    <a16:creationId xmlns:a16="http://schemas.microsoft.com/office/drawing/2014/main" id="{8B9F7DBF-DBEA-B3B4-0A83-60C3FB9C6259}"/>
                  </a:ext>
                </a:extLst>
              </p:cNvPr>
              <p:cNvSpPr/>
              <p:nvPr/>
            </p:nvSpPr>
            <p:spPr>
              <a:xfrm>
                <a:off x="0" y="0"/>
                <a:ext cx="444699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444699" h="282280">
                    <a:moveTo>
                      <a:pt x="141140" y="0"/>
                    </a:moveTo>
                    <a:lnTo>
                      <a:pt x="303560" y="0"/>
                    </a:lnTo>
                    <a:cubicBezTo>
                      <a:pt x="381509" y="0"/>
                      <a:pt x="444699" y="63190"/>
                      <a:pt x="444699" y="141140"/>
                    </a:cubicBezTo>
                    <a:lnTo>
                      <a:pt x="444699" y="141140"/>
                    </a:lnTo>
                    <a:cubicBezTo>
                      <a:pt x="444699" y="178572"/>
                      <a:pt x="429829" y="214472"/>
                      <a:pt x="403360" y="240941"/>
                    </a:cubicBezTo>
                    <a:cubicBezTo>
                      <a:pt x="376892" y="267410"/>
                      <a:pt x="340992" y="282280"/>
                      <a:pt x="303560" y="282280"/>
                    </a:cubicBezTo>
                    <a:lnTo>
                      <a:pt x="141140" y="282280"/>
                    </a:lnTo>
                    <a:cubicBezTo>
                      <a:pt x="103707" y="282280"/>
                      <a:pt x="67808" y="267410"/>
                      <a:pt x="41339" y="240941"/>
                    </a:cubicBezTo>
                    <a:cubicBezTo>
                      <a:pt x="14870" y="214472"/>
                      <a:pt x="0" y="178572"/>
                      <a:pt x="0" y="141140"/>
                    </a:cubicBezTo>
                    <a:lnTo>
                      <a:pt x="0" y="141140"/>
                    </a:lnTo>
                    <a:cubicBezTo>
                      <a:pt x="0" y="103707"/>
                      <a:pt x="14870" y="67808"/>
                      <a:pt x="41339" y="41339"/>
                    </a:cubicBezTo>
                    <a:cubicBezTo>
                      <a:pt x="67808" y="14870"/>
                      <a:pt x="103707" y="0"/>
                      <a:pt x="141140" y="0"/>
                    </a:cubicBezTo>
                    <a:close/>
                  </a:path>
                </a:pathLst>
              </a:custGeom>
              <a:solidFill>
                <a:srgbClr val="146CC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TextBox 22">
                <a:extLst>
                  <a:ext uri="{FF2B5EF4-FFF2-40B4-BE49-F238E27FC236}">
                    <a16:creationId xmlns:a16="http://schemas.microsoft.com/office/drawing/2014/main" id="{CC93E024-E433-9FCD-9B78-81A5AAE78FD9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44699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54" name="TextBox 41">
            <a:extLst>
              <a:ext uri="{FF2B5EF4-FFF2-40B4-BE49-F238E27FC236}">
                <a16:creationId xmlns:a16="http://schemas.microsoft.com/office/drawing/2014/main" id="{8D5D54E1-8847-FC55-C416-E3089144F6D1}"/>
              </a:ext>
            </a:extLst>
          </p:cNvPr>
          <p:cNvSpPr txBox="1"/>
          <p:nvPr/>
        </p:nvSpPr>
        <p:spPr>
          <a:xfrm>
            <a:off x="4854525" y="5302967"/>
            <a:ext cx="1612611" cy="630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5400" b="1" dirty="0" err="1">
                <a:solidFill>
                  <a:schemeClr val="bg1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ঝরঝর</a:t>
            </a:r>
            <a:endParaRPr lang="en-US" sz="5400" b="1" dirty="0">
              <a:solidFill>
                <a:schemeClr val="bg1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35ACE96-04BB-CB10-FED1-02D1C35E6C20}"/>
              </a:ext>
            </a:extLst>
          </p:cNvPr>
          <p:cNvGrpSpPr/>
          <p:nvPr/>
        </p:nvGrpSpPr>
        <p:grpSpPr>
          <a:xfrm>
            <a:off x="4572000" y="6210300"/>
            <a:ext cx="7757634" cy="1062622"/>
            <a:chOff x="4572000" y="6210300"/>
            <a:chExt cx="7757634" cy="1062622"/>
          </a:xfrm>
        </p:grpSpPr>
        <p:grpSp>
          <p:nvGrpSpPr>
            <p:cNvPr id="55" name="Group 17">
              <a:extLst>
                <a:ext uri="{FF2B5EF4-FFF2-40B4-BE49-F238E27FC236}">
                  <a16:creationId xmlns:a16="http://schemas.microsoft.com/office/drawing/2014/main" id="{A3B8AC09-B2F2-03D4-33E4-38372C34B49A}"/>
                </a:ext>
              </a:extLst>
            </p:cNvPr>
            <p:cNvGrpSpPr/>
            <p:nvPr/>
          </p:nvGrpSpPr>
          <p:grpSpPr>
            <a:xfrm>
              <a:off x="4939852" y="6210300"/>
              <a:ext cx="7389782" cy="1062337"/>
              <a:chOff x="0" y="0"/>
              <a:chExt cx="2197710" cy="282280"/>
            </a:xfrm>
          </p:grpSpPr>
          <p:sp>
            <p:nvSpPr>
              <p:cNvPr id="56" name="Freeform 18">
                <a:extLst>
                  <a:ext uri="{FF2B5EF4-FFF2-40B4-BE49-F238E27FC236}">
                    <a16:creationId xmlns:a16="http://schemas.microsoft.com/office/drawing/2014/main" id="{74A9A460-6626-7003-B450-58B19831ABFB}"/>
                  </a:ext>
                </a:extLst>
              </p:cNvPr>
              <p:cNvSpPr/>
              <p:nvPr/>
            </p:nvSpPr>
            <p:spPr>
              <a:xfrm>
                <a:off x="0" y="0"/>
                <a:ext cx="2197710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2197710" h="282280">
                    <a:moveTo>
                      <a:pt x="82785" y="0"/>
                    </a:moveTo>
                    <a:lnTo>
                      <a:pt x="2114925" y="0"/>
                    </a:lnTo>
                    <a:cubicBezTo>
                      <a:pt x="2160646" y="0"/>
                      <a:pt x="2197710" y="37064"/>
                      <a:pt x="2197710" y="82785"/>
                    </a:cubicBezTo>
                    <a:lnTo>
                      <a:pt x="2197710" y="199495"/>
                    </a:lnTo>
                    <a:cubicBezTo>
                      <a:pt x="2197710" y="245216"/>
                      <a:pt x="2160646" y="282280"/>
                      <a:pt x="2114925" y="282280"/>
                    </a:cubicBezTo>
                    <a:lnTo>
                      <a:pt x="82785" y="282280"/>
                    </a:lnTo>
                    <a:cubicBezTo>
                      <a:pt x="60829" y="282280"/>
                      <a:pt x="39772" y="273558"/>
                      <a:pt x="24247" y="258032"/>
                    </a:cubicBezTo>
                    <a:cubicBezTo>
                      <a:pt x="8722" y="242507"/>
                      <a:pt x="0" y="221451"/>
                      <a:pt x="0" y="199495"/>
                    </a:cubicBezTo>
                    <a:lnTo>
                      <a:pt x="0" y="82785"/>
                    </a:lnTo>
                    <a:cubicBezTo>
                      <a:pt x="0" y="37064"/>
                      <a:pt x="37064" y="0"/>
                      <a:pt x="82785" y="0"/>
                    </a:cubicBezTo>
                    <a:close/>
                  </a:path>
                </a:pathLst>
              </a:custGeom>
              <a:solidFill>
                <a:srgbClr val="FFAE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TextBox 19">
                <a:extLst>
                  <a:ext uri="{FF2B5EF4-FFF2-40B4-BE49-F238E27FC236}">
                    <a16:creationId xmlns:a16="http://schemas.microsoft.com/office/drawing/2014/main" id="{2D32F6F7-7C7C-BCA8-F525-8A8134C150E2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197710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58" name="Group 20">
              <a:extLst>
                <a:ext uri="{FF2B5EF4-FFF2-40B4-BE49-F238E27FC236}">
                  <a16:creationId xmlns:a16="http://schemas.microsoft.com/office/drawing/2014/main" id="{8DBE20DD-9C75-0907-1C89-27C2DD6D9526}"/>
                </a:ext>
              </a:extLst>
            </p:cNvPr>
            <p:cNvGrpSpPr/>
            <p:nvPr/>
          </p:nvGrpSpPr>
          <p:grpSpPr>
            <a:xfrm>
              <a:off x="4572000" y="6210585"/>
              <a:ext cx="2195040" cy="1062337"/>
              <a:chOff x="0" y="0"/>
              <a:chExt cx="444699" cy="282280"/>
            </a:xfrm>
          </p:grpSpPr>
          <p:sp>
            <p:nvSpPr>
              <p:cNvPr id="59" name="Freeform 21">
                <a:extLst>
                  <a:ext uri="{FF2B5EF4-FFF2-40B4-BE49-F238E27FC236}">
                    <a16:creationId xmlns:a16="http://schemas.microsoft.com/office/drawing/2014/main" id="{4E9A6AB5-FD6E-64A0-0292-910EE14EB569}"/>
                  </a:ext>
                </a:extLst>
              </p:cNvPr>
              <p:cNvSpPr/>
              <p:nvPr/>
            </p:nvSpPr>
            <p:spPr>
              <a:xfrm>
                <a:off x="0" y="0"/>
                <a:ext cx="444699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444699" h="282280">
                    <a:moveTo>
                      <a:pt x="141140" y="0"/>
                    </a:moveTo>
                    <a:lnTo>
                      <a:pt x="303560" y="0"/>
                    </a:lnTo>
                    <a:cubicBezTo>
                      <a:pt x="381509" y="0"/>
                      <a:pt x="444699" y="63190"/>
                      <a:pt x="444699" y="141140"/>
                    </a:cubicBezTo>
                    <a:lnTo>
                      <a:pt x="444699" y="141140"/>
                    </a:lnTo>
                    <a:cubicBezTo>
                      <a:pt x="444699" y="178572"/>
                      <a:pt x="429829" y="214472"/>
                      <a:pt x="403360" y="240941"/>
                    </a:cubicBezTo>
                    <a:cubicBezTo>
                      <a:pt x="376892" y="267410"/>
                      <a:pt x="340992" y="282280"/>
                      <a:pt x="303560" y="282280"/>
                    </a:cubicBezTo>
                    <a:lnTo>
                      <a:pt x="141140" y="282280"/>
                    </a:lnTo>
                    <a:cubicBezTo>
                      <a:pt x="103707" y="282280"/>
                      <a:pt x="67808" y="267410"/>
                      <a:pt x="41339" y="240941"/>
                    </a:cubicBezTo>
                    <a:cubicBezTo>
                      <a:pt x="14870" y="214472"/>
                      <a:pt x="0" y="178572"/>
                      <a:pt x="0" y="141140"/>
                    </a:cubicBezTo>
                    <a:lnTo>
                      <a:pt x="0" y="141140"/>
                    </a:lnTo>
                    <a:cubicBezTo>
                      <a:pt x="0" y="103707"/>
                      <a:pt x="14870" y="67808"/>
                      <a:pt x="41339" y="41339"/>
                    </a:cubicBezTo>
                    <a:cubicBezTo>
                      <a:pt x="67808" y="14870"/>
                      <a:pt x="103707" y="0"/>
                      <a:pt x="141140" y="0"/>
                    </a:cubicBezTo>
                    <a:close/>
                  </a:path>
                </a:pathLst>
              </a:custGeom>
              <a:solidFill>
                <a:srgbClr val="146CC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TextBox 22">
                <a:extLst>
                  <a:ext uri="{FF2B5EF4-FFF2-40B4-BE49-F238E27FC236}">
                    <a16:creationId xmlns:a16="http://schemas.microsoft.com/office/drawing/2014/main" id="{46C49429-ACA7-CFEC-12E4-C908FC5BDD61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44699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61" name="TextBox 41">
            <a:extLst>
              <a:ext uri="{FF2B5EF4-FFF2-40B4-BE49-F238E27FC236}">
                <a16:creationId xmlns:a16="http://schemas.microsoft.com/office/drawing/2014/main" id="{F48B865E-0588-1EEE-01E2-36B66DA51D9B}"/>
              </a:ext>
            </a:extLst>
          </p:cNvPr>
          <p:cNvSpPr txBox="1"/>
          <p:nvPr/>
        </p:nvSpPr>
        <p:spPr>
          <a:xfrm>
            <a:off x="4419600" y="6641695"/>
            <a:ext cx="2546501" cy="630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5200" dirty="0" err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খাল-বিল</a:t>
            </a:r>
            <a:endParaRPr lang="en-US" sz="5200" b="1" dirty="0">
              <a:solidFill>
                <a:schemeClr val="bg1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  <p:sp>
        <p:nvSpPr>
          <p:cNvPr id="63" name="TextBox 41">
            <a:extLst>
              <a:ext uri="{FF2B5EF4-FFF2-40B4-BE49-F238E27FC236}">
                <a16:creationId xmlns:a16="http://schemas.microsoft.com/office/drawing/2014/main" id="{AD28CEC5-D5B0-2242-C122-1313BDA64F03}"/>
              </a:ext>
            </a:extLst>
          </p:cNvPr>
          <p:cNvSpPr txBox="1"/>
          <p:nvPr/>
        </p:nvSpPr>
        <p:spPr>
          <a:xfrm>
            <a:off x="6767041" y="5233489"/>
            <a:ext cx="5816544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সারাদিন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ঝরঝর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বৃষ্টি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হচ্ছে</a:t>
            </a:r>
            <a:endParaRPr lang="en-US" sz="4400" b="1" dirty="0">
              <a:solidFill>
                <a:schemeClr val="bg1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  <p:sp>
        <p:nvSpPr>
          <p:cNvPr id="67" name="TextBox 41">
            <a:extLst>
              <a:ext uri="{FF2B5EF4-FFF2-40B4-BE49-F238E27FC236}">
                <a16:creationId xmlns:a16="http://schemas.microsoft.com/office/drawing/2014/main" id="{2A169788-0BC2-1D7A-91B5-A0AEBC321084}"/>
              </a:ext>
            </a:extLst>
          </p:cNvPr>
          <p:cNvSpPr txBox="1"/>
          <p:nvPr/>
        </p:nvSpPr>
        <p:spPr>
          <a:xfrm>
            <a:off x="6628348" y="3964134"/>
            <a:ext cx="5816544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বর্ষাকালে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অনেক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বৃষ্টি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হয়</a:t>
            </a:r>
            <a:endParaRPr lang="en-US" sz="4400" b="1" dirty="0">
              <a:solidFill>
                <a:schemeClr val="bg1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  <p:sp>
        <p:nvSpPr>
          <p:cNvPr id="69" name="TextBox 41">
            <a:extLst>
              <a:ext uri="{FF2B5EF4-FFF2-40B4-BE49-F238E27FC236}">
                <a16:creationId xmlns:a16="http://schemas.microsoft.com/office/drawing/2014/main" id="{B9CEE1E7-A346-0C8B-3F42-4BDB0C3EA30E}"/>
              </a:ext>
            </a:extLst>
          </p:cNvPr>
          <p:cNvSpPr txBox="1"/>
          <p:nvPr/>
        </p:nvSpPr>
        <p:spPr>
          <a:xfrm>
            <a:off x="6629400" y="6532397"/>
            <a:ext cx="5816544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খাল-বিলে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অনেক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মাছ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থাকে</a:t>
            </a:r>
            <a:endParaRPr lang="en-US" sz="4400" b="1" dirty="0">
              <a:solidFill>
                <a:schemeClr val="bg1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638335D-EDEB-1EB5-F48F-BEC8401936B2}"/>
              </a:ext>
            </a:extLst>
          </p:cNvPr>
          <p:cNvGrpSpPr/>
          <p:nvPr/>
        </p:nvGrpSpPr>
        <p:grpSpPr>
          <a:xfrm>
            <a:off x="4561415" y="7509878"/>
            <a:ext cx="7757634" cy="1062622"/>
            <a:chOff x="4561415" y="7509878"/>
            <a:chExt cx="7757634" cy="1062622"/>
          </a:xfrm>
        </p:grpSpPr>
        <p:grpSp>
          <p:nvGrpSpPr>
            <p:cNvPr id="70" name="Group 17">
              <a:extLst>
                <a:ext uri="{FF2B5EF4-FFF2-40B4-BE49-F238E27FC236}">
                  <a16:creationId xmlns:a16="http://schemas.microsoft.com/office/drawing/2014/main" id="{A3E43413-4877-506F-B272-BA6F4A6B77AD}"/>
                </a:ext>
              </a:extLst>
            </p:cNvPr>
            <p:cNvGrpSpPr/>
            <p:nvPr/>
          </p:nvGrpSpPr>
          <p:grpSpPr>
            <a:xfrm>
              <a:off x="4929267" y="7509878"/>
              <a:ext cx="7389782" cy="1062337"/>
              <a:chOff x="0" y="0"/>
              <a:chExt cx="2197710" cy="282280"/>
            </a:xfrm>
          </p:grpSpPr>
          <p:sp>
            <p:nvSpPr>
              <p:cNvPr id="71" name="Freeform 18">
                <a:extLst>
                  <a:ext uri="{FF2B5EF4-FFF2-40B4-BE49-F238E27FC236}">
                    <a16:creationId xmlns:a16="http://schemas.microsoft.com/office/drawing/2014/main" id="{53FC6353-2C1C-F56B-4283-1DA7A3B7FB4D}"/>
                  </a:ext>
                </a:extLst>
              </p:cNvPr>
              <p:cNvSpPr/>
              <p:nvPr/>
            </p:nvSpPr>
            <p:spPr>
              <a:xfrm>
                <a:off x="0" y="0"/>
                <a:ext cx="2197710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2197710" h="282280">
                    <a:moveTo>
                      <a:pt x="82785" y="0"/>
                    </a:moveTo>
                    <a:lnTo>
                      <a:pt x="2114925" y="0"/>
                    </a:lnTo>
                    <a:cubicBezTo>
                      <a:pt x="2160646" y="0"/>
                      <a:pt x="2197710" y="37064"/>
                      <a:pt x="2197710" y="82785"/>
                    </a:cubicBezTo>
                    <a:lnTo>
                      <a:pt x="2197710" y="199495"/>
                    </a:lnTo>
                    <a:cubicBezTo>
                      <a:pt x="2197710" y="245216"/>
                      <a:pt x="2160646" y="282280"/>
                      <a:pt x="2114925" y="282280"/>
                    </a:cubicBezTo>
                    <a:lnTo>
                      <a:pt x="82785" y="282280"/>
                    </a:lnTo>
                    <a:cubicBezTo>
                      <a:pt x="60829" y="282280"/>
                      <a:pt x="39772" y="273558"/>
                      <a:pt x="24247" y="258032"/>
                    </a:cubicBezTo>
                    <a:cubicBezTo>
                      <a:pt x="8722" y="242507"/>
                      <a:pt x="0" y="221451"/>
                      <a:pt x="0" y="199495"/>
                    </a:cubicBezTo>
                    <a:lnTo>
                      <a:pt x="0" y="82785"/>
                    </a:lnTo>
                    <a:cubicBezTo>
                      <a:pt x="0" y="37064"/>
                      <a:pt x="37064" y="0"/>
                      <a:pt x="82785" y="0"/>
                    </a:cubicBezTo>
                    <a:close/>
                  </a:path>
                </a:pathLst>
              </a:custGeom>
              <a:solidFill>
                <a:srgbClr val="FFAE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TextBox 19">
                <a:extLst>
                  <a:ext uri="{FF2B5EF4-FFF2-40B4-BE49-F238E27FC236}">
                    <a16:creationId xmlns:a16="http://schemas.microsoft.com/office/drawing/2014/main" id="{D8DD10FA-5960-193C-D7A7-ABC170ECED08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197710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3" name="Group 20">
              <a:extLst>
                <a:ext uri="{FF2B5EF4-FFF2-40B4-BE49-F238E27FC236}">
                  <a16:creationId xmlns:a16="http://schemas.microsoft.com/office/drawing/2014/main" id="{4A2859A2-25E8-11AD-5E64-F7E67F06A5EE}"/>
                </a:ext>
              </a:extLst>
            </p:cNvPr>
            <p:cNvGrpSpPr/>
            <p:nvPr/>
          </p:nvGrpSpPr>
          <p:grpSpPr>
            <a:xfrm>
              <a:off x="4561415" y="7510163"/>
              <a:ext cx="2195040" cy="1062337"/>
              <a:chOff x="0" y="0"/>
              <a:chExt cx="444699" cy="282280"/>
            </a:xfrm>
          </p:grpSpPr>
          <p:sp>
            <p:nvSpPr>
              <p:cNvPr id="74" name="Freeform 21">
                <a:extLst>
                  <a:ext uri="{FF2B5EF4-FFF2-40B4-BE49-F238E27FC236}">
                    <a16:creationId xmlns:a16="http://schemas.microsoft.com/office/drawing/2014/main" id="{8E98A268-1D0A-A3CE-16C9-EAA84D67447B}"/>
                  </a:ext>
                </a:extLst>
              </p:cNvPr>
              <p:cNvSpPr/>
              <p:nvPr/>
            </p:nvSpPr>
            <p:spPr>
              <a:xfrm>
                <a:off x="0" y="0"/>
                <a:ext cx="444699" cy="282280"/>
              </a:xfrm>
              <a:custGeom>
                <a:avLst/>
                <a:gdLst/>
                <a:ahLst/>
                <a:cxnLst/>
                <a:rect l="l" t="t" r="r" b="b"/>
                <a:pathLst>
                  <a:path w="444699" h="282280">
                    <a:moveTo>
                      <a:pt x="141140" y="0"/>
                    </a:moveTo>
                    <a:lnTo>
                      <a:pt x="303560" y="0"/>
                    </a:lnTo>
                    <a:cubicBezTo>
                      <a:pt x="381509" y="0"/>
                      <a:pt x="444699" y="63190"/>
                      <a:pt x="444699" y="141140"/>
                    </a:cubicBezTo>
                    <a:lnTo>
                      <a:pt x="444699" y="141140"/>
                    </a:lnTo>
                    <a:cubicBezTo>
                      <a:pt x="444699" y="178572"/>
                      <a:pt x="429829" y="214472"/>
                      <a:pt x="403360" y="240941"/>
                    </a:cubicBezTo>
                    <a:cubicBezTo>
                      <a:pt x="376892" y="267410"/>
                      <a:pt x="340992" y="282280"/>
                      <a:pt x="303560" y="282280"/>
                    </a:cubicBezTo>
                    <a:lnTo>
                      <a:pt x="141140" y="282280"/>
                    </a:lnTo>
                    <a:cubicBezTo>
                      <a:pt x="103707" y="282280"/>
                      <a:pt x="67808" y="267410"/>
                      <a:pt x="41339" y="240941"/>
                    </a:cubicBezTo>
                    <a:cubicBezTo>
                      <a:pt x="14870" y="214472"/>
                      <a:pt x="0" y="178572"/>
                      <a:pt x="0" y="141140"/>
                    </a:cubicBezTo>
                    <a:lnTo>
                      <a:pt x="0" y="141140"/>
                    </a:lnTo>
                    <a:cubicBezTo>
                      <a:pt x="0" y="103707"/>
                      <a:pt x="14870" y="67808"/>
                      <a:pt x="41339" y="41339"/>
                    </a:cubicBezTo>
                    <a:cubicBezTo>
                      <a:pt x="67808" y="14870"/>
                      <a:pt x="103707" y="0"/>
                      <a:pt x="141140" y="0"/>
                    </a:cubicBezTo>
                    <a:close/>
                  </a:path>
                </a:pathLst>
              </a:custGeom>
              <a:solidFill>
                <a:srgbClr val="146CC7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TextBox 22">
                <a:extLst>
                  <a:ext uri="{FF2B5EF4-FFF2-40B4-BE49-F238E27FC236}">
                    <a16:creationId xmlns:a16="http://schemas.microsoft.com/office/drawing/2014/main" id="{45B6A147-7EA1-C763-2EB3-1D44E6C77833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44699" cy="3203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76" name="TextBox 41">
            <a:extLst>
              <a:ext uri="{FF2B5EF4-FFF2-40B4-BE49-F238E27FC236}">
                <a16:creationId xmlns:a16="http://schemas.microsoft.com/office/drawing/2014/main" id="{281E2AD6-7D05-693F-A513-0E539CC1B722}"/>
              </a:ext>
            </a:extLst>
          </p:cNvPr>
          <p:cNvSpPr txBox="1"/>
          <p:nvPr/>
        </p:nvSpPr>
        <p:spPr>
          <a:xfrm>
            <a:off x="4829174" y="7941273"/>
            <a:ext cx="1612611" cy="630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5400" b="1" dirty="0" err="1">
                <a:solidFill>
                  <a:schemeClr val="bg1"/>
                </a:solidFill>
                <a:latin typeface="Kalpurush" panose="02000600000000000000" pitchFamily="2" charset="0"/>
                <a:ea typeface="Stinger"/>
                <a:cs typeface="Kalpurush" panose="02000600000000000000" pitchFamily="2" charset="0"/>
                <a:sym typeface="Stinger"/>
              </a:rPr>
              <a:t>কদম</a:t>
            </a:r>
            <a:endParaRPr lang="en-US" sz="5400" b="1" dirty="0">
              <a:solidFill>
                <a:schemeClr val="bg1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  <p:sp>
        <p:nvSpPr>
          <p:cNvPr id="77" name="TextBox 41">
            <a:extLst>
              <a:ext uri="{FF2B5EF4-FFF2-40B4-BE49-F238E27FC236}">
                <a16:creationId xmlns:a16="http://schemas.microsoft.com/office/drawing/2014/main" id="{4718E358-EBD0-0883-620E-582DDE8E0D4D}"/>
              </a:ext>
            </a:extLst>
          </p:cNvPr>
          <p:cNvSpPr txBox="1"/>
          <p:nvPr/>
        </p:nvSpPr>
        <p:spPr>
          <a:xfrm>
            <a:off x="6756456" y="7831975"/>
            <a:ext cx="5816544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  <a:spcBef>
                <a:spcPct val="0"/>
              </a:spcBef>
            </a:pP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গাছের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ডালে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কদম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400" dirty="0" err="1">
                <a:latin typeface="Kalpurush" panose="02000600000000000000" pitchFamily="2" charset="0"/>
                <a:cs typeface="Kalpurush" panose="02000600000000000000" pitchFamily="2" charset="0"/>
              </a:rPr>
              <a:t>ফুটেছে</a:t>
            </a:r>
            <a:endParaRPr lang="en-US" sz="4400" b="1" dirty="0">
              <a:solidFill>
                <a:schemeClr val="bg1"/>
              </a:solidFill>
              <a:latin typeface="Kalpurush" panose="02000600000000000000" pitchFamily="2" charset="0"/>
              <a:ea typeface="Stinger"/>
              <a:cs typeface="Kalpurush" panose="02000600000000000000" pitchFamily="2" charset="0"/>
              <a:sym typeface="Stinger"/>
            </a:endParaRPr>
          </a:p>
        </p:txBody>
      </p:sp>
    </p:spTree>
    <p:extLst>
      <p:ext uri="{BB962C8B-B14F-4D97-AF65-F5344CB8AC3E}">
        <p14:creationId xmlns:p14="http://schemas.microsoft.com/office/powerpoint/2010/main" val="191031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7" grpId="0"/>
      <p:bldP spid="54" grpId="0"/>
      <p:bldP spid="61" grpId="0"/>
      <p:bldP spid="63" grpId="0"/>
      <p:bldP spid="67" grpId="0"/>
      <p:bldP spid="69" grpId="0"/>
      <p:bldP spid="76" grpId="0"/>
      <p:bldP spid="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520683" y="-577718"/>
            <a:ext cx="11136339" cy="11688905"/>
          </a:xfrm>
          <a:custGeom>
            <a:avLst/>
            <a:gdLst/>
            <a:ahLst/>
            <a:cxnLst/>
            <a:rect l="l" t="t" r="r" b="b"/>
            <a:pathLst>
              <a:path w="11136339" h="11688905">
                <a:moveTo>
                  <a:pt x="11136338" y="0"/>
                </a:moveTo>
                <a:lnTo>
                  <a:pt x="0" y="0"/>
                </a:lnTo>
                <a:lnTo>
                  <a:pt x="0" y="11688905"/>
                </a:lnTo>
                <a:lnTo>
                  <a:pt x="11136338" y="11688905"/>
                </a:lnTo>
                <a:lnTo>
                  <a:pt x="1113633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2564035" y="-1540094"/>
            <a:ext cx="14728892" cy="15459715"/>
          </a:xfrm>
          <a:custGeom>
            <a:avLst/>
            <a:gdLst/>
            <a:ahLst/>
            <a:cxnLst/>
            <a:rect l="l" t="t" r="r" b="b"/>
            <a:pathLst>
              <a:path w="14728892" h="15459715">
                <a:moveTo>
                  <a:pt x="0" y="0"/>
                </a:moveTo>
                <a:lnTo>
                  <a:pt x="14728892" y="0"/>
                </a:lnTo>
                <a:lnTo>
                  <a:pt x="14728892" y="15459716"/>
                </a:lnTo>
                <a:lnTo>
                  <a:pt x="0" y="154597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8582974" y="1821862"/>
            <a:ext cx="8344430" cy="6867711"/>
            <a:chOff x="0" y="0"/>
            <a:chExt cx="2197710" cy="18087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97710" cy="1808780"/>
            </a:xfrm>
            <a:custGeom>
              <a:avLst/>
              <a:gdLst/>
              <a:ahLst/>
              <a:cxnLst/>
              <a:rect l="l" t="t" r="r" b="b"/>
              <a:pathLst>
                <a:path w="2197710" h="1808780">
                  <a:moveTo>
                    <a:pt x="47318" y="0"/>
                  </a:moveTo>
                  <a:lnTo>
                    <a:pt x="2150392" y="0"/>
                  </a:lnTo>
                  <a:cubicBezTo>
                    <a:pt x="2162942" y="0"/>
                    <a:pt x="2174977" y="4985"/>
                    <a:pt x="2183851" y="13859"/>
                  </a:cubicBezTo>
                  <a:cubicBezTo>
                    <a:pt x="2192725" y="22733"/>
                    <a:pt x="2197710" y="34768"/>
                    <a:pt x="2197710" y="47318"/>
                  </a:cubicBezTo>
                  <a:lnTo>
                    <a:pt x="2197710" y="1761462"/>
                  </a:lnTo>
                  <a:cubicBezTo>
                    <a:pt x="2197710" y="1787595"/>
                    <a:pt x="2176525" y="1808780"/>
                    <a:pt x="2150392" y="1808780"/>
                  </a:cubicBezTo>
                  <a:lnTo>
                    <a:pt x="47318" y="1808780"/>
                  </a:lnTo>
                  <a:cubicBezTo>
                    <a:pt x="34768" y="1808780"/>
                    <a:pt x="22733" y="1803795"/>
                    <a:pt x="13859" y="1794921"/>
                  </a:cubicBezTo>
                  <a:cubicBezTo>
                    <a:pt x="4985" y="1786047"/>
                    <a:pt x="0" y="1774012"/>
                    <a:pt x="0" y="1761462"/>
                  </a:cubicBezTo>
                  <a:lnTo>
                    <a:pt x="0" y="47318"/>
                  </a:lnTo>
                  <a:cubicBezTo>
                    <a:pt x="0" y="34768"/>
                    <a:pt x="4985" y="22733"/>
                    <a:pt x="13859" y="13859"/>
                  </a:cubicBezTo>
                  <a:cubicBezTo>
                    <a:pt x="22733" y="4985"/>
                    <a:pt x="34768" y="0"/>
                    <a:pt x="473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197710" cy="1846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582974" y="1597427"/>
            <a:ext cx="8344430" cy="1098139"/>
            <a:chOff x="0" y="0"/>
            <a:chExt cx="2197710" cy="28922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97710" cy="289222"/>
            </a:xfrm>
            <a:custGeom>
              <a:avLst/>
              <a:gdLst/>
              <a:ahLst/>
              <a:cxnLst/>
              <a:rect l="l" t="t" r="r" b="b"/>
              <a:pathLst>
                <a:path w="2197710" h="289222">
                  <a:moveTo>
                    <a:pt x="92779" y="0"/>
                  </a:moveTo>
                  <a:lnTo>
                    <a:pt x="2104930" y="0"/>
                  </a:lnTo>
                  <a:cubicBezTo>
                    <a:pt x="2129537" y="0"/>
                    <a:pt x="2153136" y="9775"/>
                    <a:pt x="2170535" y="27174"/>
                  </a:cubicBezTo>
                  <a:cubicBezTo>
                    <a:pt x="2187935" y="44574"/>
                    <a:pt x="2197710" y="68173"/>
                    <a:pt x="2197710" y="92779"/>
                  </a:cubicBezTo>
                  <a:lnTo>
                    <a:pt x="2197710" y="196442"/>
                  </a:lnTo>
                  <a:cubicBezTo>
                    <a:pt x="2197710" y="221049"/>
                    <a:pt x="2187935" y="244648"/>
                    <a:pt x="2170535" y="262047"/>
                  </a:cubicBezTo>
                  <a:cubicBezTo>
                    <a:pt x="2153136" y="279447"/>
                    <a:pt x="2129537" y="289222"/>
                    <a:pt x="2104930" y="289222"/>
                  </a:cubicBezTo>
                  <a:lnTo>
                    <a:pt x="92779" y="289222"/>
                  </a:lnTo>
                  <a:cubicBezTo>
                    <a:pt x="68173" y="289222"/>
                    <a:pt x="44574" y="279447"/>
                    <a:pt x="27174" y="262047"/>
                  </a:cubicBezTo>
                  <a:cubicBezTo>
                    <a:pt x="9775" y="244648"/>
                    <a:pt x="0" y="221049"/>
                    <a:pt x="0" y="196442"/>
                  </a:cubicBezTo>
                  <a:lnTo>
                    <a:pt x="0" y="92779"/>
                  </a:lnTo>
                  <a:cubicBezTo>
                    <a:pt x="0" y="68173"/>
                    <a:pt x="9775" y="44574"/>
                    <a:pt x="27174" y="27174"/>
                  </a:cubicBezTo>
                  <a:cubicBezTo>
                    <a:pt x="44574" y="9775"/>
                    <a:pt x="68173" y="0"/>
                    <a:pt x="92779" y="0"/>
                  </a:cubicBezTo>
                  <a:close/>
                </a:path>
              </a:pathLst>
            </a:custGeom>
            <a:solidFill>
              <a:srgbClr val="146CC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197710" cy="327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554393" y="7323657"/>
            <a:ext cx="4769444" cy="69528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r">
              <a:lnSpc>
                <a:spcPts val="2659"/>
              </a:lnSpc>
            </a:pPr>
            <a:endParaRPr/>
          </a:p>
        </p:txBody>
      </p:sp>
      <p:sp>
        <p:nvSpPr>
          <p:cNvPr id="31" name="Freeform 31"/>
          <p:cNvSpPr/>
          <p:nvPr/>
        </p:nvSpPr>
        <p:spPr>
          <a:xfrm rot="403902">
            <a:off x="-881412" y="-19939"/>
            <a:ext cx="5999103" cy="4941080"/>
          </a:xfrm>
          <a:custGeom>
            <a:avLst/>
            <a:gdLst/>
            <a:ahLst/>
            <a:cxnLst/>
            <a:rect l="l" t="t" r="r" b="b"/>
            <a:pathLst>
              <a:path w="5999103" h="4941080">
                <a:moveTo>
                  <a:pt x="0" y="0"/>
                </a:moveTo>
                <a:lnTo>
                  <a:pt x="5999104" y="0"/>
                </a:lnTo>
                <a:lnTo>
                  <a:pt x="5999104" y="4941080"/>
                </a:lnTo>
                <a:lnTo>
                  <a:pt x="0" y="4941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TextBox 32"/>
          <p:cNvSpPr txBox="1"/>
          <p:nvPr/>
        </p:nvSpPr>
        <p:spPr>
          <a:xfrm>
            <a:off x="9242884" y="3359750"/>
            <a:ext cx="7024610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আজকের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পাঠ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থেকে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‍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যুক্তবর্ণ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খুঁজে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বের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কর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।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432458" y="1889659"/>
            <a:ext cx="6645462" cy="739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5"/>
              </a:lnSpc>
            </a:pPr>
            <a:r>
              <a:rPr lang="en-US" sz="5465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চলো</a:t>
            </a:r>
            <a:r>
              <a:rPr lang="en-US" sz="5465" b="1" dirty="0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5465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যুক্তবর্ণ</a:t>
            </a:r>
            <a:r>
              <a:rPr lang="en-US" sz="5465" b="1" dirty="0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5465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খুঁজি</a:t>
            </a:r>
            <a:endParaRPr lang="en-US" sz="5465" b="1" dirty="0">
              <a:solidFill>
                <a:srgbClr val="FFFFFF"/>
              </a:solidFill>
              <a:latin typeface="Kalpurush" panose="02000600000000000000" pitchFamily="2" charset="0"/>
              <a:ea typeface="Stinger Bold"/>
              <a:cs typeface="Kalpurush" panose="02000600000000000000" pitchFamily="2" charset="0"/>
              <a:sym typeface="Stinger Bold"/>
            </a:endParaRPr>
          </a:p>
        </p:txBody>
      </p:sp>
      <p:sp>
        <p:nvSpPr>
          <p:cNvPr id="37" name="Freeform 37"/>
          <p:cNvSpPr/>
          <p:nvPr/>
        </p:nvSpPr>
        <p:spPr>
          <a:xfrm>
            <a:off x="3004653" y="3721761"/>
            <a:ext cx="4501545" cy="5980314"/>
          </a:xfrm>
          <a:custGeom>
            <a:avLst/>
            <a:gdLst/>
            <a:ahLst/>
            <a:cxnLst/>
            <a:rect l="l" t="t" r="r" b="b"/>
            <a:pathLst>
              <a:path w="4501545" h="5980314">
                <a:moveTo>
                  <a:pt x="0" y="0"/>
                </a:moveTo>
                <a:lnTo>
                  <a:pt x="4501545" y="0"/>
                </a:lnTo>
                <a:lnTo>
                  <a:pt x="4501545" y="5980314"/>
                </a:lnTo>
                <a:lnTo>
                  <a:pt x="0" y="59803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38"/>
          <p:cNvSpPr/>
          <p:nvPr/>
        </p:nvSpPr>
        <p:spPr>
          <a:xfrm>
            <a:off x="5776928" y="-431226"/>
            <a:ext cx="3655530" cy="1867643"/>
          </a:xfrm>
          <a:custGeom>
            <a:avLst/>
            <a:gdLst/>
            <a:ahLst/>
            <a:cxnLst/>
            <a:rect l="l" t="t" r="r" b="b"/>
            <a:pathLst>
              <a:path w="3655530" h="1867643">
                <a:moveTo>
                  <a:pt x="0" y="0"/>
                </a:moveTo>
                <a:lnTo>
                  <a:pt x="3655530" y="0"/>
                </a:lnTo>
                <a:lnTo>
                  <a:pt x="3655530" y="1867643"/>
                </a:lnTo>
                <a:lnTo>
                  <a:pt x="0" y="18676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Freeform 39"/>
          <p:cNvSpPr/>
          <p:nvPr/>
        </p:nvSpPr>
        <p:spPr>
          <a:xfrm>
            <a:off x="-2476790" y="4468612"/>
            <a:ext cx="3655530" cy="1867643"/>
          </a:xfrm>
          <a:custGeom>
            <a:avLst/>
            <a:gdLst/>
            <a:ahLst/>
            <a:cxnLst/>
            <a:rect l="l" t="t" r="r" b="b"/>
            <a:pathLst>
              <a:path w="3655530" h="1867643">
                <a:moveTo>
                  <a:pt x="0" y="0"/>
                </a:moveTo>
                <a:lnTo>
                  <a:pt x="3655529" y="0"/>
                </a:lnTo>
                <a:lnTo>
                  <a:pt x="3655529" y="1867644"/>
                </a:lnTo>
                <a:lnTo>
                  <a:pt x="0" y="18676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Freeform 40"/>
          <p:cNvSpPr/>
          <p:nvPr/>
        </p:nvSpPr>
        <p:spPr>
          <a:xfrm>
            <a:off x="16460235" y="-184795"/>
            <a:ext cx="3655530" cy="1867643"/>
          </a:xfrm>
          <a:custGeom>
            <a:avLst/>
            <a:gdLst/>
            <a:ahLst/>
            <a:cxnLst/>
            <a:rect l="l" t="t" r="r" b="b"/>
            <a:pathLst>
              <a:path w="3655530" h="1867643">
                <a:moveTo>
                  <a:pt x="0" y="0"/>
                </a:moveTo>
                <a:lnTo>
                  <a:pt x="3655530" y="0"/>
                </a:lnTo>
                <a:lnTo>
                  <a:pt x="3655530" y="1867643"/>
                </a:lnTo>
                <a:lnTo>
                  <a:pt x="0" y="18676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TextBox 32">
            <a:extLst>
              <a:ext uri="{FF2B5EF4-FFF2-40B4-BE49-F238E27FC236}">
                <a16:creationId xmlns:a16="http://schemas.microsoft.com/office/drawing/2014/main" id="{978C4B2E-6FE7-0282-054F-A165F3677C71}"/>
              </a:ext>
            </a:extLst>
          </p:cNvPr>
          <p:cNvSpPr txBox="1"/>
          <p:nvPr/>
        </p:nvSpPr>
        <p:spPr>
          <a:xfrm>
            <a:off x="9690575" y="5166681"/>
            <a:ext cx="7024610" cy="296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শ্র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= শ + র-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ফলা</a:t>
            </a:r>
            <a:endParaRPr lang="en-US" sz="4400" dirty="0">
              <a:solidFill>
                <a:srgbClr val="000000"/>
              </a:solidFill>
              <a:latin typeface="Kalpurush" panose="02000600000000000000" pitchFamily="2" charset="0"/>
              <a:ea typeface="Bricolage Grotesque"/>
              <a:cs typeface="Kalpurush" panose="02000600000000000000" pitchFamily="2" charset="0"/>
              <a:sym typeface="Bricolage Grotesque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র্ষ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= র + ষ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ষ্ট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= ষ + 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0B324E-8A8E-EC1D-A79F-7BD14137D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6C7A3C9-C6A3-8CAE-8083-A9EDCA1D8555}"/>
              </a:ext>
            </a:extLst>
          </p:cNvPr>
          <p:cNvSpPr/>
          <p:nvPr/>
        </p:nvSpPr>
        <p:spPr>
          <a:xfrm>
            <a:off x="-491788" y="622171"/>
            <a:ext cx="20151388" cy="9912499"/>
          </a:xfrm>
          <a:custGeom>
            <a:avLst/>
            <a:gdLst/>
            <a:ahLst/>
            <a:cxnLst/>
            <a:rect l="l" t="t" r="r" b="b"/>
            <a:pathLst>
              <a:path w="18799567" h="9912499">
                <a:moveTo>
                  <a:pt x="0" y="0"/>
                </a:moveTo>
                <a:lnTo>
                  <a:pt x="18799567" y="0"/>
                </a:lnTo>
                <a:lnTo>
                  <a:pt x="18799567" y="9912499"/>
                </a:lnTo>
                <a:lnTo>
                  <a:pt x="0" y="99124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DE75D08C-4B7A-8290-77D4-86CD5C587D86}"/>
              </a:ext>
            </a:extLst>
          </p:cNvPr>
          <p:cNvSpPr/>
          <p:nvPr/>
        </p:nvSpPr>
        <p:spPr>
          <a:xfrm>
            <a:off x="16012506" y="6048937"/>
            <a:ext cx="3133299" cy="1600831"/>
          </a:xfrm>
          <a:custGeom>
            <a:avLst/>
            <a:gdLst/>
            <a:ahLst/>
            <a:cxnLst/>
            <a:rect l="l" t="t" r="r" b="b"/>
            <a:pathLst>
              <a:path w="3133299" h="1600831">
                <a:moveTo>
                  <a:pt x="0" y="0"/>
                </a:moveTo>
                <a:lnTo>
                  <a:pt x="3133299" y="0"/>
                </a:lnTo>
                <a:lnTo>
                  <a:pt x="3133299" y="1600830"/>
                </a:lnTo>
                <a:lnTo>
                  <a:pt x="0" y="16008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BB581B1A-42B7-7C5A-0B89-A5316110B96E}"/>
              </a:ext>
            </a:extLst>
          </p:cNvPr>
          <p:cNvSpPr/>
          <p:nvPr/>
        </p:nvSpPr>
        <p:spPr>
          <a:xfrm flipH="1">
            <a:off x="4115848" y="5390190"/>
            <a:ext cx="1462996" cy="1515344"/>
          </a:xfrm>
          <a:custGeom>
            <a:avLst/>
            <a:gdLst/>
            <a:ahLst/>
            <a:cxnLst/>
            <a:rect l="l" t="t" r="r" b="b"/>
            <a:pathLst>
              <a:path w="1462996" h="1515344">
                <a:moveTo>
                  <a:pt x="1462996" y="0"/>
                </a:moveTo>
                <a:lnTo>
                  <a:pt x="0" y="0"/>
                </a:lnTo>
                <a:lnTo>
                  <a:pt x="0" y="1515344"/>
                </a:lnTo>
                <a:lnTo>
                  <a:pt x="1462996" y="1515344"/>
                </a:lnTo>
                <a:lnTo>
                  <a:pt x="14629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07061C62-D0F7-5E62-0FD2-65E47776B0D6}"/>
              </a:ext>
            </a:extLst>
          </p:cNvPr>
          <p:cNvSpPr/>
          <p:nvPr/>
        </p:nvSpPr>
        <p:spPr>
          <a:xfrm>
            <a:off x="16795926" y="3715392"/>
            <a:ext cx="1462996" cy="1515344"/>
          </a:xfrm>
          <a:custGeom>
            <a:avLst/>
            <a:gdLst/>
            <a:ahLst/>
            <a:cxnLst/>
            <a:rect l="l" t="t" r="r" b="b"/>
            <a:pathLst>
              <a:path w="1462996" h="1515344">
                <a:moveTo>
                  <a:pt x="0" y="0"/>
                </a:moveTo>
                <a:lnTo>
                  <a:pt x="1462997" y="0"/>
                </a:lnTo>
                <a:lnTo>
                  <a:pt x="1462997" y="1515345"/>
                </a:lnTo>
                <a:lnTo>
                  <a:pt x="0" y="15153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64325CB-39B2-4D76-C55C-F7AE184800BE}"/>
              </a:ext>
            </a:extLst>
          </p:cNvPr>
          <p:cNvSpPr/>
          <p:nvPr/>
        </p:nvSpPr>
        <p:spPr>
          <a:xfrm>
            <a:off x="10401166" y="4984870"/>
            <a:ext cx="926086" cy="959223"/>
          </a:xfrm>
          <a:custGeom>
            <a:avLst/>
            <a:gdLst/>
            <a:ahLst/>
            <a:cxnLst/>
            <a:rect l="l" t="t" r="r" b="b"/>
            <a:pathLst>
              <a:path w="926086" h="959223">
                <a:moveTo>
                  <a:pt x="0" y="0"/>
                </a:moveTo>
                <a:lnTo>
                  <a:pt x="926086" y="0"/>
                </a:lnTo>
                <a:lnTo>
                  <a:pt x="926086" y="959223"/>
                </a:lnTo>
                <a:lnTo>
                  <a:pt x="0" y="9592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E6DB96EA-AFDE-7B0C-5233-500FF22D9321}"/>
              </a:ext>
            </a:extLst>
          </p:cNvPr>
          <p:cNvSpPr/>
          <p:nvPr/>
        </p:nvSpPr>
        <p:spPr>
          <a:xfrm flipH="1">
            <a:off x="2289310" y="4706809"/>
            <a:ext cx="926086" cy="959223"/>
          </a:xfrm>
          <a:custGeom>
            <a:avLst/>
            <a:gdLst/>
            <a:ahLst/>
            <a:cxnLst/>
            <a:rect l="l" t="t" r="r" b="b"/>
            <a:pathLst>
              <a:path w="926086" h="959223">
                <a:moveTo>
                  <a:pt x="926086" y="0"/>
                </a:moveTo>
                <a:lnTo>
                  <a:pt x="0" y="0"/>
                </a:lnTo>
                <a:lnTo>
                  <a:pt x="0" y="959223"/>
                </a:lnTo>
                <a:lnTo>
                  <a:pt x="926086" y="959223"/>
                </a:lnTo>
                <a:lnTo>
                  <a:pt x="92608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5C809621-3FCD-EC10-8155-7838D4716A20}"/>
              </a:ext>
            </a:extLst>
          </p:cNvPr>
          <p:cNvSpPr/>
          <p:nvPr/>
        </p:nvSpPr>
        <p:spPr>
          <a:xfrm>
            <a:off x="-491789" y="6048937"/>
            <a:ext cx="2633265" cy="4259693"/>
          </a:xfrm>
          <a:custGeom>
            <a:avLst/>
            <a:gdLst/>
            <a:ahLst/>
            <a:cxnLst/>
            <a:rect l="l" t="t" r="r" b="b"/>
            <a:pathLst>
              <a:path w="2633265" h="4259693">
                <a:moveTo>
                  <a:pt x="0" y="0"/>
                </a:moveTo>
                <a:lnTo>
                  <a:pt x="2633266" y="0"/>
                </a:lnTo>
                <a:lnTo>
                  <a:pt x="2633266" y="4259693"/>
                </a:lnTo>
                <a:lnTo>
                  <a:pt x="0" y="42596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E3AA0E97-B8E8-7B86-1A0B-A6DA300F51D0}"/>
              </a:ext>
            </a:extLst>
          </p:cNvPr>
          <p:cNvSpPr/>
          <p:nvPr/>
        </p:nvSpPr>
        <p:spPr>
          <a:xfrm>
            <a:off x="-861832" y="166962"/>
            <a:ext cx="3373353" cy="1723477"/>
          </a:xfrm>
          <a:custGeom>
            <a:avLst/>
            <a:gdLst/>
            <a:ahLst/>
            <a:cxnLst/>
            <a:rect l="l" t="t" r="r" b="b"/>
            <a:pathLst>
              <a:path w="3373353" h="1723477">
                <a:moveTo>
                  <a:pt x="0" y="0"/>
                </a:moveTo>
                <a:lnTo>
                  <a:pt x="3373352" y="0"/>
                </a:lnTo>
                <a:lnTo>
                  <a:pt x="3373352" y="1723476"/>
                </a:lnTo>
                <a:lnTo>
                  <a:pt x="0" y="1723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8246EE67-D50A-8E4F-00A0-254C46EE4721}"/>
              </a:ext>
            </a:extLst>
          </p:cNvPr>
          <p:cNvSpPr/>
          <p:nvPr/>
        </p:nvSpPr>
        <p:spPr>
          <a:xfrm>
            <a:off x="17048556" y="992518"/>
            <a:ext cx="3373353" cy="1723477"/>
          </a:xfrm>
          <a:custGeom>
            <a:avLst/>
            <a:gdLst/>
            <a:ahLst/>
            <a:cxnLst/>
            <a:rect l="l" t="t" r="r" b="b"/>
            <a:pathLst>
              <a:path w="3373353" h="1723477">
                <a:moveTo>
                  <a:pt x="0" y="0"/>
                </a:moveTo>
                <a:lnTo>
                  <a:pt x="3373353" y="0"/>
                </a:lnTo>
                <a:lnTo>
                  <a:pt x="3373353" y="1723477"/>
                </a:lnTo>
                <a:lnTo>
                  <a:pt x="0" y="17234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FE6E657-0E76-627B-BE60-BCC059CC879E}"/>
              </a:ext>
            </a:extLst>
          </p:cNvPr>
          <p:cNvGrpSpPr/>
          <p:nvPr/>
        </p:nvGrpSpPr>
        <p:grpSpPr>
          <a:xfrm>
            <a:off x="8921510" y="736432"/>
            <a:ext cx="7767887" cy="6388268"/>
            <a:chOff x="0" y="0"/>
            <a:chExt cx="2197710" cy="180878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73CDA2B-EE0E-61E9-B6EE-C699352345BA}"/>
                </a:ext>
              </a:extLst>
            </p:cNvPr>
            <p:cNvSpPr/>
            <p:nvPr/>
          </p:nvSpPr>
          <p:spPr>
            <a:xfrm>
              <a:off x="0" y="0"/>
              <a:ext cx="2197710" cy="1808780"/>
            </a:xfrm>
            <a:custGeom>
              <a:avLst/>
              <a:gdLst/>
              <a:ahLst/>
              <a:cxnLst/>
              <a:rect l="l" t="t" r="r" b="b"/>
              <a:pathLst>
                <a:path w="2197710" h="1808780">
                  <a:moveTo>
                    <a:pt x="47318" y="0"/>
                  </a:moveTo>
                  <a:lnTo>
                    <a:pt x="2150392" y="0"/>
                  </a:lnTo>
                  <a:cubicBezTo>
                    <a:pt x="2162942" y="0"/>
                    <a:pt x="2174977" y="4985"/>
                    <a:pt x="2183851" y="13859"/>
                  </a:cubicBezTo>
                  <a:cubicBezTo>
                    <a:pt x="2192725" y="22733"/>
                    <a:pt x="2197710" y="34768"/>
                    <a:pt x="2197710" y="47318"/>
                  </a:cubicBezTo>
                  <a:lnTo>
                    <a:pt x="2197710" y="1761462"/>
                  </a:lnTo>
                  <a:cubicBezTo>
                    <a:pt x="2197710" y="1787595"/>
                    <a:pt x="2176525" y="1808780"/>
                    <a:pt x="2150392" y="1808780"/>
                  </a:cubicBezTo>
                  <a:lnTo>
                    <a:pt x="47318" y="1808780"/>
                  </a:lnTo>
                  <a:cubicBezTo>
                    <a:pt x="34768" y="1808780"/>
                    <a:pt x="22733" y="1803795"/>
                    <a:pt x="13859" y="1794921"/>
                  </a:cubicBezTo>
                  <a:cubicBezTo>
                    <a:pt x="4985" y="1786047"/>
                    <a:pt x="0" y="1774012"/>
                    <a:pt x="0" y="1761462"/>
                  </a:cubicBezTo>
                  <a:lnTo>
                    <a:pt x="0" y="47318"/>
                  </a:lnTo>
                  <a:cubicBezTo>
                    <a:pt x="0" y="34768"/>
                    <a:pt x="4985" y="22733"/>
                    <a:pt x="13859" y="13859"/>
                  </a:cubicBezTo>
                  <a:cubicBezTo>
                    <a:pt x="22733" y="4985"/>
                    <a:pt x="34768" y="0"/>
                    <a:pt x="473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FD6A7B1C-9524-57EE-9B52-EBE47777EF42}"/>
                </a:ext>
              </a:extLst>
            </p:cNvPr>
            <p:cNvSpPr txBox="1"/>
            <p:nvPr/>
          </p:nvSpPr>
          <p:spPr>
            <a:xfrm>
              <a:off x="0" y="-38100"/>
              <a:ext cx="2197710" cy="1846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70398FC8-A310-72AF-7ED9-16B5F75DAD08}"/>
              </a:ext>
            </a:extLst>
          </p:cNvPr>
          <p:cNvGrpSpPr/>
          <p:nvPr/>
        </p:nvGrpSpPr>
        <p:grpSpPr>
          <a:xfrm>
            <a:off x="8921510" y="511998"/>
            <a:ext cx="7767887" cy="961040"/>
            <a:chOff x="0" y="0"/>
            <a:chExt cx="2197710" cy="289222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856890E-6FBC-370B-32BA-4777817A1D90}"/>
                </a:ext>
              </a:extLst>
            </p:cNvPr>
            <p:cNvSpPr/>
            <p:nvPr/>
          </p:nvSpPr>
          <p:spPr>
            <a:xfrm>
              <a:off x="0" y="0"/>
              <a:ext cx="2197710" cy="289222"/>
            </a:xfrm>
            <a:custGeom>
              <a:avLst/>
              <a:gdLst/>
              <a:ahLst/>
              <a:cxnLst/>
              <a:rect l="l" t="t" r="r" b="b"/>
              <a:pathLst>
                <a:path w="2197710" h="289222">
                  <a:moveTo>
                    <a:pt x="92779" y="0"/>
                  </a:moveTo>
                  <a:lnTo>
                    <a:pt x="2104930" y="0"/>
                  </a:lnTo>
                  <a:cubicBezTo>
                    <a:pt x="2129537" y="0"/>
                    <a:pt x="2153136" y="9775"/>
                    <a:pt x="2170535" y="27174"/>
                  </a:cubicBezTo>
                  <a:cubicBezTo>
                    <a:pt x="2187935" y="44574"/>
                    <a:pt x="2197710" y="68173"/>
                    <a:pt x="2197710" y="92779"/>
                  </a:cubicBezTo>
                  <a:lnTo>
                    <a:pt x="2197710" y="196442"/>
                  </a:lnTo>
                  <a:cubicBezTo>
                    <a:pt x="2197710" y="221049"/>
                    <a:pt x="2187935" y="244648"/>
                    <a:pt x="2170535" y="262047"/>
                  </a:cubicBezTo>
                  <a:cubicBezTo>
                    <a:pt x="2153136" y="279447"/>
                    <a:pt x="2129537" y="289222"/>
                    <a:pt x="2104930" y="289222"/>
                  </a:cubicBezTo>
                  <a:lnTo>
                    <a:pt x="92779" y="289222"/>
                  </a:lnTo>
                  <a:cubicBezTo>
                    <a:pt x="68173" y="289222"/>
                    <a:pt x="44574" y="279447"/>
                    <a:pt x="27174" y="262047"/>
                  </a:cubicBezTo>
                  <a:cubicBezTo>
                    <a:pt x="9775" y="244648"/>
                    <a:pt x="0" y="221049"/>
                    <a:pt x="0" y="196442"/>
                  </a:cubicBezTo>
                  <a:lnTo>
                    <a:pt x="0" y="92779"/>
                  </a:lnTo>
                  <a:cubicBezTo>
                    <a:pt x="0" y="68173"/>
                    <a:pt x="9775" y="44574"/>
                    <a:pt x="27174" y="27174"/>
                  </a:cubicBezTo>
                  <a:cubicBezTo>
                    <a:pt x="44574" y="9775"/>
                    <a:pt x="68173" y="0"/>
                    <a:pt x="92779" y="0"/>
                  </a:cubicBezTo>
                  <a:close/>
                </a:path>
              </a:pathLst>
            </a:custGeom>
            <a:solidFill>
              <a:srgbClr val="7D9E3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02C8100E-635A-0B1B-8284-C50431CEE1EE}"/>
                </a:ext>
              </a:extLst>
            </p:cNvPr>
            <p:cNvSpPr txBox="1"/>
            <p:nvPr/>
          </p:nvSpPr>
          <p:spPr>
            <a:xfrm>
              <a:off x="0" y="-38100"/>
              <a:ext cx="2197710" cy="327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35">
            <a:extLst>
              <a:ext uri="{FF2B5EF4-FFF2-40B4-BE49-F238E27FC236}">
                <a16:creationId xmlns:a16="http://schemas.microsoft.com/office/drawing/2014/main" id="{12A2C66D-53D1-1291-FF36-6431A912391C}"/>
              </a:ext>
            </a:extLst>
          </p:cNvPr>
          <p:cNvSpPr txBox="1"/>
          <p:nvPr/>
        </p:nvSpPr>
        <p:spPr>
          <a:xfrm>
            <a:off x="9581420" y="1899196"/>
            <a:ext cx="6539258" cy="4539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as-IN" sz="40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আষাঢ় ও শ্রাবণ মাস নিয়ে বর্ষা ঋতু। এ সময় আকাশে কালো মেঘ জমে। ঝরঝর করে বৃষ্টি ঝরে । খাল-বিল পানিতে ভরে যায়। ব্যাঙ ডাকে। এ ঋতুতে কদম ও দোলনচাঁপা ফোটে ।</a:t>
            </a:r>
            <a:endParaRPr lang="en-US" sz="4000" dirty="0">
              <a:solidFill>
                <a:srgbClr val="000000"/>
              </a:solidFill>
              <a:latin typeface="Kalpurush" panose="02000600000000000000" pitchFamily="2" charset="0"/>
              <a:ea typeface="Bricolage Grotesque"/>
              <a:cs typeface="Kalpurush" panose="02000600000000000000" pitchFamily="2" charset="0"/>
              <a:sym typeface="Bricolage Grotesque"/>
            </a:endParaRPr>
          </a:p>
        </p:txBody>
      </p:sp>
      <p:sp>
        <p:nvSpPr>
          <p:cNvPr id="21" name="TextBox 36">
            <a:extLst>
              <a:ext uri="{FF2B5EF4-FFF2-40B4-BE49-F238E27FC236}">
                <a16:creationId xmlns:a16="http://schemas.microsoft.com/office/drawing/2014/main" id="{BDF83FA7-EBBA-9C2E-5026-7096C1D06CE9}"/>
              </a:ext>
            </a:extLst>
          </p:cNvPr>
          <p:cNvSpPr txBox="1"/>
          <p:nvPr/>
        </p:nvSpPr>
        <p:spPr>
          <a:xfrm>
            <a:off x="9770994" y="692668"/>
            <a:ext cx="6186306" cy="713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65"/>
              </a:lnSpc>
            </a:pPr>
            <a:r>
              <a:rPr lang="en-US" sz="4800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বিরামচিহ্ন</a:t>
            </a:r>
            <a:r>
              <a:rPr lang="en-US" sz="4800" b="1" dirty="0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ব‌্যবহার</a:t>
            </a:r>
            <a:r>
              <a:rPr lang="en-US" sz="4800" b="1" dirty="0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করে</a:t>
            </a:r>
            <a:r>
              <a:rPr lang="en-US" sz="4800" b="1" dirty="0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লিখি</a:t>
            </a:r>
            <a:endParaRPr lang="en-US" sz="4800" b="1" dirty="0">
              <a:solidFill>
                <a:srgbClr val="FFFFFF"/>
              </a:solidFill>
              <a:latin typeface="Kalpurush" panose="02000600000000000000" pitchFamily="2" charset="0"/>
              <a:ea typeface="Stinger Bold"/>
              <a:cs typeface="Kalpurush" panose="02000600000000000000" pitchFamily="2" charset="0"/>
              <a:sym typeface="Stinger Bold"/>
            </a:endParaRP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C545E490-B860-647B-F31F-E66B81683E32}"/>
              </a:ext>
            </a:extLst>
          </p:cNvPr>
          <p:cNvSpPr/>
          <p:nvPr/>
        </p:nvSpPr>
        <p:spPr>
          <a:xfrm>
            <a:off x="15731923" y="6147862"/>
            <a:ext cx="2633265" cy="4259693"/>
          </a:xfrm>
          <a:custGeom>
            <a:avLst/>
            <a:gdLst/>
            <a:ahLst/>
            <a:cxnLst/>
            <a:rect l="l" t="t" r="r" b="b"/>
            <a:pathLst>
              <a:path w="2633265" h="4259693">
                <a:moveTo>
                  <a:pt x="0" y="0"/>
                </a:moveTo>
                <a:lnTo>
                  <a:pt x="2633265" y="0"/>
                </a:lnTo>
                <a:lnTo>
                  <a:pt x="2633265" y="4259693"/>
                </a:lnTo>
                <a:lnTo>
                  <a:pt x="0" y="42596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EB5B61F6-025D-85E3-C8B4-8CCEBAC5AB05}"/>
              </a:ext>
            </a:extLst>
          </p:cNvPr>
          <p:cNvSpPr/>
          <p:nvPr/>
        </p:nvSpPr>
        <p:spPr>
          <a:xfrm>
            <a:off x="3215396" y="395820"/>
            <a:ext cx="4915019" cy="1077218"/>
          </a:xfrm>
          <a:custGeom>
            <a:avLst/>
            <a:gdLst/>
            <a:ahLst/>
            <a:cxnLst/>
            <a:rect l="l" t="t" r="r" b="b"/>
            <a:pathLst>
              <a:path w="6156480" h="1562207">
                <a:moveTo>
                  <a:pt x="0" y="0"/>
                </a:moveTo>
                <a:lnTo>
                  <a:pt x="6156480" y="0"/>
                </a:lnTo>
                <a:lnTo>
                  <a:pt x="6156480" y="1562206"/>
                </a:lnTo>
                <a:lnTo>
                  <a:pt x="0" y="15622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32">
            <a:extLst>
              <a:ext uri="{FF2B5EF4-FFF2-40B4-BE49-F238E27FC236}">
                <a16:creationId xmlns:a16="http://schemas.microsoft.com/office/drawing/2014/main" id="{6535B941-C2DF-1746-D252-E3A6B99F5FAE}"/>
              </a:ext>
            </a:extLst>
          </p:cNvPr>
          <p:cNvSpPr txBox="1"/>
          <p:nvPr/>
        </p:nvSpPr>
        <p:spPr>
          <a:xfrm>
            <a:off x="4304707" y="166962"/>
            <a:ext cx="364419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758"/>
              </a:lnSpc>
              <a:spcBef>
                <a:spcPct val="0"/>
              </a:spcBef>
            </a:pPr>
            <a:r>
              <a:rPr lang="en-US" sz="5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Kalpurush" panose="02000600000000000000" pitchFamily="2" charset="0"/>
                <a:ea typeface="TT Interphases Mono Bold"/>
                <a:cs typeface="Kalpurush" panose="02000600000000000000" pitchFamily="2" charset="0"/>
                <a:sym typeface="TT Interphases Mono Bold"/>
              </a:rPr>
              <a:t>একক</a:t>
            </a:r>
            <a:r>
              <a:rPr lang="en-US" sz="5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Kalpurush" panose="02000600000000000000" pitchFamily="2" charset="0"/>
                <a:ea typeface="TT Interphases Mono Bold"/>
                <a:cs typeface="Kalpurush" panose="02000600000000000000" pitchFamily="2" charset="0"/>
                <a:sym typeface="TT Interphases Mono Bold"/>
              </a:rPr>
              <a:t> </a:t>
            </a:r>
            <a:r>
              <a:rPr lang="en-US" sz="5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Kalpurush" panose="02000600000000000000" pitchFamily="2" charset="0"/>
                <a:ea typeface="TT Interphases Mono Bold"/>
                <a:cs typeface="Kalpurush" panose="02000600000000000000" pitchFamily="2" charset="0"/>
                <a:sym typeface="TT Interphases Mono Bold"/>
              </a:rPr>
              <a:t>কাজ</a:t>
            </a:r>
            <a:endParaRPr lang="en-US" sz="5400" b="1" u="none" strike="noStrike" dirty="0">
              <a:solidFill>
                <a:schemeClr val="accent6">
                  <a:lumMod val="60000"/>
                  <a:lumOff val="40000"/>
                </a:schemeClr>
              </a:solidFill>
              <a:latin typeface="Kalpurush" panose="02000600000000000000" pitchFamily="2" charset="0"/>
              <a:ea typeface="TT Interphases Mono Bold"/>
              <a:cs typeface="Kalpurush" panose="02000600000000000000" pitchFamily="2" charset="0"/>
              <a:sym typeface="TT Interphases Mono Bold"/>
            </a:endParaRPr>
          </a:p>
        </p:txBody>
      </p:sp>
    </p:spTree>
    <p:extLst>
      <p:ext uri="{BB962C8B-B14F-4D97-AF65-F5344CB8AC3E}">
        <p14:creationId xmlns:p14="http://schemas.microsoft.com/office/powerpoint/2010/main" val="379211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E9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F793D7-EEC3-76DF-2ECC-88867C9C0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836F708-6BAF-83AA-D179-D7803ED2D679}"/>
              </a:ext>
            </a:extLst>
          </p:cNvPr>
          <p:cNvSpPr/>
          <p:nvPr/>
        </p:nvSpPr>
        <p:spPr>
          <a:xfrm>
            <a:off x="10069570" y="-333600"/>
            <a:ext cx="3373353" cy="1723477"/>
          </a:xfrm>
          <a:custGeom>
            <a:avLst/>
            <a:gdLst/>
            <a:ahLst/>
            <a:cxnLst/>
            <a:rect l="l" t="t" r="r" b="b"/>
            <a:pathLst>
              <a:path w="3373353" h="1723477">
                <a:moveTo>
                  <a:pt x="0" y="0"/>
                </a:moveTo>
                <a:lnTo>
                  <a:pt x="3373353" y="0"/>
                </a:lnTo>
                <a:lnTo>
                  <a:pt x="3373353" y="1723476"/>
                </a:lnTo>
                <a:lnTo>
                  <a:pt x="0" y="1723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300D9D9-FC8E-31B7-59D3-40A831C3EB98}"/>
              </a:ext>
            </a:extLst>
          </p:cNvPr>
          <p:cNvSpPr/>
          <p:nvPr/>
        </p:nvSpPr>
        <p:spPr>
          <a:xfrm>
            <a:off x="-1571863" y="7592070"/>
            <a:ext cx="4542056" cy="2320578"/>
          </a:xfrm>
          <a:custGeom>
            <a:avLst/>
            <a:gdLst/>
            <a:ahLst/>
            <a:cxnLst/>
            <a:rect l="l" t="t" r="r" b="b"/>
            <a:pathLst>
              <a:path w="4542056" h="2320578">
                <a:moveTo>
                  <a:pt x="0" y="0"/>
                </a:moveTo>
                <a:lnTo>
                  <a:pt x="4542056" y="0"/>
                </a:lnTo>
                <a:lnTo>
                  <a:pt x="4542056" y="2320578"/>
                </a:lnTo>
                <a:lnTo>
                  <a:pt x="0" y="23205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9D71DD0-B0FF-8FC8-F81F-A4E34BE70228}"/>
              </a:ext>
            </a:extLst>
          </p:cNvPr>
          <p:cNvSpPr/>
          <p:nvPr/>
        </p:nvSpPr>
        <p:spPr>
          <a:xfrm>
            <a:off x="12340598" y="7765189"/>
            <a:ext cx="3097151" cy="1582363"/>
          </a:xfrm>
          <a:custGeom>
            <a:avLst/>
            <a:gdLst/>
            <a:ahLst/>
            <a:cxnLst/>
            <a:rect l="l" t="t" r="r" b="b"/>
            <a:pathLst>
              <a:path w="3097151" h="1582363">
                <a:moveTo>
                  <a:pt x="0" y="0"/>
                </a:moveTo>
                <a:lnTo>
                  <a:pt x="3097152" y="0"/>
                </a:lnTo>
                <a:lnTo>
                  <a:pt x="3097152" y="1582363"/>
                </a:lnTo>
                <a:lnTo>
                  <a:pt x="0" y="15823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AF15FFA-97AA-455A-8BF5-A54B0842FB9D}"/>
              </a:ext>
            </a:extLst>
          </p:cNvPr>
          <p:cNvSpPr/>
          <p:nvPr/>
        </p:nvSpPr>
        <p:spPr>
          <a:xfrm>
            <a:off x="3613829" y="2682805"/>
            <a:ext cx="3097151" cy="1582363"/>
          </a:xfrm>
          <a:custGeom>
            <a:avLst/>
            <a:gdLst/>
            <a:ahLst/>
            <a:cxnLst/>
            <a:rect l="l" t="t" r="r" b="b"/>
            <a:pathLst>
              <a:path w="3097151" h="1582363">
                <a:moveTo>
                  <a:pt x="0" y="0"/>
                </a:moveTo>
                <a:lnTo>
                  <a:pt x="3097152" y="0"/>
                </a:lnTo>
                <a:lnTo>
                  <a:pt x="3097152" y="1582362"/>
                </a:lnTo>
                <a:lnTo>
                  <a:pt x="0" y="15823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A3A78A0-7526-9CC1-D4AC-42D63550FFD8}"/>
              </a:ext>
            </a:extLst>
          </p:cNvPr>
          <p:cNvSpPr/>
          <p:nvPr/>
        </p:nvSpPr>
        <p:spPr>
          <a:xfrm>
            <a:off x="16591037" y="4203254"/>
            <a:ext cx="3097151" cy="1582363"/>
          </a:xfrm>
          <a:custGeom>
            <a:avLst/>
            <a:gdLst/>
            <a:ahLst/>
            <a:cxnLst/>
            <a:rect l="l" t="t" r="r" b="b"/>
            <a:pathLst>
              <a:path w="3097151" h="1582363">
                <a:moveTo>
                  <a:pt x="0" y="0"/>
                </a:moveTo>
                <a:lnTo>
                  <a:pt x="3097151" y="0"/>
                </a:lnTo>
                <a:lnTo>
                  <a:pt x="3097151" y="1582363"/>
                </a:lnTo>
                <a:lnTo>
                  <a:pt x="0" y="15823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36F028F-C5FB-AC8C-910A-71AB89C542E7}"/>
              </a:ext>
            </a:extLst>
          </p:cNvPr>
          <p:cNvSpPr/>
          <p:nvPr/>
        </p:nvSpPr>
        <p:spPr>
          <a:xfrm>
            <a:off x="6579261" y="8556370"/>
            <a:ext cx="3097151" cy="1582363"/>
          </a:xfrm>
          <a:custGeom>
            <a:avLst/>
            <a:gdLst/>
            <a:ahLst/>
            <a:cxnLst/>
            <a:rect l="l" t="t" r="r" b="b"/>
            <a:pathLst>
              <a:path w="3097151" h="1582363">
                <a:moveTo>
                  <a:pt x="0" y="0"/>
                </a:moveTo>
                <a:lnTo>
                  <a:pt x="3097152" y="0"/>
                </a:lnTo>
                <a:lnTo>
                  <a:pt x="3097152" y="1582363"/>
                </a:lnTo>
                <a:lnTo>
                  <a:pt x="0" y="15823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589A8E6-9549-4561-C93E-E01106A56980}"/>
              </a:ext>
            </a:extLst>
          </p:cNvPr>
          <p:cNvSpPr/>
          <p:nvPr/>
        </p:nvSpPr>
        <p:spPr>
          <a:xfrm>
            <a:off x="-2011878" y="826688"/>
            <a:ext cx="3097151" cy="1582363"/>
          </a:xfrm>
          <a:custGeom>
            <a:avLst/>
            <a:gdLst/>
            <a:ahLst/>
            <a:cxnLst/>
            <a:rect l="l" t="t" r="r" b="b"/>
            <a:pathLst>
              <a:path w="3097151" h="1582363">
                <a:moveTo>
                  <a:pt x="0" y="0"/>
                </a:moveTo>
                <a:lnTo>
                  <a:pt x="3097151" y="0"/>
                </a:lnTo>
                <a:lnTo>
                  <a:pt x="3097151" y="1582363"/>
                </a:lnTo>
                <a:lnTo>
                  <a:pt x="0" y="15823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D476BB0-39D2-D514-99D7-DE20D872ABA7}"/>
              </a:ext>
            </a:extLst>
          </p:cNvPr>
          <p:cNvSpPr/>
          <p:nvPr/>
        </p:nvSpPr>
        <p:spPr>
          <a:xfrm rot="-620748">
            <a:off x="11632541" y="1327240"/>
            <a:ext cx="4198776" cy="4114800"/>
          </a:xfrm>
          <a:custGeom>
            <a:avLst/>
            <a:gdLst/>
            <a:ahLst/>
            <a:cxnLst/>
            <a:rect l="l" t="t" r="r" b="b"/>
            <a:pathLst>
              <a:path w="4198776" h="4114800">
                <a:moveTo>
                  <a:pt x="0" y="0"/>
                </a:moveTo>
                <a:lnTo>
                  <a:pt x="4198776" y="0"/>
                </a:lnTo>
                <a:lnTo>
                  <a:pt x="41987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3554775F-CD46-36F6-980E-4026033B7DB7}"/>
              </a:ext>
            </a:extLst>
          </p:cNvPr>
          <p:cNvSpPr/>
          <p:nvPr/>
        </p:nvSpPr>
        <p:spPr>
          <a:xfrm>
            <a:off x="-463303" y="3473986"/>
            <a:ext cx="4127311" cy="4623261"/>
          </a:xfrm>
          <a:custGeom>
            <a:avLst/>
            <a:gdLst/>
            <a:ahLst/>
            <a:cxnLst/>
            <a:rect l="l" t="t" r="r" b="b"/>
            <a:pathLst>
              <a:path w="4127311" h="4623261">
                <a:moveTo>
                  <a:pt x="0" y="0"/>
                </a:moveTo>
                <a:lnTo>
                  <a:pt x="4127312" y="0"/>
                </a:lnTo>
                <a:lnTo>
                  <a:pt x="4127312" y="4623261"/>
                </a:lnTo>
                <a:lnTo>
                  <a:pt x="0" y="46232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810EBBD5-BE3F-ED91-0C46-83DAB2C055B7}"/>
              </a:ext>
            </a:extLst>
          </p:cNvPr>
          <p:cNvSpPr/>
          <p:nvPr/>
        </p:nvSpPr>
        <p:spPr>
          <a:xfrm rot="1103200">
            <a:off x="13718912" y="5944757"/>
            <a:ext cx="4895517" cy="4032126"/>
          </a:xfrm>
          <a:custGeom>
            <a:avLst/>
            <a:gdLst/>
            <a:ahLst/>
            <a:cxnLst/>
            <a:rect l="l" t="t" r="r" b="b"/>
            <a:pathLst>
              <a:path w="4895517" h="4032126">
                <a:moveTo>
                  <a:pt x="0" y="0"/>
                </a:moveTo>
                <a:lnTo>
                  <a:pt x="4895516" y="0"/>
                </a:lnTo>
                <a:lnTo>
                  <a:pt x="4895516" y="4032126"/>
                </a:lnTo>
                <a:lnTo>
                  <a:pt x="0" y="40321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873307BA-832D-E67D-9338-055CD21A7512}"/>
              </a:ext>
            </a:extLst>
          </p:cNvPr>
          <p:cNvSpPr/>
          <p:nvPr/>
        </p:nvSpPr>
        <p:spPr>
          <a:xfrm rot="1104123">
            <a:off x="1193668" y="822859"/>
            <a:ext cx="3305364" cy="1580565"/>
          </a:xfrm>
          <a:custGeom>
            <a:avLst/>
            <a:gdLst/>
            <a:ahLst/>
            <a:cxnLst/>
            <a:rect l="l" t="t" r="r" b="b"/>
            <a:pathLst>
              <a:path w="3305364" h="1580565">
                <a:moveTo>
                  <a:pt x="0" y="0"/>
                </a:moveTo>
                <a:lnTo>
                  <a:pt x="3305365" y="0"/>
                </a:lnTo>
                <a:lnTo>
                  <a:pt x="3305365" y="1580566"/>
                </a:lnTo>
                <a:lnTo>
                  <a:pt x="0" y="15805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F848DD41-64F4-CF30-ECBD-15DE9734C462}"/>
              </a:ext>
            </a:extLst>
          </p:cNvPr>
          <p:cNvSpPr/>
          <p:nvPr/>
        </p:nvSpPr>
        <p:spPr>
          <a:xfrm rot="-626830">
            <a:off x="3762348" y="7334164"/>
            <a:ext cx="2024758" cy="3354268"/>
          </a:xfrm>
          <a:custGeom>
            <a:avLst/>
            <a:gdLst/>
            <a:ahLst/>
            <a:cxnLst/>
            <a:rect l="l" t="t" r="r" b="b"/>
            <a:pathLst>
              <a:path w="2024758" h="3354268">
                <a:moveTo>
                  <a:pt x="0" y="0"/>
                </a:moveTo>
                <a:lnTo>
                  <a:pt x="2024758" y="0"/>
                </a:lnTo>
                <a:lnTo>
                  <a:pt x="2024758" y="3354268"/>
                </a:lnTo>
                <a:lnTo>
                  <a:pt x="0" y="33542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B82DF9A1-F5D4-184E-C0C4-5F635F43182E}"/>
              </a:ext>
            </a:extLst>
          </p:cNvPr>
          <p:cNvSpPr/>
          <p:nvPr/>
        </p:nvSpPr>
        <p:spPr>
          <a:xfrm rot="791699">
            <a:off x="8973754" y="8649636"/>
            <a:ext cx="4111846" cy="1547549"/>
          </a:xfrm>
          <a:custGeom>
            <a:avLst/>
            <a:gdLst/>
            <a:ahLst/>
            <a:cxnLst/>
            <a:rect l="l" t="t" r="r" b="b"/>
            <a:pathLst>
              <a:path w="4111846" h="1547549">
                <a:moveTo>
                  <a:pt x="0" y="0"/>
                </a:moveTo>
                <a:lnTo>
                  <a:pt x="4111846" y="0"/>
                </a:lnTo>
                <a:lnTo>
                  <a:pt x="4111846" y="1547549"/>
                </a:lnTo>
                <a:lnTo>
                  <a:pt x="0" y="15475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C8A00C90-FA85-5D45-292A-56FFB74FC9DE}"/>
              </a:ext>
            </a:extLst>
          </p:cNvPr>
          <p:cNvSpPr/>
          <p:nvPr/>
        </p:nvSpPr>
        <p:spPr>
          <a:xfrm rot="464909">
            <a:off x="16267926" y="567495"/>
            <a:ext cx="1510840" cy="3323848"/>
          </a:xfrm>
          <a:custGeom>
            <a:avLst/>
            <a:gdLst/>
            <a:ahLst/>
            <a:cxnLst/>
            <a:rect l="l" t="t" r="r" b="b"/>
            <a:pathLst>
              <a:path w="1510840" h="3323848">
                <a:moveTo>
                  <a:pt x="0" y="0"/>
                </a:moveTo>
                <a:lnTo>
                  <a:pt x="1510840" y="0"/>
                </a:lnTo>
                <a:lnTo>
                  <a:pt x="1510840" y="3323847"/>
                </a:lnTo>
                <a:lnTo>
                  <a:pt x="0" y="33238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EC4B86E5-6622-49C4-7CE2-0D9460FA3514}"/>
              </a:ext>
            </a:extLst>
          </p:cNvPr>
          <p:cNvSpPr/>
          <p:nvPr/>
        </p:nvSpPr>
        <p:spPr>
          <a:xfrm rot="442686">
            <a:off x="7075157" y="-686018"/>
            <a:ext cx="2662907" cy="2333674"/>
          </a:xfrm>
          <a:custGeom>
            <a:avLst/>
            <a:gdLst/>
            <a:ahLst/>
            <a:cxnLst/>
            <a:rect l="l" t="t" r="r" b="b"/>
            <a:pathLst>
              <a:path w="2662907" h="2333674">
                <a:moveTo>
                  <a:pt x="0" y="0"/>
                </a:moveTo>
                <a:lnTo>
                  <a:pt x="2662906" y="0"/>
                </a:lnTo>
                <a:lnTo>
                  <a:pt x="2662906" y="2333675"/>
                </a:lnTo>
                <a:lnTo>
                  <a:pt x="0" y="23336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12273522-E975-A527-54D5-FCAA66265C93}"/>
              </a:ext>
            </a:extLst>
          </p:cNvPr>
          <p:cNvGrpSpPr/>
          <p:nvPr/>
        </p:nvGrpSpPr>
        <p:grpSpPr>
          <a:xfrm>
            <a:off x="4078753" y="2128396"/>
            <a:ext cx="10142734" cy="6748903"/>
            <a:chOff x="0" y="0"/>
            <a:chExt cx="1946771" cy="1359343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602E75CC-18ED-6C46-9928-67C3D848F4AB}"/>
                </a:ext>
              </a:extLst>
            </p:cNvPr>
            <p:cNvSpPr/>
            <p:nvPr/>
          </p:nvSpPr>
          <p:spPr>
            <a:xfrm>
              <a:off x="0" y="0"/>
              <a:ext cx="1946771" cy="1359343"/>
            </a:xfrm>
            <a:custGeom>
              <a:avLst/>
              <a:gdLst/>
              <a:ahLst/>
              <a:cxnLst/>
              <a:rect l="l" t="t" r="r" b="b"/>
              <a:pathLst>
                <a:path w="1946771" h="1359343">
                  <a:moveTo>
                    <a:pt x="58039" y="0"/>
                  </a:moveTo>
                  <a:lnTo>
                    <a:pt x="1888732" y="0"/>
                  </a:lnTo>
                  <a:cubicBezTo>
                    <a:pt x="1904125" y="0"/>
                    <a:pt x="1918888" y="6115"/>
                    <a:pt x="1929772" y="16999"/>
                  </a:cubicBezTo>
                  <a:cubicBezTo>
                    <a:pt x="1940657" y="27884"/>
                    <a:pt x="1946771" y="42646"/>
                    <a:pt x="1946771" y="58039"/>
                  </a:cubicBezTo>
                  <a:lnTo>
                    <a:pt x="1946771" y="1301304"/>
                  </a:lnTo>
                  <a:cubicBezTo>
                    <a:pt x="1946771" y="1333358"/>
                    <a:pt x="1920786" y="1359343"/>
                    <a:pt x="1888732" y="1359343"/>
                  </a:cubicBezTo>
                  <a:lnTo>
                    <a:pt x="58039" y="1359343"/>
                  </a:lnTo>
                  <a:cubicBezTo>
                    <a:pt x="42646" y="1359343"/>
                    <a:pt x="27884" y="1353228"/>
                    <a:pt x="16999" y="1342343"/>
                  </a:cubicBezTo>
                  <a:cubicBezTo>
                    <a:pt x="6115" y="1331459"/>
                    <a:pt x="0" y="1316696"/>
                    <a:pt x="0" y="1301304"/>
                  </a:cubicBezTo>
                  <a:lnTo>
                    <a:pt x="0" y="58039"/>
                  </a:lnTo>
                  <a:cubicBezTo>
                    <a:pt x="0" y="42646"/>
                    <a:pt x="6115" y="27884"/>
                    <a:pt x="16999" y="16999"/>
                  </a:cubicBezTo>
                  <a:cubicBezTo>
                    <a:pt x="27884" y="6115"/>
                    <a:pt x="42646" y="0"/>
                    <a:pt x="5803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A00139F2-FE8F-4C26-085F-AE9F92374683}"/>
                </a:ext>
              </a:extLst>
            </p:cNvPr>
            <p:cNvSpPr txBox="1"/>
            <p:nvPr/>
          </p:nvSpPr>
          <p:spPr>
            <a:xfrm>
              <a:off x="0" y="-38100"/>
              <a:ext cx="1946771" cy="13974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DB5C31D8-853D-3809-83DB-691BEB912929}"/>
              </a:ext>
            </a:extLst>
          </p:cNvPr>
          <p:cNvGrpSpPr/>
          <p:nvPr/>
        </p:nvGrpSpPr>
        <p:grpSpPr>
          <a:xfrm>
            <a:off x="4078753" y="1409700"/>
            <a:ext cx="10142734" cy="1761815"/>
            <a:chOff x="0" y="0"/>
            <a:chExt cx="1946771" cy="50417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B146E565-BA64-9C22-4BFE-3418F044F33F}"/>
                </a:ext>
              </a:extLst>
            </p:cNvPr>
            <p:cNvSpPr/>
            <p:nvPr/>
          </p:nvSpPr>
          <p:spPr>
            <a:xfrm>
              <a:off x="0" y="0"/>
              <a:ext cx="1946771" cy="504170"/>
            </a:xfrm>
            <a:custGeom>
              <a:avLst/>
              <a:gdLst/>
              <a:ahLst/>
              <a:cxnLst/>
              <a:rect l="l" t="t" r="r" b="b"/>
              <a:pathLst>
                <a:path w="1946771" h="504170">
                  <a:moveTo>
                    <a:pt x="113802" y="0"/>
                  </a:moveTo>
                  <a:lnTo>
                    <a:pt x="1832969" y="0"/>
                  </a:lnTo>
                  <a:cubicBezTo>
                    <a:pt x="1895820" y="0"/>
                    <a:pt x="1946771" y="50951"/>
                    <a:pt x="1946771" y="113802"/>
                  </a:cubicBezTo>
                  <a:lnTo>
                    <a:pt x="1946771" y="390368"/>
                  </a:lnTo>
                  <a:cubicBezTo>
                    <a:pt x="1946771" y="453219"/>
                    <a:pt x="1895820" y="504170"/>
                    <a:pt x="1832969" y="504170"/>
                  </a:cubicBezTo>
                  <a:lnTo>
                    <a:pt x="113802" y="504170"/>
                  </a:lnTo>
                  <a:cubicBezTo>
                    <a:pt x="50951" y="504170"/>
                    <a:pt x="0" y="453219"/>
                    <a:pt x="0" y="390368"/>
                  </a:cubicBezTo>
                  <a:lnTo>
                    <a:pt x="0" y="113802"/>
                  </a:lnTo>
                  <a:cubicBezTo>
                    <a:pt x="0" y="50951"/>
                    <a:pt x="50951" y="0"/>
                    <a:pt x="113802" y="0"/>
                  </a:cubicBezTo>
                  <a:close/>
                </a:path>
              </a:pathLst>
            </a:custGeom>
            <a:solidFill>
              <a:srgbClr val="7D9E3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E56C09CB-614F-2526-3F53-7D76D5F55D51}"/>
                </a:ext>
              </a:extLst>
            </p:cNvPr>
            <p:cNvSpPr txBox="1"/>
            <p:nvPr/>
          </p:nvSpPr>
          <p:spPr>
            <a:xfrm>
              <a:off x="0" y="-38100"/>
              <a:ext cx="1946771" cy="5422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D4E4DB24-E574-33DF-71FC-AF1E00B39088}"/>
              </a:ext>
            </a:extLst>
          </p:cNvPr>
          <p:cNvSpPr txBox="1"/>
          <p:nvPr/>
        </p:nvSpPr>
        <p:spPr>
          <a:xfrm>
            <a:off x="4404506" y="3575321"/>
            <a:ext cx="9663267" cy="2496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নিচের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প্রশ্নগুলো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খাতায়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লিখ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।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পাশের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জনের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সাথে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আলোচনা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করে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পাঠ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থেকে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উত্তর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গুলো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খঁজে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বের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করে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খাতায়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লিখি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।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048DC621-8294-FF7C-69D6-C20D29B69C86}"/>
              </a:ext>
            </a:extLst>
          </p:cNvPr>
          <p:cNvSpPr txBox="1"/>
          <p:nvPr/>
        </p:nvSpPr>
        <p:spPr>
          <a:xfrm>
            <a:off x="6875334" y="2109011"/>
            <a:ext cx="4841552" cy="711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0"/>
              </a:lnSpc>
            </a:pPr>
            <a:r>
              <a:rPr lang="en-US" sz="6000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জোড়ায়</a:t>
            </a:r>
            <a:r>
              <a:rPr lang="en-US" sz="6000" b="1" dirty="0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Kalpurush" panose="02000600000000000000" pitchFamily="2" charset="0"/>
                <a:ea typeface="Stinger Bold"/>
                <a:cs typeface="Kalpurush" panose="02000600000000000000" pitchFamily="2" charset="0"/>
                <a:sym typeface="Stinger Bold"/>
              </a:rPr>
              <a:t>কাজ</a:t>
            </a:r>
            <a:endParaRPr lang="en-US" sz="6000" b="1" dirty="0">
              <a:solidFill>
                <a:srgbClr val="FFFFFF"/>
              </a:solidFill>
              <a:latin typeface="Kalpurush" panose="02000600000000000000" pitchFamily="2" charset="0"/>
              <a:ea typeface="Stinger Bold"/>
              <a:cs typeface="Kalpurush" panose="02000600000000000000" pitchFamily="2" charset="0"/>
              <a:sym typeface="Stinger Bold"/>
            </a:endParaRPr>
          </a:p>
        </p:txBody>
      </p:sp>
      <p:sp>
        <p:nvSpPr>
          <p:cNvPr id="28" name="TextBox 23">
            <a:extLst>
              <a:ext uri="{FF2B5EF4-FFF2-40B4-BE49-F238E27FC236}">
                <a16:creationId xmlns:a16="http://schemas.microsoft.com/office/drawing/2014/main" id="{A2131139-EB34-97E5-6FDB-28A5242897B9}"/>
              </a:ext>
            </a:extLst>
          </p:cNvPr>
          <p:cNvSpPr txBox="1"/>
          <p:nvPr/>
        </p:nvSpPr>
        <p:spPr>
          <a:xfrm>
            <a:off x="4486247" y="6679109"/>
            <a:ext cx="9663267" cy="16504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ct val="125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আষাঢ়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ও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শ্রাবণ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মাস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মিলে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কোন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‍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ঋতু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?</a:t>
            </a:r>
          </a:p>
          <a:p>
            <a:pPr marL="571500" indent="-571500">
              <a:lnSpc>
                <a:spcPct val="125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বর্ষায়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কোন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ফুল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ফোটে</a:t>
            </a:r>
            <a:r>
              <a:rPr lang="en-US" sz="4400" dirty="0">
                <a:solidFill>
                  <a:srgbClr val="000000"/>
                </a:solidFill>
                <a:latin typeface="Kalpurush" panose="02000600000000000000" pitchFamily="2" charset="0"/>
                <a:ea typeface="Bricolage Grotesque"/>
                <a:cs typeface="Kalpurush" panose="02000600000000000000" pitchFamily="2" charset="0"/>
                <a:sym typeface="Bricolage Grotesque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84027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8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310</Words>
  <Application>Microsoft Office PowerPoint</Application>
  <PresentationFormat>Custom</PresentationFormat>
  <Paragraphs>50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Bricolage Grotesque</vt:lpstr>
      <vt:lpstr>Calibri</vt:lpstr>
      <vt:lpstr>Wingdings</vt:lpstr>
      <vt:lpstr>Kalpurush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Green Illustrated Weather Presentation</dc:title>
  <cp:lastModifiedBy>Pedp4 WPBX4125BLF102401974</cp:lastModifiedBy>
  <cp:revision>8</cp:revision>
  <dcterms:created xsi:type="dcterms:W3CDTF">2006-08-16T00:00:00Z</dcterms:created>
  <dcterms:modified xsi:type="dcterms:W3CDTF">2026-07-23T10:08:14Z</dcterms:modified>
  <dc:identifier>DAHQE_1e3jw</dc:identifier>
</cp:coreProperties>
</file>