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2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6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1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5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3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2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1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6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0888-CC5F-46CE-A7CA-5796B006D76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3D287-5C2F-494A-8735-8D4D4861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4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204" y="254833"/>
            <a:ext cx="6097796" cy="6603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9616926">
            <a:off x="1783835" y="2095029"/>
            <a:ext cx="4871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6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/>
        </p:nvSpPr>
        <p:spPr>
          <a:xfrm>
            <a:off x="635983" y="3013019"/>
            <a:ext cx="3816095" cy="31929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সুরাইয়া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:-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পদার্থবিজ্ঞান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বিক্রমপুর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কলেজ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সিরাজদিখান, মুন্সীগঞ্জ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1744" y="344774"/>
            <a:ext cx="514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40838" y="3040049"/>
            <a:ext cx="4272197" cy="293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50308" y="3317130"/>
            <a:ext cx="31779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পদার্থবিজ্ঞান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২য়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তাপগতিবিদ্যা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সময়ঃ৫০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3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879" y="299804"/>
            <a:ext cx="9488773" cy="61459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6813" y="5546360"/>
            <a:ext cx="3627620" cy="689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15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9036" y="1064302"/>
            <a:ext cx="97136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ফলঃ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তাপগতিবিদ্যার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শূন্যতম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713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4518" y="854439"/>
            <a:ext cx="119021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তাপগতিবিদ্যার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শূন্যতম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সূত্রঃ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সাম্যাবস্থায়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প্রথমোক্ত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পরস্পরের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তাপীয়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সাম্যাবস্থায়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৩য়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ভুমিকা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3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734" y="419728"/>
            <a:ext cx="97136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থার্মোমিটারঃ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যন্ত্রের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পরিমাপ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স্কেলে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দাগাংকিত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থাকে।যেমন-সেলসিয়াস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ফারেনহাইট,কেলভিন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স্কেল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660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916" y="0"/>
            <a:ext cx="3885494" cy="58102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00" y="838014"/>
            <a:ext cx="3237875" cy="824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88367" y="989351"/>
            <a:ext cx="4721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ডাক্তারি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থার্মোমিটারঃ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646" y="1843790"/>
                <a:ext cx="721027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জ্বর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মাপার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জন্য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ব্যবহার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করা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হয়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ডাক্তারি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এটি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সাধারণত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ফারেনহাইট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স্কেলে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দাগাংকিত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গায়ে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সাধারণত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95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থেকে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পর্যন্ত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দাগ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কাটা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এটি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মানবদেহের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সর্বোচ্চ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নির্দেশ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করে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চরম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46" y="1843790"/>
                <a:ext cx="7210270" cy="4401205"/>
              </a:xfrm>
              <a:prstGeom prst="rect">
                <a:avLst/>
              </a:prstGeom>
              <a:blipFill rotWithShape="0">
                <a:blip r:embed="rId3"/>
                <a:stretch>
                  <a:fillRect l="-1777" t="-1247" b="-3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945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74361" y="344772"/>
                <a:ext cx="9458794" cy="2427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থার্মোমিটারঃ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উষ্ণতামিতিক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ধর্ম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হলো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পরিবাহকের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𝑅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𝜃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𝑅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𝑅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100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𝑅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800" dirty="0" smtClean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</m:oMath>
                </a14:m>
                <a:r>
                  <a:rPr lang="en-US" sz="2800" dirty="0" smtClean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00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℃</m:t>
                    </m:r>
                  </m:oMath>
                </a14:m>
                <a:endParaRPr lang="en-US" sz="2800" dirty="0"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361" y="344772"/>
                <a:ext cx="9458794" cy="2427203"/>
              </a:xfrm>
              <a:prstGeom prst="rect">
                <a:avLst/>
              </a:prstGeom>
              <a:blipFill rotWithShape="0">
                <a:blip r:embed="rId2"/>
                <a:stretch>
                  <a:fillRect l="-1354" t="-2513" b="-3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99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4656" y="524656"/>
                <a:ext cx="1026826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বাড়ির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কাজঃ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থার্মোমিটারের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বরফবিন্দু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ও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স্টিমবিন্দুতে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যথাক্রমে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।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কোন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তরলে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স্থাপন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করলে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রোধ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হয়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m:rPr>
                        <m:sty m:val="p"/>
                      </m:rP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Ω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।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তরলের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কত</a:t>
                </a:r>
                <a:r>
                  <a:rPr lang="en-US" sz="280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56" y="524656"/>
                <a:ext cx="10268262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1188" t="-3020" b="-9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956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195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31</cp:revision>
  <dcterms:created xsi:type="dcterms:W3CDTF">2026-07-23T03:23:59Z</dcterms:created>
  <dcterms:modified xsi:type="dcterms:W3CDTF">2026-07-23T10:54:33Z</dcterms:modified>
</cp:coreProperties>
</file>