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80" r:id="rId3"/>
    <p:sldMasterId id="2147483792" r:id="rId4"/>
    <p:sldMasterId id="2147483840" r:id="rId5"/>
    <p:sldMasterId id="2147483852" r:id="rId6"/>
    <p:sldMasterId id="2147483864" r:id="rId7"/>
    <p:sldMasterId id="2147483888" r:id="rId8"/>
    <p:sldMasterId id="2147483900" r:id="rId9"/>
  </p:sldMasterIdLst>
  <p:notesMasterIdLst>
    <p:notesMasterId r:id="rId24"/>
  </p:notesMasterIdLst>
  <p:sldIdLst>
    <p:sldId id="261" r:id="rId10"/>
    <p:sldId id="271" r:id="rId11"/>
    <p:sldId id="272" r:id="rId12"/>
    <p:sldId id="276" r:id="rId13"/>
    <p:sldId id="287" r:id="rId14"/>
    <p:sldId id="280" r:id="rId15"/>
    <p:sldId id="275" r:id="rId16"/>
    <p:sldId id="281" r:id="rId17"/>
    <p:sldId id="289" r:id="rId18"/>
    <p:sldId id="291" r:id="rId19"/>
    <p:sldId id="290" r:id="rId20"/>
    <p:sldId id="274" r:id="rId21"/>
    <p:sldId id="284" r:id="rId22"/>
    <p:sldId id="2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973E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763CF-42AF-4CF3-BFEC-7F12DA5FDEB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CC5027-96BA-46F9-A887-06D469EBB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89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89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252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209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82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418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819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79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78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964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95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15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88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00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975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8620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417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79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446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24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5807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2731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3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61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3912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796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925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834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9305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8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308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5404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0628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48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2813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942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6718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8048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054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804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108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619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3729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197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2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804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6200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73758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06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8136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47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145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0802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270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12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329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7180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0236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251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62557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9097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320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267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731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7785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894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5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881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1845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01990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8320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83352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498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4670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4945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9263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147732-5AAB-47CD-A02D-42BAB363D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1264F56-42D9-45C6-9DA2-9E96B52B00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8C250E-EC57-4984-A99C-6D843F9C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EF215E-A358-4E6C-9BDA-9933785A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266385-84BB-4202-8050-6A15EF37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556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8B973-CFBB-4B4C-9EB1-A2E4C749E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C9992C-03F6-4B37-AEE0-7DF9359D8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0D9062-99CA-43EB-B9EC-D8B5F80EB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F358C5-510E-48A2-AEEB-A0B049887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2F4AD-6866-4F9C-A565-B8F439A9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0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181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60B8CF-DD31-43C1-9850-C76E9C33E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6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F556602-6FB9-4517-B6D7-7D19FCC41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8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392761-8901-4E93-ABC4-705D7949E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974BBD-A35E-4A28-A84E-38FBF95D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5E0A32-208A-4A54-96F8-1DF29C0A7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04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1130D4-0389-4F93-A13B-F5BFF5A5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2A3D118-ABEE-46FF-99C3-9C6993496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91D470C-B0BA-4C46-8F11-F0C206097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F8CA0B8-9556-4731-AC84-9389E2AFD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21C9B85-9411-47CC-8230-2599D7EB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A5E328-671C-49AB-BA04-C4EA980A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018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6AD089-6E6C-4AF8-8FCE-14CE3F0E2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3A76988-BDAF-4C2B-9101-8086A7667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A586DC-E757-45DD-A200-EB95F30FE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EFD6524-1D5C-4198-84A1-92CF8F6C23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965D2FA-AB21-486A-B8D7-01D9453EB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B02D142-5211-45BE-A5FF-1191D35FE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8D62D0-2246-4C79-972A-FB5D3EC13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2DCE11B-B10A-40FB-A924-047D78249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565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7421EE-C311-4A68-8FC9-E2F279198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DADD3A2-8255-4F39-9C06-0D8AFCF8A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781870A-5384-4B29-B178-6A68C5B56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EC3E03-ACA2-496F-ABEB-AE6F3B3E8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8740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E6B4C21-7293-49CD-9E1C-939C0403A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B7768B8-A36A-4CB2-AE9A-E99AB0DF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C8DE70-C205-40D0-B244-9B4B03C1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63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35106E-AD59-4CFF-9290-5B4B4C7A9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AFE300-7F4F-4A2B-AAAD-E5ED7C55D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2236F7-0725-4F66-8DBD-68DD97C31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452BF40-1F17-4B17-8EF3-D4350AF3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77BAC2-DE28-4CE7-B4C4-92B9B395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989870E-A72A-45CD-BDBD-0C5C3D638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111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7621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75CDEC-C083-4444-8067-8A6FD8249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9E2A4E-020C-4102-8C70-1A45961D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0A785B-A367-4C20-98F4-3DD291E25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0892B9-14F3-407F-916E-532CBCD8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2530015-3BD9-45A8-87A0-5C140F7FC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167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0A3457-0AD5-4F13-B199-EEF7D47EAD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B7DEDAC-A82C-42C8-B52E-C6232817FB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D788BC3-563E-4C7D-ABCB-82D34A7B3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DAC51D-3932-4FC7-A8FF-B16DD5D9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33CBF16-726B-4B0E-905C-241C70667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7406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0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478B-832D-4254-9EE4-4FE2EABD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F1B4A80-4B1A-4603-B996-419E9D8DFE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4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67FB7E6-C228-4FE4-90D5-6BC3B766D7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75F0BF-1C04-4241-8010-DC841B4A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178138B-3F68-4459-936A-4E186A4DF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330B769-F1AA-4541-9700-A9D0BB9C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4584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3875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5076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089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58557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560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575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23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34085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453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75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91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3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036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2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231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00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10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5136822-FD6A-4932-8E2D-D905B9DB1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C1E507F-8275-4213-8007-0E916F7C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3090E6-82BC-42FB-A109-1888FEBDC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021B-090C-4F4B-A0F6-8A389F47B7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B59334-C9E2-405D-9CE9-ABE13AB957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C70CCF-C596-4E06-B92E-67E62A96F5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334D4-88FE-46D6-8ACF-2B53472D2A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7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000">
              <a:schemeClr val="bg1"/>
            </a:gs>
            <a:gs pos="50000">
              <a:schemeClr val="bg1"/>
            </a:gs>
            <a:gs pos="74572">
              <a:schemeClr val="bg1"/>
            </a:gs>
            <a:gs pos="68000">
              <a:schemeClr val="bg1"/>
            </a:gs>
            <a:gs pos="99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ave 2"/>
          <p:cNvSpPr/>
          <p:nvPr/>
        </p:nvSpPr>
        <p:spPr>
          <a:xfrm>
            <a:off x="3000373" y="1685926"/>
            <a:ext cx="7058027" cy="2990170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6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6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53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5396" y="1258298"/>
            <a:ext cx="321468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২৮৭</a:t>
            </a:r>
          </a:p>
          <a:p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×৫৭</a:t>
            </a:r>
          </a:p>
        </p:txBody>
      </p:sp>
      <p:sp>
        <p:nvSpPr>
          <p:cNvPr id="3" name="Rectangle 2"/>
          <p:cNvSpPr/>
          <p:nvPr/>
        </p:nvSpPr>
        <p:spPr>
          <a:xfrm>
            <a:off x="2332459" y="3044486"/>
            <a:ext cx="1285875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2997056" y="1908472"/>
            <a:ext cx="97556" cy="74362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2690467" y="2051686"/>
            <a:ext cx="390225" cy="61778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2862773" y="1988765"/>
            <a:ext cx="225248" cy="61778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78961" y="1284117"/>
            <a:ext cx="333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18659" y="1284117"/>
            <a:ext cx="3722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৬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32459" y="3047897"/>
            <a:ext cx="1691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itchFamily="2" charset="0"/>
                <a:cs typeface="NikoshBAN" pitchFamily="2" charset="0"/>
              </a:rPr>
              <a:t>২০০৯</a:t>
            </a:r>
          </a:p>
        </p:txBody>
      </p:sp>
      <p:sp>
        <p:nvSpPr>
          <p:cNvPr id="39" name="Right Arrow 38"/>
          <p:cNvSpPr/>
          <p:nvPr/>
        </p:nvSpPr>
        <p:spPr>
          <a:xfrm>
            <a:off x="3881689" y="2207446"/>
            <a:ext cx="978408" cy="4846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5618118" y="1545727"/>
            <a:ext cx="3689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২৮৭</a:t>
            </a:r>
          </a:p>
          <a:p>
            <a:endParaRPr lang="en-US" sz="2400" dirty="0"/>
          </a:p>
          <a:p>
            <a:r>
              <a:rPr lang="en-US" sz="2400" dirty="0" smtClean="0"/>
              <a:t>×৫৭</a:t>
            </a:r>
            <a:endParaRPr lang="en-US" sz="2400" dirty="0"/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5905928" y="1807337"/>
            <a:ext cx="152311" cy="55324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5905928" y="1908472"/>
            <a:ext cx="304623" cy="5463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 flipV="1">
            <a:off x="5801638" y="1848914"/>
            <a:ext cx="104290" cy="54631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415301" y="2734056"/>
            <a:ext cx="1285875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5515448" y="2853918"/>
            <a:ext cx="9332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২০০৯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39145" y="3243248"/>
            <a:ext cx="1285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১৪৩৫০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162842" y="3850882"/>
            <a:ext cx="153833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5853783" y="1222560"/>
            <a:ext cx="575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৪৩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Curved Left Arrow 60"/>
          <p:cNvSpPr/>
          <p:nvPr/>
        </p:nvSpPr>
        <p:spPr>
          <a:xfrm>
            <a:off x="6448717" y="3100587"/>
            <a:ext cx="252459" cy="435048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779492" y="3056501"/>
            <a:ext cx="26600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যোগ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140268" y="3914385"/>
            <a:ext cx="2140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১৬৩৫৯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953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30089" y="2262424"/>
            <a:ext cx="1072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দলঃ১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24477" y="2245637"/>
            <a:ext cx="1120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দলঃ২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77425" y="3444419"/>
            <a:ext cx="10935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২৩৫</a:t>
            </a:r>
            <a:endParaRPr lang="en-US" dirty="0" smtClean="0"/>
          </a:p>
          <a:p>
            <a:r>
              <a:rPr lang="en-US" sz="3200" dirty="0" smtClean="0"/>
              <a:t> × ১৫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328986" y="4475381"/>
            <a:ext cx="1242007" cy="462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58101" y="3444419"/>
            <a:ext cx="88357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৮১২</a:t>
            </a:r>
          </a:p>
          <a:p>
            <a:r>
              <a:rPr lang="en-US" sz="2800" dirty="0" smtClean="0"/>
              <a:t>×২১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7384887" y="4352270"/>
            <a:ext cx="1242007" cy="4625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Decision 7"/>
          <p:cNvSpPr/>
          <p:nvPr/>
        </p:nvSpPr>
        <p:spPr>
          <a:xfrm>
            <a:off x="3328985" y="271464"/>
            <a:ext cx="5843587" cy="1557336"/>
          </a:xfrm>
          <a:prstGeom prst="flowChartDecision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b="1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i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35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1590488" y="1417539"/>
            <a:ext cx="7175635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US" sz="54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8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2CF89E2-087D-4786-B962-001AE78D6421}"/>
              </a:ext>
            </a:extLst>
          </p:cNvPr>
          <p:cNvSpPr txBox="1"/>
          <p:nvPr/>
        </p:nvSpPr>
        <p:spPr>
          <a:xfrm>
            <a:off x="6781853" y="3309750"/>
            <a:ext cx="1188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900612" y="4433135"/>
            <a:ext cx="1228435" cy="75446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 flipH="1">
            <a:off x="4409624" y="5342453"/>
            <a:ext cx="4372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rgbClr val="C00000"/>
                </a:solidFill>
                <a:latin typeface="Nikosh Ban"/>
              </a:rPr>
              <a:t>অংকটি</a:t>
            </a:r>
            <a:r>
              <a:rPr lang="en-US" sz="2400" b="1" dirty="0" smtClean="0">
                <a:solidFill>
                  <a:srgbClr val="C00000"/>
                </a:solidFill>
                <a:latin typeface="Nikosh Ban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Nikosh Ban"/>
              </a:rPr>
              <a:t>করতে</a:t>
            </a:r>
            <a:r>
              <a:rPr lang="en-US" sz="2400" b="1" dirty="0" smtClean="0">
                <a:solidFill>
                  <a:srgbClr val="C00000"/>
                </a:solidFill>
                <a:latin typeface="Nikosh Ban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Nikosh Ban"/>
              </a:rPr>
              <a:t>বলব</a:t>
            </a:r>
            <a:endParaRPr lang="en-US" sz="2400" b="1" dirty="0">
              <a:solidFill>
                <a:srgbClr val="C00000"/>
              </a:solidFill>
              <a:latin typeface="Nikosh Ban"/>
            </a:endParaRPr>
          </a:p>
        </p:txBody>
      </p:sp>
      <p:sp>
        <p:nvSpPr>
          <p:cNvPr id="5" name="Explosion 1 4"/>
          <p:cNvSpPr/>
          <p:nvPr/>
        </p:nvSpPr>
        <p:spPr>
          <a:xfrm>
            <a:off x="3319941" y="175854"/>
            <a:ext cx="5446182" cy="3028950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07415" y="1193511"/>
            <a:ext cx="3243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tx2">
                    <a:lumMod val="75000"/>
                  </a:schemeClr>
                </a:solidFill>
              </a:rPr>
              <a:t>মূল্যায়ন</a:t>
            </a:r>
            <a:endParaRPr lang="en-US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116" y="3602137"/>
            <a:ext cx="3048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</a:rPr>
              <a:t>২৯৮</a:t>
            </a:r>
          </a:p>
          <a:p>
            <a:pPr lvl="0"/>
            <a:r>
              <a:rPr lang="en-US" sz="2400" b="1" dirty="0">
                <a:solidFill>
                  <a:prstClr val="black"/>
                </a:solidFill>
              </a:rPr>
              <a:t>× ২৭</a:t>
            </a:r>
          </a:p>
        </p:txBody>
      </p:sp>
    </p:spTree>
    <p:extLst>
      <p:ext uri="{BB962C8B-B14F-4D97-AF65-F5344CB8AC3E}">
        <p14:creationId xmlns:p14="http://schemas.microsoft.com/office/powerpoint/2010/main" val="29950105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1BC82570-62B0-4D74-BBFC-82539A95A713}"/>
              </a:ext>
            </a:extLst>
          </p:cNvPr>
          <p:cNvSpPr/>
          <p:nvPr/>
        </p:nvSpPr>
        <p:spPr>
          <a:xfrm>
            <a:off x="3090779" y="2251685"/>
            <a:ext cx="4795919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৪৫৭</a:t>
            </a:r>
          </a:p>
          <a:p>
            <a:pPr algn="ctr"/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×২৩</a:t>
            </a:r>
          </a:p>
          <a:p>
            <a:pPr algn="ctr"/>
            <a:endParaRPr lang="en-US" sz="4400" b="1" dirty="0" smtClean="0">
              <a:ln/>
              <a:solidFill>
                <a:srgbClr val="3333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সংখ্যাটি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গুণ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b="1" dirty="0" smtClean="0">
                <a:ln/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b="1" dirty="0">
              <a:ln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763EB94-B27D-423B-BF22-C6098A4CFC3E}"/>
              </a:ext>
            </a:extLst>
          </p:cNvPr>
          <p:cNvSpPr/>
          <p:nvPr/>
        </p:nvSpPr>
        <p:spPr>
          <a:xfrm>
            <a:off x="3085973" y="4302232"/>
            <a:ext cx="102525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en-US" sz="36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17225" y="3657966"/>
            <a:ext cx="1443037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Wave 1"/>
          <p:cNvSpPr/>
          <p:nvPr/>
        </p:nvSpPr>
        <p:spPr>
          <a:xfrm>
            <a:off x="3724232" y="212482"/>
            <a:ext cx="3629025" cy="1632691"/>
          </a:xfrm>
          <a:prstGeom prst="wav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হু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034655" y="644108"/>
            <a:ext cx="29081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accent2">
                    <a:lumMod val="50000"/>
                  </a:schemeClr>
                </a:solidFill>
              </a:rPr>
              <a:t>বাড়ির</a:t>
            </a:r>
            <a:r>
              <a:rPr lang="en-US" sz="4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400" dirty="0" err="1" smtClean="0">
                <a:solidFill>
                  <a:schemeClr val="accent2">
                    <a:lumMod val="50000"/>
                  </a:schemeClr>
                </a:solidFill>
              </a:rPr>
              <a:t>কাজ</a:t>
            </a:r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93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1 2"/>
          <p:cNvSpPr/>
          <p:nvPr/>
        </p:nvSpPr>
        <p:spPr>
          <a:xfrm>
            <a:off x="2471738" y="785812"/>
            <a:ext cx="7600950" cy="5429250"/>
          </a:xfrm>
          <a:prstGeom prst="irregularSeal1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3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3369" y="2439561"/>
            <a:ext cx="9531928" cy="3643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নূরে নাছিম নিয়াজ চৌধুরী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</a:t>
            </a:r>
            <a:r>
              <a:rPr lang="en-US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ী</a:t>
            </a:r>
            <a:r>
              <a:rPr lang="bn-IN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 algn="ctr"/>
            <a:r>
              <a:rPr lang="en-US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পোমাকাড়া</a:t>
            </a:r>
            <a:r>
              <a:rPr lang="bn-IN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8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ব্রাহ্মণপাড়া</a:t>
            </a:r>
            <a:r>
              <a:rPr lang="bn-IN" sz="440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কুমিল্লা</a:t>
            </a:r>
            <a:r>
              <a:rPr lang="bn-IN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77558" y="1885563"/>
            <a:ext cx="39145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002060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869012" y="0"/>
            <a:ext cx="5980642" cy="2245100"/>
          </a:xfrm>
          <a:prstGeom prst="horizontalScroll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7200" b="1" kern="0" dirty="0" err="1">
                <a:ln>
                  <a:solidFill>
                    <a:srgbClr val="C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bn-BD" sz="7200" b="1" kern="0" dirty="0">
                <a:ln>
                  <a:solidFill>
                    <a:srgbClr val="C00000"/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পরিচিতি</a:t>
            </a:r>
            <a:endParaRPr lang="en-US" sz="2000" b="1" kern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35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2348003" y="2869318"/>
            <a:ext cx="7175635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</a:t>
            </a:r>
            <a:r>
              <a:rPr lang="bn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4800" b="1" dirty="0" smtClean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র্থ</a:t>
            </a:r>
            <a:r>
              <a:rPr lang="en-US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পাঠঃগুণ</a:t>
            </a:r>
            <a:endParaRPr lang="en-US" sz="4800" b="1" dirty="0" smtClean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৪০ </a:t>
            </a:r>
            <a:r>
              <a:rPr lang="en-US" sz="4800" b="1" dirty="0" err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b="1" dirty="0" smtClean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তারিখঃ৩১/০৫/২৩</a:t>
            </a:r>
            <a:endParaRPr lang="en-US" sz="48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urved Up Ribbon 2"/>
          <p:cNvSpPr/>
          <p:nvPr/>
        </p:nvSpPr>
        <p:spPr>
          <a:xfrm>
            <a:off x="1463833" y="318738"/>
            <a:ext cx="9715500" cy="2302756"/>
          </a:xfrm>
          <a:prstGeom prst="ellipseRibbon2">
            <a:avLst>
              <a:gd name="adj1" fmla="val 25000"/>
              <a:gd name="adj2" fmla="val 50000"/>
              <a:gd name="adj3" fmla="val 9753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7937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1979188" y="889458"/>
            <a:ext cx="7175635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US" sz="54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8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37719" y="2551451"/>
            <a:ext cx="9724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5"/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১২.১.1তিন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অঙ্কবিশিষ্ট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সংখ্যাকে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অংকবিশিষ্ট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গুণ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Up Ribbon 1"/>
          <p:cNvSpPr/>
          <p:nvPr/>
        </p:nvSpPr>
        <p:spPr>
          <a:xfrm>
            <a:off x="1979188" y="460832"/>
            <a:ext cx="8315324" cy="1712786"/>
          </a:xfrm>
          <a:prstGeom prst="ribbon2">
            <a:avLst>
              <a:gd name="adj1" fmla="val 29996"/>
              <a:gd name="adj2" fmla="val 49312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শিখনফল</a:t>
            </a:r>
            <a:endParaRPr lang="en-US" sz="4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774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3643314" y="428625"/>
            <a:ext cx="5214936" cy="3024623"/>
          </a:xfrm>
          <a:prstGeom prst="irregularSeal1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আবেগ</a:t>
            </a:r>
            <a:r>
              <a:rPr lang="en-US" sz="5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</a:t>
            </a:r>
            <a:endParaRPr lang="en-US" sz="5400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3113" y="4386262"/>
            <a:ext cx="90204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ছড়াগানঃ</a:t>
            </a: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i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আম</a:t>
            </a: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i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পাতা</a:t>
            </a: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i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জোড়া</a:t>
            </a: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i="1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জোড়া</a:t>
            </a:r>
            <a:endParaRPr lang="en-US" sz="44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725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1979188" y="889458"/>
            <a:ext cx="7175635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US" sz="54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8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043" y="1157286"/>
            <a:ext cx="679738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1979188" y="889458"/>
            <a:ext cx="7175635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US" sz="54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4800" b="1" dirty="0">
              <a:ln/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0635083-2DBC-4393-BD10-564375579A0C}"/>
              </a:ext>
            </a:extLst>
          </p:cNvPr>
          <p:cNvSpPr txBox="1"/>
          <p:nvPr/>
        </p:nvSpPr>
        <p:spPr>
          <a:xfrm>
            <a:off x="1612333" y="715103"/>
            <a:ext cx="87785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</a:t>
            </a:r>
            <a:r>
              <a:rPr lang="en-US" sz="6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পড়ব</a:t>
            </a:r>
            <a:endParaRPr lang="en-US" sz="6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7418CCA-A665-4FB6-AD20-AF235CE80791}"/>
              </a:ext>
            </a:extLst>
          </p:cNvPr>
          <p:cNvSpPr txBox="1"/>
          <p:nvPr/>
        </p:nvSpPr>
        <p:spPr>
          <a:xfrm>
            <a:off x="1383732" y="2007583"/>
            <a:ext cx="9235779" cy="31547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00" b="1" u="sng" dirty="0" err="1" smtClean="0">
                <a:solidFill>
                  <a:srgbClr val="FF0000"/>
                </a:solidFill>
                <a:latin typeface="NikoshBAN" pitchFamily="2" charset="0"/>
                <a:cs typeface="NikoshBAN" panose="02000000000000000000" pitchFamily="2" charset="0"/>
              </a:rPr>
              <a:t>গুণ</a:t>
            </a:r>
            <a:endParaRPr lang="en-US" sz="72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38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62966BE-D231-43EC-96AC-A77486FBBB1D}"/>
              </a:ext>
            </a:extLst>
          </p:cNvPr>
          <p:cNvSpPr/>
          <p:nvPr/>
        </p:nvSpPr>
        <p:spPr>
          <a:xfrm>
            <a:off x="138548" y="318654"/>
            <a:ext cx="1184563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াঠ্য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4800" b="1" smtClean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 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ষ্ঠা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4800" b="1" dirty="0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/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8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b="1" dirty="0">
              <a:ln/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26A872-1D57-49FF-8A68-796DE4364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03" y="1294412"/>
            <a:ext cx="3962216" cy="51182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765" y="1308150"/>
            <a:ext cx="4283139" cy="507569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2441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58" y="3400421"/>
            <a:ext cx="66684" cy="57158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59" y="1050126"/>
            <a:ext cx="5991654" cy="470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5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1207</TotalTime>
  <Words>124</Words>
  <Application>Microsoft Office PowerPoint</Application>
  <PresentationFormat>Custom</PresentationFormat>
  <Paragraphs>54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3_Office Theme</vt:lpstr>
      <vt:lpstr>2_Office Theme</vt:lpstr>
      <vt:lpstr>5_Office Theme</vt:lpstr>
      <vt:lpstr>6_Office Theme</vt:lpstr>
      <vt:lpstr>10_Office Theme</vt:lpstr>
      <vt:lpstr>11_Office Theme</vt:lpstr>
      <vt:lpstr>12_Office Theme</vt:lpstr>
      <vt:lpstr>14_Office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FNU LNU</dc:creator>
  <cp:lastModifiedBy>green pc</cp:lastModifiedBy>
  <cp:revision>88</cp:revision>
  <dcterms:created xsi:type="dcterms:W3CDTF">2023-05-29T06:34:34Z</dcterms:created>
  <dcterms:modified xsi:type="dcterms:W3CDTF">2026-07-23T01:05:03Z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2023-05-29T06:40:47Z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46e00d32-dd28-4bb1-a545-5d49c824f9f5</vt:lpwstr>
  </property>
  <property fmtid="{D5CDD505-2E9C-101B-9397-08002B2CF9AE}" pid="7" name="MSIP_Label_defa4170-0d19-0005-0004-bc88714345d2_ActionId">
    <vt:lpwstr>0f80410a-c0d1-4ff0-a826-e46644e88c35</vt:lpwstr>
  </property>
  <property fmtid="{D5CDD505-2E9C-101B-9397-08002B2CF9AE}" pid="8" name="MSIP_Label_defa4170-0d19-0005-0004-bc88714345d2_ContentBits">
    <vt:lpwstr>0</vt:lpwstr>
  </property>
</Properties>
</file>